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tags/tag2.xml" ContentType="application/vnd.openxmlformats-officedocument.presentationml.tags+xml"/>
  <Override PartName="/ppt/notesSlides/notesSlide210.xml" ContentType="application/vnd.openxmlformats-officedocument.presentationml.notesSlide+xml"/>
  <Override PartName="/ppt/tags/tag3.xml" ContentType="application/vnd.openxmlformats-officedocument.presentationml.tags+xml"/>
  <Override PartName="/ppt/notesSlides/notesSlide211.xml" ContentType="application/vnd.openxmlformats-officedocument.presentationml.notesSlide+xml"/>
  <Override PartName="/ppt/tags/tag4.xml" ContentType="application/vnd.openxmlformats-officedocument.presentationml.tags+xml"/>
  <Override PartName="/ppt/notesSlides/notesSlide212.xml" ContentType="application/vnd.openxmlformats-officedocument.presentationml.notesSlide+xml"/>
  <Override PartName="/ppt/tags/tag5.xml" ContentType="application/vnd.openxmlformats-officedocument.presentationml.tags+xml"/>
  <Override PartName="/ppt/notesSlides/notesSlide213.xml" ContentType="application/vnd.openxmlformats-officedocument.presentationml.notesSlide+xml"/>
  <Override PartName="/ppt/tags/tag6.xml" ContentType="application/vnd.openxmlformats-officedocument.presentationml.tags+xml"/>
  <Override PartName="/ppt/notesSlides/notesSlide214.xml" ContentType="application/vnd.openxmlformats-officedocument.presentationml.notesSlide+xml"/>
  <Override PartName="/ppt/tags/tag7.xml" ContentType="application/vnd.openxmlformats-officedocument.presentationml.tags+xml"/>
  <Override PartName="/ppt/notesSlides/notesSlide215.xml" ContentType="application/vnd.openxmlformats-officedocument.presentationml.notesSlide+xml"/>
  <Override PartName="/ppt/tags/tag8.xml" ContentType="application/vnd.openxmlformats-officedocument.presentationml.tags+xml"/>
  <Override PartName="/ppt/notesSlides/notesSlide216.xml" ContentType="application/vnd.openxmlformats-officedocument.presentationml.notesSlide+xml"/>
  <Override PartName="/ppt/tags/tag9.xml" ContentType="application/vnd.openxmlformats-officedocument.presentationml.tags+xml"/>
  <Override PartName="/ppt/notesSlides/notesSlide217.xml" ContentType="application/vnd.openxmlformats-officedocument.presentationml.notesSlide+xml"/>
  <Override PartName="/ppt/tags/tag10.xml" ContentType="application/vnd.openxmlformats-officedocument.presentationml.tags+xml"/>
  <Override PartName="/ppt/notesSlides/notesSlide218.xml" ContentType="application/vnd.openxmlformats-officedocument.presentationml.notesSlide+xml"/>
  <Override PartName="/ppt/tags/tag11.xml" ContentType="application/vnd.openxmlformats-officedocument.presentationml.tags+xml"/>
  <Override PartName="/ppt/notesSlides/notesSlide219.xml" ContentType="application/vnd.openxmlformats-officedocument.presentationml.notesSlide+xml"/>
  <Override PartName="/ppt/tags/tag12.xml" ContentType="application/vnd.openxmlformats-officedocument.presentationml.tags+xml"/>
  <Override PartName="/ppt/notesSlides/notesSlide220.xml" ContentType="application/vnd.openxmlformats-officedocument.presentationml.notesSlide+xml"/>
  <Override PartName="/ppt/tags/tag13.xml" ContentType="application/vnd.openxmlformats-officedocument.presentationml.tags+xml"/>
  <Override PartName="/ppt/notesSlides/notesSlide221.xml" ContentType="application/vnd.openxmlformats-officedocument.presentationml.notesSlide+xml"/>
  <Override PartName="/ppt/tags/tag14.xml" ContentType="application/vnd.openxmlformats-officedocument.presentationml.tags+xml"/>
  <Override PartName="/ppt/notesSlides/notesSlide222.xml" ContentType="application/vnd.openxmlformats-officedocument.presentationml.notesSlide+xml"/>
  <Override PartName="/ppt/tags/tag15.xml" ContentType="application/vnd.openxmlformats-officedocument.presentationml.tags+xml"/>
  <Override PartName="/ppt/notesSlides/notesSlide223.xml" ContentType="application/vnd.openxmlformats-officedocument.presentationml.notesSlide+xml"/>
  <Override PartName="/ppt/tags/tag16.xml" ContentType="application/vnd.openxmlformats-officedocument.presentationml.tags+xml"/>
  <Override PartName="/ppt/notesSlides/notesSlide224.xml" ContentType="application/vnd.openxmlformats-officedocument.presentationml.notesSlide+xml"/>
  <Override PartName="/ppt/tags/tag17.xml" ContentType="application/vnd.openxmlformats-officedocument.presentationml.tags+xml"/>
  <Override PartName="/ppt/notesSlides/notesSlide225.xml" ContentType="application/vnd.openxmlformats-officedocument.presentationml.notesSlide+xml"/>
  <Override PartName="/ppt/tags/tag18.xml" ContentType="application/vnd.openxmlformats-officedocument.presentationml.tags+xml"/>
  <Override PartName="/ppt/notesSlides/notesSlide226.xml" ContentType="application/vnd.openxmlformats-officedocument.presentationml.notesSlide+xml"/>
  <Override PartName="/ppt/tags/tag19.xml" ContentType="application/vnd.openxmlformats-officedocument.presentationml.tags+xml"/>
  <Override PartName="/ppt/notesSlides/notesSlide227.xml" ContentType="application/vnd.openxmlformats-officedocument.presentationml.notesSlide+xml"/>
  <Override PartName="/ppt/tags/tag20.xml" ContentType="application/vnd.openxmlformats-officedocument.presentationml.tags+xml"/>
  <Override PartName="/ppt/notesSlides/notesSlide228.xml" ContentType="application/vnd.openxmlformats-officedocument.presentationml.notesSlide+xml"/>
  <Override PartName="/ppt/tags/tag21.xml" ContentType="application/vnd.openxmlformats-officedocument.presentationml.tags+xml"/>
  <Override PartName="/ppt/notesSlides/notesSlide229.xml" ContentType="application/vnd.openxmlformats-officedocument.presentationml.notesSlide+xml"/>
  <Override PartName="/ppt/tags/tag22.xml" ContentType="application/vnd.openxmlformats-officedocument.presentationml.tags+xml"/>
  <Override PartName="/ppt/notesSlides/notesSlide230.xml" ContentType="application/vnd.openxmlformats-officedocument.presentationml.notesSlide+xml"/>
  <Override PartName="/ppt/tags/tag23.xml" ContentType="application/vnd.openxmlformats-officedocument.presentationml.tags+xml"/>
  <Override PartName="/ppt/notesSlides/notesSlide231.xml" ContentType="application/vnd.openxmlformats-officedocument.presentationml.notesSlide+xml"/>
  <Override PartName="/ppt/tags/tag24.xml" ContentType="application/vnd.openxmlformats-officedocument.presentationml.tags+xml"/>
  <Override PartName="/ppt/notesSlides/notesSlide232.xml" ContentType="application/vnd.openxmlformats-officedocument.presentationml.notesSlide+xml"/>
  <Override PartName="/ppt/tags/tag25.xml" ContentType="application/vnd.openxmlformats-officedocument.presentationml.tags+xml"/>
  <Override PartName="/ppt/notesSlides/notesSlide233.xml" ContentType="application/vnd.openxmlformats-officedocument.presentationml.notesSlide+xml"/>
  <Override PartName="/ppt/tags/tag26.xml" ContentType="application/vnd.openxmlformats-officedocument.presentationml.tags+xml"/>
  <Override PartName="/ppt/notesSlides/notesSlide234.xml" ContentType="application/vnd.openxmlformats-officedocument.presentationml.notesSlide+xml"/>
  <Override PartName="/ppt/tags/tag27.xml" ContentType="application/vnd.openxmlformats-officedocument.presentationml.tags+xml"/>
  <Override PartName="/ppt/notesSlides/notesSlide235.xml" ContentType="application/vnd.openxmlformats-officedocument.presentationml.notesSlide+xml"/>
  <Override PartName="/ppt/tags/tag28.xml" ContentType="application/vnd.openxmlformats-officedocument.presentationml.tags+xml"/>
  <Override PartName="/ppt/notesSlides/notesSlide236.xml" ContentType="application/vnd.openxmlformats-officedocument.presentationml.notesSlide+xml"/>
  <Override PartName="/ppt/tags/tag29.xml" ContentType="application/vnd.openxmlformats-officedocument.presentationml.tags+xml"/>
  <Override PartName="/ppt/notesSlides/notesSlide237.xml" ContentType="application/vnd.openxmlformats-officedocument.presentationml.notesSlide+xml"/>
  <Override PartName="/ppt/tags/tag30.xml" ContentType="application/vnd.openxmlformats-officedocument.presentationml.tags+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709" r:id="rId5"/>
  </p:sldMasterIdLst>
  <p:notesMasterIdLst>
    <p:notesMasterId r:id="rId253"/>
  </p:notesMasterIdLst>
  <p:handoutMasterIdLst>
    <p:handoutMasterId r:id="rId254"/>
  </p:handoutMasterIdLst>
  <p:sldIdLst>
    <p:sldId id="619" r:id="rId6"/>
    <p:sldId id="257" r:id="rId7"/>
    <p:sldId id="258" r:id="rId8"/>
    <p:sldId id="585" r:id="rId9"/>
    <p:sldId id="259" r:id="rId10"/>
    <p:sldId id="260" r:id="rId11"/>
    <p:sldId id="261" r:id="rId12"/>
    <p:sldId id="299" r:id="rId13"/>
    <p:sldId id="300" r:id="rId14"/>
    <p:sldId id="264" r:id="rId15"/>
    <p:sldId id="301" r:id="rId16"/>
    <p:sldId id="302" r:id="rId17"/>
    <p:sldId id="303" r:id="rId18"/>
    <p:sldId id="304" r:id="rId19"/>
    <p:sldId id="269" r:id="rId20"/>
    <p:sldId id="305" r:id="rId21"/>
    <p:sldId id="306" r:id="rId22"/>
    <p:sldId id="307" r:id="rId23"/>
    <p:sldId id="273" r:id="rId24"/>
    <p:sldId id="274" r:id="rId25"/>
    <p:sldId id="275" r:id="rId26"/>
    <p:sldId id="308" r:id="rId27"/>
    <p:sldId id="309" r:id="rId28"/>
    <p:sldId id="310" r:id="rId29"/>
    <p:sldId id="311" r:id="rId30"/>
    <p:sldId id="495" r:id="rId31"/>
    <p:sldId id="491" r:id="rId32"/>
    <p:sldId id="492" r:id="rId33"/>
    <p:sldId id="493" r:id="rId34"/>
    <p:sldId id="494"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496" r:id="rId48"/>
    <p:sldId id="497" r:id="rId49"/>
    <p:sldId id="558" r:id="rId50"/>
    <p:sldId id="559" r:id="rId51"/>
    <p:sldId id="505" r:id="rId52"/>
    <p:sldId id="498" r:id="rId53"/>
    <p:sldId id="324" r:id="rId54"/>
    <p:sldId id="501" r:id="rId55"/>
    <p:sldId id="502" r:id="rId56"/>
    <p:sldId id="500" r:id="rId57"/>
    <p:sldId id="503" r:id="rId58"/>
    <p:sldId id="504" r:id="rId59"/>
    <p:sldId id="506" r:id="rId60"/>
    <p:sldId id="507" r:id="rId61"/>
    <p:sldId id="508" r:id="rId62"/>
    <p:sldId id="560" r:id="rId63"/>
    <p:sldId id="561" r:id="rId64"/>
    <p:sldId id="509" r:id="rId65"/>
    <p:sldId id="327" r:id="rId66"/>
    <p:sldId id="328" r:id="rId67"/>
    <p:sldId id="329" r:id="rId68"/>
    <p:sldId id="330" r:id="rId69"/>
    <p:sldId id="331" r:id="rId70"/>
    <p:sldId id="332" r:id="rId71"/>
    <p:sldId id="333" r:id="rId72"/>
    <p:sldId id="334" r:id="rId73"/>
    <p:sldId id="293" r:id="rId74"/>
    <p:sldId id="335" r:id="rId75"/>
    <p:sldId id="336" r:id="rId76"/>
    <p:sldId id="337" r:id="rId77"/>
    <p:sldId id="338" r:id="rId78"/>
    <p:sldId id="510" r:id="rId79"/>
    <p:sldId id="562" r:id="rId80"/>
    <p:sldId id="563" r:id="rId81"/>
    <p:sldId id="564" r:id="rId82"/>
    <p:sldId id="565" r:id="rId83"/>
    <p:sldId id="435" r:id="rId84"/>
    <p:sldId id="436" r:id="rId85"/>
    <p:sldId id="437" r:id="rId86"/>
    <p:sldId id="438" r:id="rId87"/>
    <p:sldId id="439" r:id="rId88"/>
    <p:sldId id="440" r:id="rId89"/>
    <p:sldId id="441" r:id="rId90"/>
    <p:sldId id="442" r:id="rId91"/>
    <p:sldId id="443" r:id="rId92"/>
    <p:sldId id="444" r:id="rId93"/>
    <p:sldId id="445" r:id="rId94"/>
    <p:sldId id="446" r:id="rId95"/>
    <p:sldId id="566" r:id="rId96"/>
    <p:sldId id="567" r:id="rId97"/>
    <p:sldId id="447" r:id="rId98"/>
    <p:sldId id="448" r:id="rId99"/>
    <p:sldId id="449" r:id="rId100"/>
    <p:sldId id="450" r:id="rId101"/>
    <p:sldId id="451" r:id="rId102"/>
    <p:sldId id="452" r:id="rId103"/>
    <p:sldId id="453" r:id="rId104"/>
    <p:sldId id="454" r:id="rId105"/>
    <p:sldId id="455" r:id="rId106"/>
    <p:sldId id="456" r:id="rId107"/>
    <p:sldId id="457" r:id="rId108"/>
    <p:sldId id="479" r:id="rId109"/>
    <p:sldId id="480" r:id="rId110"/>
    <p:sldId id="481" r:id="rId111"/>
    <p:sldId id="482" r:id="rId112"/>
    <p:sldId id="483" r:id="rId113"/>
    <p:sldId id="484" r:id="rId114"/>
    <p:sldId id="458" r:id="rId115"/>
    <p:sldId id="459" r:id="rId116"/>
    <p:sldId id="460" r:id="rId117"/>
    <p:sldId id="568" r:id="rId118"/>
    <p:sldId id="569" r:id="rId119"/>
    <p:sldId id="461" r:id="rId120"/>
    <p:sldId id="462" r:id="rId121"/>
    <p:sldId id="463" r:id="rId122"/>
    <p:sldId id="464" r:id="rId123"/>
    <p:sldId id="465" r:id="rId124"/>
    <p:sldId id="466" r:id="rId125"/>
    <p:sldId id="467" r:id="rId126"/>
    <p:sldId id="468" r:id="rId127"/>
    <p:sldId id="469" r:id="rId128"/>
    <p:sldId id="470" r:id="rId129"/>
    <p:sldId id="471" r:id="rId130"/>
    <p:sldId id="472" r:id="rId131"/>
    <p:sldId id="473" r:id="rId132"/>
    <p:sldId id="474" r:id="rId133"/>
    <p:sldId id="475" r:id="rId134"/>
    <p:sldId id="476" r:id="rId135"/>
    <p:sldId id="477" r:id="rId136"/>
    <p:sldId id="478" r:id="rId137"/>
    <p:sldId id="572" r:id="rId138"/>
    <p:sldId id="573" r:id="rId139"/>
    <p:sldId id="485" r:id="rId140"/>
    <p:sldId id="486" r:id="rId141"/>
    <p:sldId id="487" r:id="rId142"/>
    <p:sldId id="364" r:id="rId143"/>
    <p:sldId id="363" r:id="rId144"/>
    <p:sldId id="488" r:id="rId145"/>
    <p:sldId id="489" r:id="rId146"/>
    <p:sldId id="365" r:id="rId147"/>
    <p:sldId id="369" r:id="rId148"/>
    <p:sldId id="370" r:id="rId149"/>
    <p:sldId id="574" r:id="rId150"/>
    <p:sldId id="575" r:id="rId151"/>
    <p:sldId id="371" r:id="rId152"/>
    <p:sldId id="490" r:id="rId153"/>
    <p:sldId id="372" r:id="rId154"/>
    <p:sldId id="373" r:id="rId155"/>
    <p:sldId id="374" r:id="rId156"/>
    <p:sldId id="375" r:id="rId157"/>
    <p:sldId id="376" r:id="rId158"/>
    <p:sldId id="377" r:id="rId159"/>
    <p:sldId id="378" r:id="rId160"/>
    <p:sldId id="379" r:id="rId161"/>
    <p:sldId id="380" r:id="rId162"/>
    <p:sldId id="381" r:id="rId163"/>
    <p:sldId id="382" r:id="rId164"/>
    <p:sldId id="383" r:id="rId165"/>
    <p:sldId id="384" r:id="rId166"/>
    <p:sldId id="385" r:id="rId167"/>
    <p:sldId id="386" r:id="rId168"/>
    <p:sldId id="387" r:id="rId169"/>
    <p:sldId id="388" r:id="rId170"/>
    <p:sldId id="576" r:id="rId171"/>
    <p:sldId id="577" r:id="rId172"/>
    <p:sldId id="389" r:id="rId173"/>
    <p:sldId id="390" r:id="rId174"/>
    <p:sldId id="391" r:id="rId175"/>
    <p:sldId id="392" r:id="rId176"/>
    <p:sldId id="393" r:id="rId177"/>
    <p:sldId id="394" r:id="rId178"/>
    <p:sldId id="395" r:id="rId179"/>
    <p:sldId id="396" r:id="rId180"/>
    <p:sldId id="397" r:id="rId181"/>
    <p:sldId id="398" r:id="rId182"/>
    <p:sldId id="401" r:id="rId183"/>
    <p:sldId id="403" r:id="rId184"/>
    <p:sldId id="404" r:id="rId185"/>
    <p:sldId id="405" r:id="rId186"/>
    <p:sldId id="578" r:id="rId187"/>
    <p:sldId id="579" r:id="rId188"/>
    <p:sldId id="531" r:id="rId189"/>
    <p:sldId id="532" r:id="rId190"/>
    <p:sldId id="533" r:id="rId191"/>
    <p:sldId id="534" r:id="rId192"/>
    <p:sldId id="535" r:id="rId193"/>
    <p:sldId id="536" r:id="rId194"/>
    <p:sldId id="537" r:id="rId195"/>
    <p:sldId id="538" r:id="rId196"/>
    <p:sldId id="325" r:id="rId197"/>
    <p:sldId id="326" r:id="rId198"/>
    <p:sldId id="550" r:id="rId199"/>
    <p:sldId id="540" r:id="rId200"/>
    <p:sldId id="551" r:id="rId201"/>
    <p:sldId id="541" r:id="rId202"/>
    <p:sldId id="542" r:id="rId203"/>
    <p:sldId id="543" r:id="rId204"/>
    <p:sldId id="544" r:id="rId205"/>
    <p:sldId id="545" r:id="rId206"/>
    <p:sldId id="546" r:id="rId207"/>
    <p:sldId id="547" r:id="rId208"/>
    <p:sldId id="548" r:id="rId209"/>
    <p:sldId id="549" r:id="rId210"/>
    <p:sldId id="580" r:id="rId211"/>
    <p:sldId id="581" r:id="rId212"/>
    <p:sldId id="582" r:id="rId213"/>
    <p:sldId id="583" r:id="rId214"/>
    <p:sldId id="292" r:id="rId215"/>
    <p:sldId id="297" r:id="rId216"/>
    <p:sldId id="586" r:id="rId217"/>
    <p:sldId id="587" r:id="rId218"/>
    <p:sldId id="588" r:id="rId219"/>
    <p:sldId id="589" r:id="rId220"/>
    <p:sldId id="590" r:id="rId221"/>
    <p:sldId id="591" r:id="rId222"/>
    <p:sldId id="592" r:id="rId223"/>
    <p:sldId id="593" r:id="rId224"/>
    <p:sldId id="594" r:id="rId225"/>
    <p:sldId id="595" r:id="rId226"/>
    <p:sldId id="596" r:id="rId227"/>
    <p:sldId id="597" r:id="rId228"/>
    <p:sldId id="598" r:id="rId229"/>
    <p:sldId id="599" r:id="rId230"/>
    <p:sldId id="600" r:id="rId231"/>
    <p:sldId id="601" r:id="rId232"/>
    <p:sldId id="602" r:id="rId233"/>
    <p:sldId id="603" r:id="rId234"/>
    <p:sldId id="604" r:id="rId235"/>
    <p:sldId id="605" r:id="rId236"/>
    <p:sldId id="606" r:id="rId237"/>
    <p:sldId id="607" r:id="rId238"/>
    <p:sldId id="608" r:id="rId239"/>
    <p:sldId id="609" r:id="rId240"/>
    <p:sldId id="426" r:id="rId241"/>
    <p:sldId id="618" r:id="rId242"/>
    <p:sldId id="272" r:id="rId243"/>
    <p:sldId id="427" r:id="rId244"/>
    <p:sldId id="428" r:id="rId245"/>
    <p:sldId id="615" r:id="rId246"/>
    <p:sldId id="616" r:id="rId247"/>
    <p:sldId id="431" r:id="rId248"/>
    <p:sldId id="432" r:id="rId249"/>
    <p:sldId id="296" r:id="rId250"/>
    <p:sldId id="294" r:id="rId251"/>
    <p:sldId id="424" r:id="rId252"/>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z1+xpdDoZsnOhT7rg0QIHw==" hashData="QzWYNRzoiLtxOkclWIdFW5wPFef80k8/l/71xX9ur1h3l7RxzcLbfnh1nAEKWw6u0XizYHmjGatVJ/yCDCWa4Q=="/>
  <p:extLst>
    <p:ext uri="{EFAFB233-063F-42B5-8137-9DF3F51BA10A}">
      <p15:sldGuideLst xmlns:p15="http://schemas.microsoft.com/office/powerpoint/2012/main">
        <p15:guide id="7" pos="5143" userDrawn="1">
          <p15:clr>
            <a:srgbClr val="A4A3A4"/>
          </p15:clr>
        </p15:guide>
        <p15:guide id="8" orient="horz" pos="521" userDrawn="1">
          <p15:clr>
            <a:srgbClr val="A4A3A4"/>
          </p15:clr>
        </p15:guide>
        <p15:guide id="9" orient="horz" pos="40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D67D09-C267-8D0C-EE43-4AE16E092C29}" name="Syed Sharoz" initials="" userId="S::syed.sharoz@simplilearn.com::9a16034f-46a4-46c8-b923-39d31d0d8770" providerId="AD"/>
  <p188:author id="{2217B4E1-9409-F7F9-DCDF-A0141344703A}" name="Roop Kumar" initials="RK" userId="S::roop.kumar@simplilearn.com::ec229fc9-1ae5-4424-ad91-f4b472f033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EE"/>
    <a:srgbClr val="C05E51"/>
    <a:srgbClr val="9D574E"/>
    <a:srgbClr val="FFFFFF"/>
    <a:srgbClr val="AFABAB"/>
    <a:srgbClr val="024F93"/>
    <a:srgbClr val="33546D"/>
    <a:srgbClr val="28B2C7"/>
    <a:srgbClr val="003348"/>
    <a:srgbClr val="07A5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160D65-BF8D-4849-B0A2-0589A57A0F8A}" v="4" dt="2023-12-01T10:29:04.097"/>
    <p1510:client id="{A9ED0D2E-7144-4935-97C8-700D62E5FA24}" v="1" dt="2023-12-01T08:04:37.455"/>
  </p1510:revLst>
</p1510:revInfo>
</file>

<file path=ppt/tableStyles.xml><?xml version="1.0" encoding="utf-8"?>
<a:tblStyleLst xmlns:a="http://schemas.openxmlformats.org/drawingml/2006/main" def="{F390E3A2-E66A-469F-9897-22FA919FDF3B}">
  <a:tblStyle styleId="{F390E3A2-E66A-469F-9897-22FA919FDF3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B834058-3ED5-4B88-96EA-57F250E745B2}"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34" y="84"/>
      </p:cViewPr>
      <p:guideLst>
        <p:guide pos="5143"/>
        <p:guide orient="horz" pos="521"/>
        <p:guide orient="horz" pos="408"/>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247" Type="http://schemas.openxmlformats.org/officeDocument/2006/relationships/slide" Target="slides/slide242.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258" Type="http://schemas.openxmlformats.org/officeDocument/2006/relationships/tableStyles" Target="tableStyle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8" Type="http://schemas.openxmlformats.org/officeDocument/2006/relationships/slide" Target="slides/slide233.xml"/><Relationship Id="rId259" Type="http://schemas.microsoft.com/office/2016/11/relationships/changesInfo" Target="changesInfos/changesInfo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microsoft.com/office/2015/10/relationships/revisionInfo" Target="revisionInfo.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slide" Target="slides/slide245.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microsoft.com/office/2018/10/relationships/authors" Target="authors.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notesMaster" Target="notesMasters/notesMaster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handoutMaster" Target="handoutMasters/handout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presProps" Target="presProps.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viewProps" Target="viewProps.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theme" Target="theme/theme1.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Sharoz" userId="9a16034f-46a4-46c8-b923-39d31d0d8770" providerId="ADAL" clId="{3BA1D3C2-79B1-4EBF-AA81-07CDB7E1E73C}"/>
    <pc:docChg chg="undo redo custSel addSld delSld modSld sldOrd">
      <pc:chgData name="Syed Sharoz" userId="9a16034f-46a4-46c8-b923-39d31d0d8770" providerId="ADAL" clId="{3BA1D3C2-79B1-4EBF-AA81-07CDB7E1E73C}" dt="2023-11-26T13:44:36.245" v="4714"/>
      <pc:docMkLst>
        <pc:docMk/>
      </pc:docMkLst>
      <pc:sldChg chg="modNotesTx">
        <pc:chgData name="Syed Sharoz" userId="9a16034f-46a4-46c8-b923-39d31d0d8770" providerId="ADAL" clId="{3BA1D3C2-79B1-4EBF-AA81-07CDB7E1E73C}" dt="2023-11-26T12:11:52.271" v="4312"/>
        <pc:sldMkLst>
          <pc:docMk/>
          <pc:sldMk cId="0" sldId="257"/>
        </pc:sldMkLst>
      </pc:sldChg>
      <pc:sldChg chg="modNotesTx">
        <pc:chgData name="Syed Sharoz" userId="9a16034f-46a4-46c8-b923-39d31d0d8770" providerId="ADAL" clId="{3BA1D3C2-79B1-4EBF-AA81-07CDB7E1E73C}" dt="2023-11-26T12:12:12.039" v="4313"/>
        <pc:sldMkLst>
          <pc:docMk/>
          <pc:sldMk cId="0" sldId="259"/>
        </pc:sldMkLst>
      </pc:sldChg>
      <pc:sldChg chg="modSp mod modNotesTx">
        <pc:chgData name="Syed Sharoz" userId="9a16034f-46a4-46c8-b923-39d31d0d8770" providerId="ADAL" clId="{3BA1D3C2-79B1-4EBF-AA81-07CDB7E1E73C}" dt="2023-11-26T12:12:14.714" v="4314"/>
        <pc:sldMkLst>
          <pc:docMk/>
          <pc:sldMk cId="0" sldId="260"/>
        </pc:sldMkLst>
        <pc:spChg chg="mod">
          <ac:chgData name="Syed Sharoz" userId="9a16034f-46a4-46c8-b923-39d31d0d8770" providerId="ADAL" clId="{3BA1D3C2-79B1-4EBF-AA81-07CDB7E1E73C}" dt="2023-11-25T12:07:09.228" v="40" actId="20577"/>
          <ac:spMkLst>
            <pc:docMk/>
            <pc:sldMk cId="0" sldId="260"/>
            <ac:spMk id="209" creationId="{00000000-0000-0000-0000-000000000000}"/>
          </ac:spMkLst>
        </pc:spChg>
      </pc:sldChg>
      <pc:sldChg chg="addSp delSp modSp mod modNotesTx">
        <pc:chgData name="Syed Sharoz" userId="9a16034f-46a4-46c8-b923-39d31d0d8770" providerId="ADAL" clId="{3BA1D3C2-79B1-4EBF-AA81-07CDB7E1E73C}" dt="2023-11-26T11:01:14.005" v="3694"/>
        <pc:sldMkLst>
          <pc:docMk/>
          <pc:sldMk cId="0" sldId="261"/>
        </pc:sldMkLst>
        <pc:spChg chg="mod">
          <ac:chgData name="Syed Sharoz" userId="9a16034f-46a4-46c8-b923-39d31d0d8770" providerId="ADAL" clId="{3BA1D3C2-79B1-4EBF-AA81-07CDB7E1E73C}" dt="2023-11-25T12:06:57.608" v="33"/>
          <ac:spMkLst>
            <pc:docMk/>
            <pc:sldMk cId="0" sldId="261"/>
            <ac:spMk id="10" creationId="{46349E6F-679E-E15A-4C1E-0AF385799845}"/>
          </ac:spMkLst>
        </pc:spChg>
        <pc:spChg chg="mod">
          <ac:chgData name="Syed Sharoz" userId="9a16034f-46a4-46c8-b923-39d31d0d8770" providerId="ADAL" clId="{3BA1D3C2-79B1-4EBF-AA81-07CDB7E1E73C}" dt="2023-11-25T12:06:51.942" v="17" actId="20577"/>
          <ac:spMkLst>
            <pc:docMk/>
            <pc:sldMk cId="0" sldId="261"/>
            <ac:spMk id="215" creationId="{00000000-0000-0000-0000-000000000000}"/>
          </ac:spMkLst>
        </pc:spChg>
        <pc:cxnChg chg="add del mod replST">
          <ac:chgData name="Syed Sharoz" userId="9a16034f-46a4-46c8-b923-39d31d0d8770" providerId="ADAL" clId="{3BA1D3C2-79B1-4EBF-AA81-07CDB7E1E73C}" dt="2023-11-25T12:06:57.611" v="35"/>
          <ac:cxnSpMkLst>
            <pc:docMk/>
            <pc:sldMk cId="0" sldId="261"/>
            <ac:cxnSpMk id="3" creationId="{4F71A9A1-439D-3CBA-B805-133A31F134D2}"/>
          </ac:cxnSpMkLst>
        </pc:cxnChg>
      </pc:sldChg>
      <pc:sldChg chg="modNotesTx">
        <pc:chgData name="Syed Sharoz" userId="9a16034f-46a4-46c8-b923-39d31d0d8770" providerId="ADAL" clId="{3BA1D3C2-79B1-4EBF-AA81-07CDB7E1E73C}" dt="2023-11-26T11:04:14.796" v="3764" actId="5793"/>
        <pc:sldMkLst>
          <pc:docMk/>
          <pc:sldMk cId="0" sldId="264"/>
        </pc:sldMkLst>
      </pc:sldChg>
      <pc:sldChg chg="modNotesTx">
        <pc:chgData name="Syed Sharoz" userId="9a16034f-46a4-46c8-b923-39d31d0d8770" providerId="ADAL" clId="{3BA1D3C2-79B1-4EBF-AA81-07CDB7E1E73C}" dt="2023-11-26T11:08:51.179" v="3908"/>
        <pc:sldMkLst>
          <pc:docMk/>
          <pc:sldMk cId="0" sldId="269"/>
        </pc:sldMkLst>
      </pc:sldChg>
      <pc:sldChg chg="modNotesTx">
        <pc:chgData name="Syed Sharoz" userId="9a16034f-46a4-46c8-b923-39d31d0d8770" providerId="ADAL" clId="{3BA1D3C2-79B1-4EBF-AA81-07CDB7E1E73C}" dt="2023-11-26T11:15:02.837" v="3926" actId="5793"/>
        <pc:sldMkLst>
          <pc:docMk/>
          <pc:sldMk cId="0" sldId="273"/>
        </pc:sldMkLst>
      </pc:sldChg>
      <pc:sldChg chg="modNotesTx">
        <pc:chgData name="Syed Sharoz" userId="9a16034f-46a4-46c8-b923-39d31d0d8770" providerId="ADAL" clId="{3BA1D3C2-79B1-4EBF-AA81-07CDB7E1E73C}" dt="2023-11-26T11:15:52.810" v="3948" actId="20577"/>
        <pc:sldMkLst>
          <pc:docMk/>
          <pc:sldMk cId="0" sldId="274"/>
        </pc:sldMkLst>
      </pc:sldChg>
      <pc:sldChg chg="modNotesTx">
        <pc:chgData name="Syed Sharoz" userId="9a16034f-46a4-46c8-b923-39d31d0d8770" providerId="ADAL" clId="{3BA1D3C2-79B1-4EBF-AA81-07CDB7E1E73C}" dt="2023-11-26T11:17:29.895" v="3989" actId="113"/>
        <pc:sldMkLst>
          <pc:docMk/>
          <pc:sldMk cId="0" sldId="275"/>
        </pc:sldMkLst>
      </pc:sldChg>
      <pc:sldChg chg="modNotesTx">
        <pc:chgData name="Syed Sharoz" userId="9a16034f-46a4-46c8-b923-39d31d0d8770" providerId="ADAL" clId="{3BA1D3C2-79B1-4EBF-AA81-07CDB7E1E73C}" dt="2023-11-26T13:11:42.566" v="4525"/>
        <pc:sldMkLst>
          <pc:docMk/>
          <pc:sldMk cId="0" sldId="293"/>
        </pc:sldMkLst>
      </pc:sldChg>
      <pc:sldChg chg="modNotesTx">
        <pc:chgData name="Syed Sharoz" userId="9a16034f-46a4-46c8-b923-39d31d0d8770" providerId="ADAL" clId="{3BA1D3C2-79B1-4EBF-AA81-07CDB7E1E73C}" dt="2023-11-26T12:11:49.948" v="4311"/>
        <pc:sldMkLst>
          <pc:docMk/>
          <pc:sldMk cId="0" sldId="298"/>
        </pc:sldMkLst>
      </pc:sldChg>
      <pc:sldChg chg="modNotesTx">
        <pc:chgData name="Syed Sharoz" userId="9a16034f-46a4-46c8-b923-39d31d0d8770" providerId="ADAL" clId="{3BA1D3C2-79B1-4EBF-AA81-07CDB7E1E73C}" dt="2023-11-26T11:02:41.992" v="3724" actId="20577"/>
        <pc:sldMkLst>
          <pc:docMk/>
          <pc:sldMk cId="0" sldId="299"/>
        </pc:sldMkLst>
      </pc:sldChg>
      <pc:sldChg chg="modNotesTx">
        <pc:chgData name="Syed Sharoz" userId="9a16034f-46a4-46c8-b923-39d31d0d8770" providerId="ADAL" clId="{3BA1D3C2-79B1-4EBF-AA81-07CDB7E1E73C}" dt="2023-11-26T11:03:50.792" v="3762" actId="20577"/>
        <pc:sldMkLst>
          <pc:docMk/>
          <pc:sldMk cId="0" sldId="300"/>
        </pc:sldMkLst>
      </pc:sldChg>
      <pc:sldChg chg="modNotesTx">
        <pc:chgData name="Syed Sharoz" userId="9a16034f-46a4-46c8-b923-39d31d0d8770" providerId="ADAL" clId="{3BA1D3C2-79B1-4EBF-AA81-07CDB7E1E73C}" dt="2023-11-26T11:05:01.350" v="3872" actId="20577"/>
        <pc:sldMkLst>
          <pc:docMk/>
          <pc:sldMk cId="0" sldId="301"/>
        </pc:sldMkLst>
      </pc:sldChg>
      <pc:sldChg chg="modNotesTx">
        <pc:chgData name="Syed Sharoz" userId="9a16034f-46a4-46c8-b923-39d31d0d8770" providerId="ADAL" clId="{3BA1D3C2-79B1-4EBF-AA81-07CDB7E1E73C}" dt="2023-11-26T11:05:56.748" v="3895" actId="20577"/>
        <pc:sldMkLst>
          <pc:docMk/>
          <pc:sldMk cId="0" sldId="302"/>
        </pc:sldMkLst>
      </pc:sldChg>
      <pc:sldChg chg="modNotesTx">
        <pc:chgData name="Syed Sharoz" userId="9a16034f-46a4-46c8-b923-39d31d0d8770" providerId="ADAL" clId="{3BA1D3C2-79B1-4EBF-AA81-07CDB7E1E73C}" dt="2023-11-26T11:06:14.521" v="3898" actId="20577"/>
        <pc:sldMkLst>
          <pc:docMk/>
          <pc:sldMk cId="0" sldId="303"/>
        </pc:sldMkLst>
      </pc:sldChg>
      <pc:sldChg chg="modNotesTx">
        <pc:chgData name="Syed Sharoz" userId="9a16034f-46a4-46c8-b923-39d31d0d8770" providerId="ADAL" clId="{3BA1D3C2-79B1-4EBF-AA81-07CDB7E1E73C}" dt="2023-11-26T11:07:12.592" v="3904" actId="20577"/>
        <pc:sldMkLst>
          <pc:docMk/>
          <pc:sldMk cId="0" sldId="304"/>
        </pc:sldMkLst>
      </pc:sldChg>
      <pc:sldChg chg="modNotesTx">
        <pc:chgData name="Syed Sharoz" userId="9a16034f-46a4-46c8-b923-39d31d0d8770" providerId="ADAL" clId="{3BA1D3C2-79B1-4EBF-AA81-07CDB7E1E73C}" dt="2023-11-26T11:10:37.350" v="3914"/>
        <pc:sldMkLst>
          <pc:docMk/>
          <pc:sldMk cId="0" sldId="305"/>
        </pc:sldMkLst>
      </pc:sldChg>
      <pc:sldChg chg="modNotesTx">
        <pc:chgData name="Syed Sharoz" userId="9a16034f-46a4-46c8-b923-39d31d0d8770" providerId="ADAL" clId="{3BA1D3C2-79B1-4EBF-AA81-07CDB7E1E73C}" dt="2023-11-26T11:12:12.997" v="3917"/>
        <pc:sldMkLst>
          <pc:docMk/>
          <pc:sldMk cId="0" sldId="306"/>
        </pc:sldMkLst>
      </pc:sldChg>
      <pc:sldChg chg="modNotesTx">
        <pc:chgData name="Syed Sharoz" userId="9a16034f-46a4-46c8-b923-39d31d0d8770" providerId="ADAL" clId="{3BA1D3C2-79B1-4EBF-AA81-07CDB7E1E73C}" dt="2023-11-26T11:13:15.900" v="3918"/>
        <pc:sldMkLst>
          <pc:docMk/>
          <pc:sldMk cId="0" sldId="307"/>
        </pc:sldMkLst>
      </pc:sldChg>
      <pc:sldChg chg="addSp delSp modSp mod modNotesTx">
        <pc:chgData name="Syed Sharoz" userId="9a16034f-46a4-46c8-b923-39d31d0d8770" providerId="ADAL" clId="{3BA1D3C2-79B1-4EBF-AA81-07CDB7E1E73C}" dt="2023-11-26T11:39:39.042" v="4016"/>
        <pc:sldMkLst>
          <pc:docMk/>
          <pc:sldMk cId="0" sldId="308"/>
        </pc:sldMkLst>
        <pc:spChg chg="mod">
          <ac:chgData name="Syed Sharoz" userId="9a16034f-46a4-46c8-b923-39d31d0d8770" providerId="ADAL" clId="{3BA1D3C2-79B1-4EBF-AA81-07CDB7E1E73C}" dt="2023-11-26T11:36:07.245" v="3991"/>
          <ac:spMkLst>
            <pc:docMk/>
            <pc:sldMk cId="0" sldId="308"/>
            <ac:spMk id="4" creationId="{0AD10813-A898-3F4C-768B-47A2C7C18DF2}"/>
          </ac:spMkLst>
        </pc:spChg>
        <pc:spChg chg="mod">
          <ac:chgData name="Syed Sharoz" userId="9a16034f-46a4-46c8-b923-39d31d0d8770" providerId="ADAL" clId="{3BA1D3C2-79B1-4EBF-AA81-07CDB7E1E73C}" dt="2023-11-26T11:36:07.245" v="3991"/>
          <ac:spMkLst>
            <pc:docMk/>
            <pc:sldMk cId="0" sldId="308"/>
            <ac:spMk id="6" creationId="{F6D78BB1-E3A9-14A3-E2E5-5F5C47045183}"/>
          </ac:spMkLst>
        </pc:spChg>
        <pc:spChg chg="mod">
          <ac:chgData name="Syed Sharoz" userId="9a16034f-46a4-46c8-b923-39d31d0d8770" providerId="ADAL" clId="{3BA1D3C2-79B1-4EBF-AA81-07CDB7E1E73C}" dt="2023-11-26T11:36:07.245" v="3991"/>
          <ac:spMkLst>
            <pc:docMk/>
            <pc:sldMk cId="0" sldId="308"/>
            <ac:spMk id="7" creationId="{A667CBD0-CF36-0F97-40C9-AE86CE12A775}"/>
          </ac:spMkLst>
        </pc:spChg>
        <pc:spChg chg="mod">
          <ac:chgData name="Syed Sharoz" userId="9a16034f-46a4-46c8-b923-39d31d0d8770" providerId="ADAL" clId="{3BA1D3C2-79B1-4EBF-AA81-07CDB7E1E73C}" dt="2023-11-26T11:36:39.813" v="3994"/>
          <ac:spMkLst>
            <pc:docMk/>
            <pc:sldMk cId="0" sldId="308"/>
            <ac:spMk id="9" creationId="{10039508-320E-1120-7E4F-38671984B62D}"/>
          </ac:spMkLst>
        </pc:spChg>
        <pc:grpChg chg="add mod">
          <ac:chgData name="Syed Sharoz" userId="9a16034f-46a4-46c8-b923-39d31d0d8770" providerId="ADAL" clId="{3BA1D3C2-79B1-4EBF-AA81-07CDB7E1E73C}" dt="2023-11-26T11:36:07.245" v="3991"/>
          <ac:grpSpMkLst>
            <pc:docMk/>
            <pc:sldMk cId="0" sldId="308"/>
            <ac:grpSpMk id="3" creationId="{8DDBA068-8A2B-150A-08A3-D3F9EEC24B5F}"/>
          </ac:grpSpMkLst>
        </pc:grpChg>
        <pc:grpChg chg="mod">
          <ac:chgData name="Syed Sharoz" userId="9a16034f-46a4-46c8-b923-39d31d0d8770" providerId="ADAL" clId="{3BA1D3C2-79B1-4EBF-AA81-07CDB7E1E73C}" dt="2023-11-26T11:36:07.245" v="3991"/>
          <ac:grpSpMkLst>
            <pc:docMk/>
            <pc:sldMk cId="0" sldId="308"/>
            <ac:grpSpMk id="5" creationId="{4E7ECDCA-86CD-2EDC-A7AD-59698AD2F7CE}"/>
          </ac:grpSpMkLst>
        </pc:grpChg>
        <pc:grpChg chg="del">
          <ac:chgData name="Syed Sharoz" userId="9a16034f-46a4-46c8-b923-39d31d0d8770" providerId="ADAL" clId="{3BA1D3C2-79B1-4EBF-AA81-07CDB7E1E73C}" dt="2023-11-26T11:36:02.387" v="3990" actId="478"/>
          <ac:grpSpMkLst>
            <pc:docMk/>
            <pc:sldMk cId="0" sldId="308"/>
            <ac:grpSpMk id="492" creationId="{00000000-0000-0000-0000-000000000000}"/>
          </ac:grpSpMkLst>
        </pc:grpChg>
      </pc:sldChg>
      <pc:sldChg chg="modNotesTx">
        <pc:chgData name="Syed Sharoz" userId="9a16034f-46a4-46c8-b923-39d31d0d8770" providerId="ADAL" clId="{3BA1D3C2-79B1-4EBF-AA81-07CDB7E1E73C}" dt="2023-11-26T12:12:20.188" v="4315"/>
        <pc:sldMkLst>
          <pc:docMk/>
          <pc:sldMk cId="0" sldId="309"/>
        </pc:sldMkLst>
      </pc:sldChg>
      <pc:sldChg chg="modNotesTx">
        <pc:chgData name="Syed Sharoz" userId="9a16034f-46a4-46c8-b923-39d31d0d8770" providerId="ADAL" clId="{3BA1D3C2-79B1-4EBF-AA81-07CDB7E1E73C}" dt="2023-11-26T11:49:56.934" v="4058" actId="20577"/>
        <pc:sldMkLst>
          <pc:docMk/>
          <pc:sldMk cId="0" sldId="310"/>
        </pc:sldMkLst>
      </pc:sldChg>
      <pc:sldChg chg="addSp delSp modSp mod modNotesTx">
        <pc:chgData name="Syed Sharoz" userId="9a16034f-46a4-46c8-b923-39d31d0d8770" providerId="ADAL" clId="{3BA1D3C2-79B1-4EBF-AA81-07CDB7E1E73C}" dt="2023-11-26T11:50:17.768" v="4062" actId="20577"/>
        <pc:sldMkLst>
          <pc:docMk/>
          <pc:sldMk cId="0" sldId="311"/>
        </pc:sldMkLst>
        <pc:spChg chg="add mod">
          <ac:chgData name="Syed Sharoz" userId="9a16034f-46a4-46c8-b923-39d31d0d8770" providerId="ADAL" clId="{3BA1D3C2-79B1-4EBF-AA81-07CDB7E1E73C}" dt="2023-11-25T13:15:30.445" v="304" actId="113"/>
          <ac:spMkLst>
            <pc:docMk/>
            <pc:sldMk cId="0" sldId="311"/>
            <ac:spMk id="2" creationId="{270B41C6-B34E-8FB9-D3A8-4C6DE24F2E44}"/>
          </ac:spMkLst>
        </pc:spChg>
        <pc:spChg chg="add del">
          <ac:chgData name="Syed Sharoz" userId="9a16034f-46a4-46c8-b923-39d31d0d8770" providerId="ADAL" clId="{3BA1D3C2-79B1-4EBF-AA81-07CDB7E1E73C}" dt="2023-11-25T12:57:07.039" v="255"/>
          <ac:spMkLst>
            <pc:docMk/>
            <pc:sldMk cId="0" sldId="311"/>
            <ac:spMk id="3" creationId="{A3BD054A-6A7C-823B-ADBA-2577A589CAE4}"/>
          </ac:spMkLst>
        </pc:spChg>
        <pc:spChg chg="add del">
          <ac:chgData name="Syed Sharoz" userId="9a16034f-46a4-46c8-b923-39d31d0d8770" providerId="ADAL" clId="{3BA1D3C2-79B1-4EBF-AA81-07CDB7E1E73C}" dt="2023-11-25T13:15:17.344" v="302"/>
          <ac:spMkLst>
            <pc:docMk/>
            <pc:sldMk cId="0" sldId="311"/>
            <ac:spMk id="6" creationId="{86E8E63F-4696-9967-EB4C-5BDA4002375E}"/>
          </ac:spMkLst>
        </pc:spChg>
        <pc:grpChg chg="add mod">
          <ac:chgData name="Syed Sharoz" userId="9a16034f-46a4-46c8-b923-39d31d0d8770" providerId="ADAL" clId="{3BA1D3C2-79B1-4EBF-AA81-07CDB7E1E73C}" dt="2023-11-25T12:58:45.974" v="263" actId="1076"/>
          <ac:grpSpMkLst>
            <pc:docMk/>
            <pc:sldMk cId="0" sldId="311"/>
            <ac:grpSpMk id="4" creationId="{C4AF838F-C8F5-D449-5E8B-4D7EB1290F5B}"/>
          </ac:grpSpMkLst>
        </pc:grpChg>
        <pc:grpChg chg="mod">
          <ac:chgData name="Syed Sharoz" userId="9a16034f-46a4-46c8-b923-39d31d0d8770" providerId="ADAL" clId="{3BA1D3C2-79B1-4EBF-AA81-07CDB7E1E73C}" dt="2023-11-25T12:58:19.116" v="261" actId="164"/>
          <ac:grpSpMkLst>
            <pc:docMk/>
            <pc:sldMk cId="0" sldId="311"/>
            <ac:grpSpMk id="537" creationId="{00000000-0000-0000-0000-000000000000}"/>
          </ac:grpSpMkLst>
        </pc:grpChg>
        <pc:grpChg chg="mod">
          <ac:chgData name="Syed Sharoz" userId="9a16034f-46a4-46c8-b923-39d31d0d8770" providerId="ADAL" clId="{3BA1D3C2-79B1-4EBF-AA81-07CDB7E1E73C}" dt="2023-11-25T12:58:19.116" v="261" actId="164"/>
          <ac:grpSpMkLst>
            <pc:docMk/>
            <pc:sldMk cId="0" sldId="311"/>
            <ac:grpSpMk id="541" creationId="{00000000-0000-0000-0000-000000000000}"/>
          </ac:grpSpMkLst>
        </pc:grpChg>
        <pc:picChg chg="mod">
          <ac:chgData name="Syed Sharoz" userId="9a16034f-46a4-46c8-b923-39d31d0d8770" providerId="ADAL" clId="{3BA1D3C2-79B1-4EBF-AA81-07CDB7E1E73C}" dt="2023-11-25T12:58:19.116" v="261" actId="164"/>
          <ac:picMkLst>
            <pc:docMk/>
            <pc:sldMk cId="0" sldId="311"/>
            <ac:picMk id="545" creationId="{00000000-0000-0000-0000-000000000000}"/>
          </ac:picMkLst>
        </pc:picChg>
      </pc:sldChg>
      <pc:sldChg chg="modNotesTx">
        <pc:chgData name="Syed Sharoz" userId="9a16034f-46a4-46c8-b923-39d31d0d8770" providerId="ADAL" clId="{3BA1D3C2-79B1-4EBF-AA81-07CDB7E1E73C}" dt="2023-11-26T12:01:55.706" v="4266" actId="20577"/>
        <pc:sldMkLst>
          <pc:docMk/>
          <pc:sldMk cId="0" sldId="312"/>
        </pc:sldMkLst>
      </pc:sldChg>
      <pc:sldChg chg="modNotesTx">
        <pc:chgData name="Syed Sharoz" userId="9a16034f-46a4-46c8-b923-39d31d0d8770" providerId="ADAL" clId="{3BA1D3C2-79B1-4EBF-AA81-07CDB7E1E73C}" dt="2023-11-26T12:01:42.668" v="4265" actId="20577"/>
        <pc:sldMkLst>
          <pc:docMk/>
          <pc:sldMk cId="0" sldId="313"/>
        </pc:sldMkLst>
      </pc:sldChg>
      <pc:sldChg chg="modNotesTx">
        <pc:chgData name="Syed Sharoz" userId="9a16034f-46a4-46c8-b923-39d31d0d8770" providerId="ADAL" clId="{3BA1D3C2-79B1-4EBF-AA81-07CDB7E1E73C}" dt="2023-11-26T12:04:18.558" v="4281" actId="5793"/>
        <pc:sldMkLst>
          <pc:docMk/>
          <pc:sldMk cId="0" sldId="314"/>
        </pc:sldMkLst>
      </pc:sldChg>
      <pc:sldChg chg="modNotesTx">
        <pc:chgData name="Syed Sharoz" userId="9a16034f-46a4-46c8-b923-39d31d0d8770" providerId="ADAL" clId="{3BA1D3C2-79B1-4EBF-AA81-07CDB7E1E73C}" dt="2023-11-26T12:05:11.858" v="4300" actId="5793"/>
        <pc:sldMkLst>
          <pc:docMk/>
          <pc:sldMk cId="0" sldId="315"/>
        </pc:sldMkLst>
      </pc:sldChg>
      <pc:sldChg chg="modNotesTx">
        <pc:chgData name="Syed Sharoz" userId="9a16034f-46a4-46c8-b923-39d31d0d8770" providerId="ADAL" clId="{3BA1D3C2-79B1-4EBF-AA81-07CDB7E1E73C}" dt="2023-11-26T12:09:07.796" v="4303"/>
        <pc:sldMkLst>
          <pc:docMk/>
          <pc:sldMk cId="0" sldId="316"/>
        </pc:sldMkLst>
      </pc:sldChg>
      <pc:sldChg chg="modNotesTx">
        <pc:chgData name="Syed Sharoz" userId="9a16034f-46a4-46c8-b923-39d31d0d8770" providerId="ADAL" clId="{3BA1D3C2-79B1-4EBF-AA81-07CDB7E1E73C}" dt="2023-11-26T12:11:12.917" v="4309" actId="20577"/>
        <pc:sldMkLst>
          <pc:docMk/>
          <pc:sldMk cId="0" sldId="317"/>
        </pc:sldMkLst>
      </pc:sldChg>
      <pc:sldChg chg="addSp delSp modSp mod delCm modCm modNotesTx">
        <pc:chgData name="Syed Sharoz" userId="9a16034f-46a4-46c8-b923-39d31d0d8770" providerId="ADAL" clId="{3BA1D3C2-79B1-4EBF-AA81-07CDB7E1E73C}" dt="2023-11-26T12:12:26.361" v="4316"/>
        <pc:sldMkLst>
          <pc:docMk/>
          <pc:sldMk cId="0" sldId="318"/>
        </pc:sldMkLst>
        <pc:graphicFrameChg chg="add mod">
          <ac:chgData name="Syed Sharoz" userId="9a16034f-46a4-46c8-b923-39d31d0d8770" providerId="ADAL" clId="{3BA1D3C2-79B1-4EBF-AA81-07CDB7E1E73C}" dt="2023-11-24T10:10:00.065" v="6"/>
          <ac:graphicFrameMkLst>
            <pc:docMk/>
            <pc:sldMk cId="0" sldId="318"/>
            <ac:graphicFrameMk id="3" creationId="{8FCC9DEE-F337-DC25-C3F0-5C8123713505}"/>
          </ac:graphicFrameMkLst>
        </pc:graphicFrameChg>
        <pc:graphicFrameChg chg="del modGraphic">
          <ac:chgData name="Syed Sharoz" userId="9a16034f-46a4-46c8-b923-39d31d0d8770" providerId="ADAL" clId="{3BA1D3C2-79B1-4EBF-AA81-07CDB7E1E73C}" dt="2023-11-24T10:09:59.444" v="4" actId="478"/>
          <ac:graphicFrameMkLst>
            <pc:docMk/>
            <pc:sldMk cId="0" sldId="318"/>
            <ac:graphicFrameMk id="1048" creationId="{00000000-0000-0000-0000-000000000000}"/>
          </ac:graphicFrameMkLst>
        </pc:graphicFrameChg>
        <pc:extLst>
          <p:ext xmlns:p="http://schemas.openxmlformats.org/presentationml/2006/main" uri="{D6D511B9-2390-475A-947B-AFAB55BFBCF1}">
            <pc226:cmChg xmlns:pc226="http://schemas.microsoft.com/office/powerpoint/2022/06/main/command" chg="del mod">
              <pc226:chgData name="Syed Sharoz" userId="9a16034f-46a4-46c8-b923-39d31d0d8770" providerId="ADAL" clId="{3BA1D3C2-79B1-4EBF-AA81-07CDB7E1E73C}" dt="2023-11-25T13:39:24.361" v="312"/>
              <pc2:cmMkLst xmlns:pc2="http://schemas.microsoft.com/office/powerpoint/2019/9/main/command">
                <pc:docMk/>
                <pc:sldMk cId="0" sldId="318"/>
                <pc2:cmMk id="{600369D1-6C5F-40CB-A385-469574831312}"/>
              </pc2:cmMkLst>
              <pc226:cmRplyChg chg="add">
                <pc226:chgData name="Syed Sharoz" userId="9a16034f-46a4-46c8-b923-39d31d0d8770" providerId="ADAL" clId="{3BA1D3C2-79B1-4EBF-AA81-07CDB7E1E73C}" dt="2023-11-24T10:10:18.808" v="7"/>
                <pc2:cmRplyMkLst xmlns:pc2="http://schemas.microsoft.com/office/powerpoint/2019/9/main/command">
                  <pc:docMk/>
                  <pc:sldMk cId="0" sldId="318"/>
                  <pc2:cmMk id="{600369D1-6C5F-40CB-A385-469574831312}"/>
                  <pc2:cmRplyMk id="{5C08C9FC-5DAF-4C38-990A-92A12506C701}"/>
                </pc2:cmRplyMkLst>
              </pc226:cmRplyChg>
            </pc226:cmChg>
          </p:ext>
        </pc:extLst>
      </pc:sldChg>
      <pc:sldChg chg="modNotesTx">
        <pc:chgData name="Syed Sharoz" userId="9a16034f-46a4-46c8-b923-39d31d0d8770" providerId="ADAL" clId="{3BA1D3C2-79B1-4EBF-AA81-07CDB7E1E73C}" dt="2023-11-26T12:15:28.516" v="4342" actId="113"/>
        <pc:sldMkLst>
          <pc:docMk/>
          <pc:sldMk cId="0" sldId="319"/>
        </pc:sldMkLst>
      </pc:sldChg>
      <pc:sldChg chg="addSp delSp modSp mod modNotesTx">
        <pc:chgData name="Syed Sharoz" userId="9a16034f-46a4-46c8-b923-39d31d0d8770" providerId="ADAL" clId="{3BA1D3C2-79B1-4EBF-AA81-07CDB7E1E73C}" dt="2023-11-26T12:18:43.940" v="4363"/>
        <pc:sldMkLst>
          <pc:docMk/>
          <pc:sldMk cId="0" sldId="320"/>
        </pc:sldMkLst>
        <pc:spChg chg="mod">
          <ac:chgData name="Syed Sharoz" userId="9a16034f-46a4-46c8-b923-39d31d0d8770" providerId="ADAL" clId="{3BA1D3C2-79B1-4EBF-AA81-07CDB7E1E73C}" dt="2023-11-26T12:17:29.723" v="4358"/>
          <ac:spMkLst>
            <pc:docMk/>
            <pc:sldMk cId="0" sldId="320"/>
            <ac:spMk id="5" creationId="{43B5565A-5914-4E05-B4C2-88BC8FF8AEBC}"/>
          </ac:spMkLst>
        </pc:spChg>
        <pc:cxnChg chg="add del mod replST">
          <ac:chgData name="Syed Sharoz" userId="9a16034f-46a4-46c8-b923-39d31d0d8770" providerId="ADAL" clId="{3BA1D3C2-79B1-4EBF-AA81-07CDB7E1E73C}" dt="2023-11-26T12:17:29.725" v="4360"/>
          <ac:cxnSpMkLst>
            <pc:docMk/>
            <pc:sldMk cId="0" sldId="320"/>
            <ac:cxnSpMk id="4" creationId="{419FA1B4-2753-FB20-8033-7AA5520436B4}"/>
          </ac:cxnSpMkLst>
        </pc:cxnChg>
      </pc:sldChg>
      <pc:sldChg chg="modNotesTx">
        <pc:chgData name="Syed Sharoz" userId="9a16034f-46a4-46c8-b923-39d31d0d8770" providerId="ADAL" clId="{3BA1D3C2-79B1-4EBF-AA81-07CDB7E1E73C}" dt="2023-11-26T12:20:46.002" v="4366" actId="113"/>
        <pc:sldMkLst>
          <pc:docMk/>
          <pc:sldMk cId="0" sldId="321"/>
        </pc:sldMkLst>
      </pc:sldChg>
      <pc:sldChg chg="modNotesTx">
        <pc:chgData name="Syed Sharoz" userId="9a16034f-46a4-46c8-b923-39d31d0d8770" providerId="ADAL" clId="{3BA1D3C2-79B1-4EBF-AA81-07CDB7E1E73C}" dt="2023-11-26T12:22:18.653" v="4372" actId="20577"/>
        <pc:sldMkLst>
          <pc:docMk/>
          <pc:sldMk cId="0" sldId="322"/>
        </pc:sldMkLst>
      </pc:sldChg>
      <pc:sldChg chg="modNotesTx">
        <pc:chgData name="Syed Sharoz" userId="9a16034f-46a4-46c8-b923-39d31d0d8770" providerId="ADAL" clId="{3BA1D3C2-79B1-4EBF-AA81-07CDB7E1E73C}" dt="2023-11-26T12:24:15.762" v="4378"/>
        <pc:sldMkLst>
          <pc:docMk/>
          <pc:sldMk cId="0" sldId="323"/>
        </pc:sldMkLst>
      </pc:sldChg>
      <pc:sldChg chg="addSp delSp modSp mod modNotesTx">
        <pc:chgData name="Syed Sharoz" userId="9a16034f-46a4-46c8-b923-39d31d0d8770" providerId="ADAL" clId="{3BA1D3C2-79B1-4EBF-AA81-07CDB7E1E73C}" dt="2023-11-26T12:51:29.016" v="4415" actId="1076"/>
        <pc:sldMkLst>
          <pc:docMk/>
          <pc:sldMk cId="0" sldId="324"/>
        </pc:sldMkLst>
        <pc:spChg chg="mod">
          <ac:chgData name="Syed Sharoz" userId="9a16034f-46a4-46c8-b923-39d31d0d8770" providerId="ADAL" clId="{3BA1D3C2-79B1-4EBF-AA81-07CDB7E1E73C}" dt="2023-11-26T06:38:42.679" v="1503" actId="20577"/>
          <ac:spMkLst>
            <pc:docMk/>
            <pc:sldMk cId="0" sldId="324"/>
            <ac:spMk id="2" creationId="{99F4E9C9-8BCF-4141-64FC-E2CEE0D1A4CC}"/>
          </ac:spMkLst>
        </pc:spChg>
        <pc:spChg chg="mod topLvl">
          <ac:chgData name="Syed Sharoz" userId="9a16034f-46a4-46c8-b923-39d31d0d8770" providerId="ADAL" clId="{3BA1D3C2-79B1-4EBF-AA81-07CDB7E1E73C}" dt="2023-11-26T12:51:19.478" v="4414" actId="207"/>
          <ac:spMkLst>
            <pc:docMk/>
            <pc:sldMk cId="0" sldId="324"/>
            <ac:spMk id="4" creationId="{F5A355E9-2217-798B-E061-1A8ED5443B09}"/>
          </ac:spMkLst>
        </pc:spChg>
        <pc:spChg chg="mod">
          <ac:chgData name="Syed Sharoz" userId="9a16034f-46a4-46c8-b923-39d31d0d8770" providerId="ADAL" clId="{3BA1D3C2-79B1-4EBF-AA81-07CDB7E1E73C}" dt="2023-11-26T06:38:50.176" v="1525"/>
          <ac:spMkLst>
            <pc:docMk/>
            <pc:sldMk cId="0" sldId="324"/>
            <ac:spMk id="5" creationId="{685895CD-A7C3-300D-FEB5-F23C9CFB5FA7}"/>
          </ac:spMkLst>
        </pc:spChg>
        <pc:spChg chg="mod topLvl">
          <ac:chgData name="Syed Sharoz" userId="9a16034f-46a4-46c8-b923-39d31d0d8770" providerId="ADAL" clId="{3BA1D3C2-79B1-4EBF-AA81-07CDB7E1E73C}" dt="2023-11-26T05:53:38.488" v="1189" actId="12788"/>
          <ac:spMkLst>
            <pc:docMk/>
            <pc:sldMk cId="0" sldId="324"/>
            <ac:spMk id="6" creationId="{6AA96C02-6651-790B-EFDD-D65CEEBB7BA0}"/>
          </ac:spMkLst>
        </pc:spChg>
        <pc:spChg chg="mod topLvl">
          <ac:chgData name="Syed Sharoz" userId="9a16034f-46a4-46c8-b923-39d31d0d8770" providerId="ADAL" clId="{3BA1D3C2-79B1-4EBF-AA81-07CDB7E1E73C}" dt="2023-11-26T05:53:38.488" v="1189" actId="12788"/>
          <ac:spMkLst>
            <pc:docMk/>
            <pc:sldMk cId="0" sldId="324"/>
            <ac:spMk id="7" creationId="{4D3637E9-40AA-388B-4919-29BB15357098}"/>
          </ac:spMkLst>
        </pc:spChg>
        <pc:spChg chg="mod topLvl">
          <ac:chgData name="Syed Sharoz" userId="9a16034f-46a4-46c8-b923-39d31d0d8770" providerId="ADAL" clId="{3BA1D3C2-79B1-4EBF-AA81-07CDB7E1E73C}" dt="2023-11-26T05:59:36.207" v="1231" actId="14100"/>
          <ac:spMkLst>
            <pc:docMk/>
            <pc:sldMk cId="0" sldId="324"/>
            <ac:spMk id="8" creationId="{C8AE17A6-8446-33DE-EEE3-04C25A83E0A4}"/>
          </ac:spMkLst>
        </pc:spChg>
        <pc:spChg chg="del mod topLvl">
          <ac:chgData name="Syed Sharoz" userId="9a16034f-46a4-46c8-b923-39d31d0d8770" providerId="ADAL" clId="{3BA1D3C2-79B1-4EBF-AA81-07CDB7E1E73C}" dt="2023-11-26T05:53:18.346" v="1184" actId="478"/>
          <ac:spMkLst>
            <pc:docMk/>
            <pc:sldMk cId="0" sldId="324"/>
            <ac:spMk id="9" creationId="{521D85A4-757D-99B3-43BD-B93F65A9674D}"/>
          </ac:spMkLst>
        </pc:spChg>
        <pc:spChg chg="mod topLvl">
          <ac:chgData name="Syed Sharoz" userId="9a16034f-46a4-46c8-b923-39d31d0d8770" providerId="ADAL" clId="{3BA1D3C2-79B1-4EBF-AA81-07CDB7E1E73C}" dt="2023-11-26T05:53:38.488" v="1189" actId="12788"/>
          <ac:spMkLst>
            <pc:docMk/>
            <pc:sldMk cId="0" sldId="324"/>
            <ac:spMk id="11" creationId="{E19311C6-A89F-E635-7FDB-F474B854280A}"/>
          </ac:spMkLst>
        </pc:spChg>
        <pc:spChg chg="mod topLvl">
          <ac:chgData name="Syed Sharoz" userId="9a16034f-46a4-46c8-b923-39d31d0d8770" providerId="ADAL" clId="{3BA1D3C2-79B1-4EBF-AA81-07CDB7E1E73C}" dt="2023-11-26T05:53:38.488" v="1189" actId="12788"/>
          <ac:spMkLst>
            <pc:docMk/>
            <pc:sldMk cId="0" sldId="324"/>
            <ac:spMk id="12" creationId="{87B0EAEE-03EE-D6A4-696D-A8B210A92414}"/>
          </ac:spMkLst>
        </pc:spChg>
        <pc:spChg chg="mod topLvl">
          <ac:chgData name="Syed Sharoz" userId="9a16034f-46a4-46c8-b923-39d31d0d8770" providerId="ADAL" clId="{3BA1D3C2-79B1-4EBF-AA81-07CDB7E1E73C}" dt="2023-11-26T05:53:38.488" v="1189" actId="12788"/>
          <ac:spMkLst>
            <pc:docMk/>
            <pc:sldMk cId="0" sldId="324"/>
            <ac:spMk id="13" creationId="{E929905B-962E-B160-FE2A-4D0B654EDCDD}"/>
          </ac:spMkLst>
        </pc:spChg>
        <pc:spChg chg="mod topLvl">
          <ac:chgData name="Syed Sharoz" userId="9a16034f-46a4-46c8-b923-39d31d0d8770" providerId="ADAL" clId="{3BA1D3C2-79B1-4EBF-AA81-07CDB7E1E73C}" dt="2023-11-26T05:53:38.488" v="1189" actId="12788"/>
          <ac:spMkLst>
            <pc:docMk/>
            <pc:sldMk cId="0" sldId="324"/>
            <ac:spMk id="14" creationId="{D3A69970-3DC2-17E7-8E00-071115709E14}"/>
          </ac:spMkLst>
        </pc:spChg>
        <pc:spChg chg="del mod topLvl">
          <ac:chgData name="Syed Sharoz" userId="9a16034f-46a4-46c8-b923-39d31d0d8770" providerId="ADAL" clId="{3BA1D3C2-79B1-4EBF-AA81-07CDB7E1E73C}" dt="2023-11-26T05:53:52.616" v="1190" actId="478"/>
          <ac:spMkLst>
            <pc:docMk/>
            <pc:sldMk cId="0" sldId="324"/>
            <ac:spMk id="15" creationId="{26B61230-C72F-CA32-B4EA-94D7DECF99B5}"/>
          </ac:spMkLst>
        </pc:spChg>
        <pc:spChg chg="mod topLvl">
          <ac:chgData name="Syed Sharoz" userId="9a16034f-46a4-46c8-b923-39d31d0d8770" providerId="ADAL" clId="{3BA1D3C2-79B1-4EBF-AA81-07CDB7E1E73C}" dt="2023-11-26T05:53:38.488" v="1189" actId="12788"/>
          <ac:spMkLst>
            <pc:docMk/>
            <pc:sldMk cId="0" sldId="324"/>
            <ac:spMk id="16" creationId="{F72FE877-8BC6-A67D-3998-42B89E07407D}"/>
          </ac:spMkLst>
        </pc:spChg>
        <pc:spChg chg="mod topLvl">
          <ac:chgData name="Syed Sharoz" userId="9a16034f-46a4-46c8-b923-39d31d0d8770" providerId="ADAL" clId="{3BA1D3C2-79B1-4EBF-AA81-07CDB7E1E73C}" dt="2023-11-26T05:53:38.488" v="1189" actId="12788"/>
          <ac:spMkLst>
            <pc:docMk/>
            <pc:sldMk cId="0" sldId="324"/>
            <ac:spMk id="18" creationId="{10A6C210-AB39-F4CE-5688-84623BA6A1BE}"/>
          </ac:spMkLst>
        </pc:spChg>
        <pc:spChg chg="mod">
          <ac:chgData name="Syed Sharoz" userId="9a16034f-46a4-46c8-b923-39d31d0d8770" providerId="ADAL" clId="{3BA1D3C2-79B1-4EBF-AA81-07CDB7E1E73C}" dt="2023-11-26T05:53:38.488" v="1189" actId="12788"/>
          <ac:spMkLst>
            <pc:docMk/>
            <pc:sldMk cId="0" sldId="324"/>
            <ac:spMk id="24" creationId="{AC4C3F1E-D3CE-6839-A017-E391A0E1B7BD}"/>
          </ac:spMkLst>
        </pc:spChg>
        <pc:spChg chg="mod">
          <ac:chgData name="Syed Sharoz" userId="9a16034f-46a4-46c8-b923-39d31d0d8770" providerId="ADAL" clId="{3BA1D3C2-79B1-4EBF-AA81-07CDB7E1E73C}" dt="2023-11-26T05:53:38.488" v="1189" actId="12788"/>
          <ac:spMkLst>
            <pc:docMk/>
            <pc:sldMk cId="0" sldId="324"/>
            <ac:spMk id="25" creationId="{1FDA1107-4477-2424-BA11-2971FDD9D0DF}"/>
          </ac:spMkLst>
        </pc:spChg>
        <pc:spChg chg="mod">
          <ac:chgData name="Syed Sharoz" userId="9a16034f-46a4-46c8-b923-39d31d0d8770" providerId="ADAL" clId="{3BA1D3C2-79B1-4EBF-AA81-07CDB7E1E73C}" dt="2023-11-26T05:53:38.488" v="1189" actId="12788"/>
          <ac:spMkLst>
            <pc:docMk/>
            <pc:sldMk cId="0" sldId="324"/>
            <ac:spMk id="26" creationId="{C55E8DA4-98CE-E399-E910-26D21A8AA9D0}"/>
          </ac:spMkLst>
        </pc:spChg>
        <pc:spChg chg="mod">
          <ac:chgData name="Syed Sharoz" userId="9a16034f-46a4-46c8-b923-39d31d0d8770" providerId="ADAL" clId="{3BA1D3C2-79B1-4EBF-AA81-07CDB7E1E73C}" dt="2023-11-26T05:53:38.488" v="1189" actId="12788"/>
          <ac:spMkLst>
            <pc:docMk/>
            <pc:sldMk cId="0" sldId="324"/>
            <ac:spMk id="27" creationId="{4D964513-7B42-26A1-8B6B-08364842FB46}"/>
          </ac:spMkLst>
        </pc:spChg>
        <pc:spChg chg="mod">
          <ac:chgData name="Syed Sharoz" userId="9a16034f-46a4-46c8-b923-39d31d0d8770" providerId="ADAL" clId="{3BA1D3C2-79B1-4EBF-AA81-07CDB7E1E73C}" dt="2023-11-26T05:53:38.488" v="1189" actId="12788"/>
          <ac:spMkLst>
            <pc:docMk/>
            <pc:sldMk cId="0" sldId="324"/>
            <ac:spMk id="28" creationId="{AFF28C5F-E993-221D-752A-F4D4B1FDEF72}"/>
          </ac:spMkLst>
        </pc:spChg>
        <pc:spChg chg="mod">
          <ac:chgData name="Syed Sharoz" userId="9a16034f-46a4-46c8-b923-39d31d0d8770" providerId="ADAL" clId="{3BA1D3C2-79B1-4EBF-AA81-07CDB7E1E73C}" dt="2023-11-26T05:53:38.488" v="1189" actId="12788"/>
          <ac:spMkLst>
            <pc:docMk/>
            <pc:sldMk cId="0" sldId="324"/>
            <ac:spMk id="29" creationId="{9BFBC478-7C08-7D36-D1D7-BA7F47C9BE64}"/>
          </ac:spMkLst>
        </pc:spChg>
        <pc:spChg chg="mod">
          <ac:chgData name="Syed Sharoz" userId="9a16034f-46a4-46c8-b923-39d31d0d8770" providerId="ADAL" clId="{3BA1D3C2-79B1-4EBF-AA81-07CDB7E1E73C}" dt="2023-11-26T05:53:38.488" v="1189" actId="12788"/>
          <ac:spMkLst>
            <pc:docMk/>
            <pc:sldMk cId="0" sldId="324"/>
            <ac:spMk id="30" creationId="{105A3F44-C2E4-571A-11E4-E5126999392F}"/>
          </ac:spMkLst>
        </pc:spChg>
        <pc:spChg chg="mod">
          <ac:chgData name="Syed Sharoz" userId="9a16034f-46a4-46c8-b923-39d31d0d8770" providerId="ADAL" clId="{3BA1D3C2-79B1-4EBF-AA81-07CDB7E1E73C}" dt="2023-11-26T05:53:38.488" v="1189" actId="12788"/>
          <ac:spMkLst>
            <pc:docMk/>
            <pc:sldMk cId="0" sldId="324"/>
            <ac:spMk id="31" creationId="{2E1B73B1-0F74-D359-A192-F859A073406C}"/>
          </ac:spMkLst>
        </pc:spChg>
        <pc:spChg chg="mod">
          <ac:chgData name="Syed Sharoz" userId="9a16034f-46a4-46c8-b923-39d31d0d8770" providerId="ADAL" clId="{3BA1D3C2-79B1-4EBF-AA81-07CDB7E1E73C}" dt="2023-11-26T05:49:33.499" v="1158" actId="1076"/>
          <ac:spMkLst>
            <pc:docMk/>
            <pc:sldMk cId="0" sldId="324"/>
            <ac:spMk id="32" creationId="{B2DBD7B7-6E2D-9AC2-3E70-FDAF5FB8E245}"/>
          </ac:spMkLst>
        </pc:spChg>
        <pc:spChg chg="mod">
          <ac:chgData name="Syed Sharoz" userId="9a16034f-46a4-46c8-b923-39d31d0d8770" providerId="ADAL" clId="{3BA1D3C2-79B1-4EBF-AA81-07CDB7E1E73C}" dt="2023-11-26T05:49:33.499" v="1158" actId="1076"/>
          <ac:spMkLst>
            <pc:docMk/>
            <pc:sldMk cId="0" sldId="324"/>
            <ac:spMk id="33" creationId="{B88037C2-2D08-8D6E-4C01-84FDF5BDE99B}"/>
          </ac:spMkLst>
        </pc:spChg>
        <pc:spChg chg="mod">
          <ac:chgData name="Syed Sharoz" userId="9a16034f-46a4-46c8-b923-39d31d0d8770" providerId="ADAL" clId="{3BA1D3C2-79B1-4EBF-AA81-07CDB7E1E73C}" dt="2023-11-26T05:33:35.983" v="972" actId="165"/>
          <ac:spMkLst>
            <pc:docMk/>
            <pc:sldMk cId="0" sldId="324"/>
            <ac:spMk id="35" creationId="{41F9D65A-AE10-0168-6A27-EAC553FFB393}"/>
          </ac:spMkLst>
        </pc:spChg>
        <pc:spChg chg="mod">
          <ac:chgData name="Syed Sharoz" userId="9a16034f-46a4-46c8-b923-39d31d0d8770" providerId="ADAL" clId="{3BA1D3C2-79B1-4EBF-AA81-07CDB7E1E73C}" dt="2023-11-26T05:33:35.983" v="972" actId="165"/>
          <ac:spMkLst>
            <pc:docMk/>
            <pc:sldMk cId="0" sldId="324"/>
            <ac:spMk id="36" creationId="{1CA11D12-5863-EA2D-210E-8116CE01F79E}"/>
          </ac:spMkLst>
        </pc:spChg>
        <pc:spChg chg="mod">
          <ac:chgData name="Syed Sharoz" userId="9a16034f-46a4-46c8-b923-39d31d0d8770" providerId="ADAL" clId="{3BA1D3C2-79B1-4EBF-AA81-07CDB7E1E73C}" dt="2023-11-26T05:33:35.983" v="972" actId="165"/>
          <ac:spMkLst>
            <pc:docMk/>
            <pc:sldMk cId="0" sldId="324"/>
            <ac:spMk id="37" creationId="{E7BF9023-08A2-F07B-6817-73F5117C496B}"/>
          </ac:spMkLst>
        </pc:spChg>
        <pc:spChg chg="mod">
          <ac:chgData name="Syed Sharoz" userId="9a16034f-46a4-46c8-b923-39d31d0d8770" providerId="ADAL" clId="{3BA1D3C2-79B1-4EBF-AA81-07CDB7E1E73C}" dt="2023-11-26T05:33:35.983" v="972" actId="165"/>
          <ac:spMkLst>
            <pc:docMk/>
            <pc:sldMk cId="0" sldId="324"/>
            <ac:spMk id="38" creationId="{AA3B0B12-614C-6DD6-3F38-4692FD9A97FD}"/>
          </ac:spMkLst>
        </pc:spChg>
        <pc:spChg chg="mod">
          <ac:chgData name="Syed Sharoz" userId="9a16034f-46a4-46c8-b923-39d31d0d8770" providerId="ADAL" clId="{3BA1D3C2-79B1-4EBF-AA81-07CDB7E1E73C}" dt="2023-11-26T05:33:35.983" v="972" actId="165"/>
          <ac:spMkLst>
            <pc:docMk/>
            <pc:sldMk cId="0" sldId="324"/>
            <ac:spMk id="39" creationId="{5400F400-04D7-521D-CA69-3DB47EB39608}"/>
          </ac:spMkLst>
        </pc:spChg>
        <pc:spChg chg="mod">
          <ac:chgData name="Syed Sharoz" userId="9a16034f-46a4-46c8-b923-39d31d0d8770" providerId="ADAL" clId="{3BA1D3C2-79B1-4EBF-AA81-07CDB7E1E73C}" dt="2023-11-26T05:33:35.983" v="972" actId="165"/>
          <ac:spMkLst>
            <pc:docMk/>
            <pc:sldMk cId="0" sldId="324"/>
            <ac:spMk id="41" creationId="{C1C6F218-07B6-AE50-B374-B2A95C81A32D}"/>
          </ac:spMkLst>
        </pc:spChg>
        <pc:spChg chg="mod">
          <ac:chgData name="Syed Sharoz" userId="9a16034f-46a4-46c8-b923-39d31d0d8770" providerId="ADAL" clId="{3BA1D3C2-79B1-4EBF-AA81-07CDB7E1E73C}" dt="2023-11-26T05:33:35.983" v="972" actId="165"/>
          <ac:spMkLst>
            <pc:docMk/>
            <pc:sldMk cId="0" sldId="324"/>
            <ac:spMk id="42" creationId="{1D75BAA5-FBBA-7343-FA77-CF23F20873EE}"/>
          </ac:spMkLst>
        </pc:spChg>
        <pc:spChg chg="mod">
          <ac:chgData name="Syed Sharoz" userId="9a16034f-46a4-46c8-b923-39d31d0d8770" providerId="ADAL" clId="{3BA1D3C2-79B1-4EBF-AA81-07CDB7E1E73C}" dt="2023-11-26T05:33:35.983" v="972" actId="165"/>
          <ac:spMkLst>
            <pc:docMk/>
            <pc:sldMk cId="0" sldId="324"/>
            <ac:spMk id="43" creationId="{F7474CBA-921B-F760-D64D-D72C2B977DA8}"/>
          </ac:spMkLst>
        </pc:spChg>
        <pc:spChg chg="mod">
          <ac:chgData name="Syed Sharoz" userId="9a16034f-46a4-46c8-b923-39d31d0d8770" providerId="ADAL" clId="{3BA1D3C2-79B1-4EBF-AA81-07CDB7E1E73C}" dt="2023-11-26T05:33:35.983" v="972" actId="165"/>
          <ac:spMkLst>
            <pc:docMk/>
            <pc:sldMk cId="0" sldId="324"/>
            <ac:spMk id="44" creationId="{893C053C-F54F-B732-A126-2BE7E741ADF0}"/>
          </ac:spMkLst>
        </pc:spChg>
        <pc:spChg chg="mod">
          <ac:chgData name="Syed Sharoz" userId="9a16034f-46a4-46c8-b923-39d31d0d8770" providerId="ADAL" clId="{3BA1D3C2-79B1-4EBF-AA81-07CDB7E1E73C}" dt="2023-11-26T05:33:35.983" v="972" actId="165"/>
          <ac:spMkLst>
            <pc:docMk/>
            <pc:sldMk cId="0" sldId="324"/>
            <ac:spMk id="45" creationId="{56EA599B-5FBB-2F46-82DD-9FF4989DEA3A}"/>
          </ac:spMkLst>
        </pc:spChg>
        <pc:spChg chg="mod">
          <ac:chgData name="Syed Sharoz" userId="9a16034f-46a4-46c8-b923-39d31d0d8770" providerId="ADAL" clId="{3BA1D3C2-79B1-4EBF-AA81-07CDB7E1E73C}" dt="2023-11-26T05:33:35.983" v="972" actId="165"/>
          <ac:spMkLst>
            <pc:docMk/>
            <pc:sldMk cId="0" sldId="324"/>
            <ac:spMk id="46" creationId="{06516325-B961-EEB4-D385-113CBE2C5238}"/>
          </ac:spMkLst>
        </pc:spChg>
        <pc:spChg chg="mod">
          <ac:chgData name="Syed Sharoz" userId="9a16034f-46a4-46c8-b923-39d31d0d8770" providerId="ADAL" clId="{3BA1D3C2-79B1-4EBF-AA81-07CDB7E1E73C}" dt="2023-11-26T05:33:35.983" v="972" actId="165"/>
          <ac:spMkLst>
            <pc:docMk/>
            <pc:sldMk cId="0" sldId="324"/>
            <ac:spMk id="47" creationId="{277EC0F5-87D6-E205-7A10-B5A232819A41}"/>
          </ac:spMkLst>
        </pc:spChg>
        <pc:spChg chg="mod">
          <ac:chgData name="Syed Sharoz" userId="9a16034f-46a4-46c8-b923-39d31d0d8770" providerId="ADAL" clId="{3BA1D3C2-79B1-4EBF-AA81-07CDB7E1E73C}" dt="2023-11-26T05:33:35.983" v="972" actId="165"/>
          <ac:spMkLst>
            <pc:docMk/>
            <pc:sldMk cId="0" sldId="324"/>
            <ac:spMk id="48" creationId="{8643352A-6703-3D4E-7411-6F613ED2C719}"/>
          </ac:spMkLst>
        </pc:spChg>
        <pc:spChg chg="mod">
          <ac:chgData name="Syed Sharoz" userId="9a16034f-46a4-46c8-b923-39d31d0d8770" providerId="ADAL" clId="{3BA1D3C2-79B1-4EBF-AA81-07CDB7E1E73C}" dt="2023-11-26T05:33:35.983" v="972" actId="165"/>
          <ac:spMkLst>
            <pc:docMk/>
            <pc:sldMk cId="0" sldId="324"/>
            <ac:spMk id="49" creationId="{5FBE9FE4-87B4-82ED-5675-1823A5F6E6F3}"/>
          </ac:spMkLst>
        </pc:spChg>
        <pc:spChg chg="del mod topLvl">
          <ac:chgData name="Syed Sharoz" userId="9a16034f-46a4-46c8-b923-39d31d0d8770" providerId="ADAL" clId="{3BA1D3C2-79B1-4EBF-AA81-07CDB7E1E73C}" dt="2023-11-26T05:54:13.968" v="1191" actId="478"/>
          <ac:spMkLst>
            <pc:docMk/>
            <pc:sldMk cId="0" sldId="324"/>
            <ac:spMk id="55" creationId="{9549B909-CE83-1B13-1D35-830EA69D6C90}"/>
          </ac:spMkLst>
        </pc:spChg>
        <pc:spChg chg="mod topLvl">
          <ac:chgData name="Syed Sharoz" userId="9a16034f-46a4-46c8-b923-39d31d0d8770" providerId="ADAL" clId="{3BA1D3C2-79B1-4EBF-AA81-07CDB7E1E73C}" dt="2023-11-26T05:53:38.488" v="1189" actId="12788"/>
          <ac:spMkLst>
            <pc:docMk/>
            <pc:sldMk cId="0" sldId="324"/>
            <ac:spMk id="56" creationId="{2117055A-7C24-8420-876C-97B833476DF1}"/>
          </ac:spMkLst>
        </pc:spChg>
        <pc:spChg chg="mod topLvl">
          <ac:chgData name="Syed Sharoz" userId="9a16034f-46a4-46c8-b923-39d31d0d8770" providerId="ADAL" clId="{3BA1D3C2-79B1-4EBF-AA81-07CDB7E1E73C}" dt="2023-11-26T05:53:38.488" v="1189" actId="12788"/>
          <ac:spMkLst>
            <pc:docMk/>
            <pc:sldMk cId="0" sldId="324"/>
            <ac:spMk id="57" creationId="{6BF29A1B-3264-93CD-74D1-C9F8D5A09D85}"/>
          </ac:spMkLst>
        </pc:spChg>
        <pc:spChg chg="mod topLvl">
          <ac:chgData name="Syed Sharoz" userId="9a16034f-46a4-46c8-b923-39d31d0d8770" providerId="ADAL" clId="{3BA1D3C2-79B1-4EBF-AA81-07CDB7E1E73C}" dt="2023-11-26T05:53:38.488" v="1189" actId="12788"/>
          <ac:spMkLst>
            <pc:docMk/>
            <pc:sldMk cId="0" sldId="324"/>
            <ac:spMk id="58" creationId="{B05E1107-C2FA-EDE3-659F-13CF27572B82}"/>
          </ac:spMkLst>
        </pc:spChg>
        <pc:spChg chg="mod topLvl">
          <ac:chgData name="Syed Sharoz" userId="9a16034f-46a4-46c8-b923-39d31d0d8770" providerId="ADAL" clId="{3BA1D3C2-79B1-4EBF-AA81-07CDB7E1E73C}" dt="2023-11-26T05:53:38.488" v="1189" actId="12788"/>
          <ac:spMkLst>
            <pc:docMk/>
            <pc:sldMk cId="0" sldId="324"/>
            <ac:spMk id="59" creationId="{02B0A54F-D1C5-6C81-5013-31D8F6365DAC}"/>
          </ac:spMkLst>
        </pc:spChg>
        <pc:spChg chg="mod topLvl">
          <ac:chgData name="Syed Sharoz" userId="9a16034f-46a4-46c8-b923-39d31d0d8770" providerId="ADAL" clId="{3BA1D3C2-79B1-4EBF-AA81-07CDB7E1E73C}" dt="2023-11-26T05:53:38.488" v="1189" actId="12788"/>
          <ac:spMkLst>
            <pc:docMk/>
            <pc:sldMk cId="0" sldId="324"/>
            <ac:spMk id="60" creationId="{0C1B2D65-3998-9885-3252-E7C226A4FF2B}"/>
          </ac:spMkLst>
        </pc:spChg>
        <pc:spChg chg="mod topLvl">
          <ac:chgData name="Syed Sharoz" userId="9a16034f-46a4-46c8-b923-39d31d0d8770" providerId="ADAL" clId="{3BA1D3C2-79B1-4EBF-AA81-07CDB7E1E73C}" dt="2023-11-26T05:53:38.488" v="1189" actId="12788"/>
          <ac:spMkLst>
            <pc:docMk/>
            <pc:sldMk cId="0" sldId="324"/>
            <ac:spMk id="62" creationId="{920DBDFC-BC71-5B7C-2868-18ED618EB6E4}"/>
          </ac:spMkLst>
        </pc:spChg>
        <pc:spChg chg="mod">
          <ac:chgData name="Syed Sharoz" userId="9a16034f-46a4-46c8-b923-39d31d0d8770" providerId="ADAL" clId="{3BA1D3C2-79B1-4EBF-AA81-07CDB7E1E73C}" dt="2023-11-26T05:51:10.581" v="1168" actId="1076"/>
          <ac:spMkLst>
            <pc:docMk/>
            <pc:sldMk cId="0" sldId="324"/>
            <ac:spMk id="579" creationId="{989069EC-4357-CF12-1E19-ECE286B86E5A}"/>
          </ac:spMkLst>
        </pc:spChg>
        <pc:spChg chg="mod">
          <ac:chgData name="Syed Sharoz" userId="9a16034f-46a4-46c8-b923-39d31d0d8770" providerId="ADAL" clId="{3BA1D3C2-79B1-4EBF-AA81-07CDB7E1E73C}" dt="2023-11-26T06:38:46.277" v="1509" actId="20577"/>
          <ac:spMkLst>
            <pc:docMk/>
            <pc:sldMk cId="0" sldId="324"/>
            <ac:spMk id="580" creationId="{00000000-0000-0000-0000-000000000000}"/>
          </ac:spMkLst>
        </pc:spChg>
        <pc:spChg chg="mod">
          <ac:chgData name="Syed Sharoz" userId="9a16034f-46a4-46c8-b923-39d31d0d8770" providerId="ADAL" clId="{3BA1D3C2-79B1-4EBF-AA81-07CDB7E1E73C}" dt="2023-11-26T05:51:10.581" v="1168" actId="1076"/>
          <ac:spMkLst>
            <pc:docMk/>
            <pc:sldMk cId="0" sldId="324"/>
            <ac:spMk id="589" creationId="{5A952232-7887-1A6B-5CFC-B0CF1F86E0B0}"/>
          </ac:spMkLst>
        </pc:spChg>
        <pc:spChg chg="mod">
          <ac:chgData name="Syed Sharoz" userId="9a16034f-46a4-46c8-b923-39d31d0d8770" providerId="ADAL" clId="{3BA1D3C2-79B1-4EBF-AA81-07CDB7E1E73C}" dt="2023-11-26T05:53:38.488" v="1189" actId="12788"/>
          <ac:spMkLst>
            <pc:docMk/>
            <pc:sldMk cId="0" sldId="324"/>
            <ac:spMk id="590" creationId="{16E169CC-A205-6CFA-BE46-BC154D1381A3}"/>
          </ac:spMkLst>
        </pc:spChg>
        <pc:spChg chg="mod">
          <ac:chgData name="Syed Sharoz" userId="9a16034f-46a4-46c8-b923-39d31d0d8770" providerId="ADAL" clId="{3BA1D3C2-79B1-4EBF-AA81-07CDB7E1E73C}" dt="2023-11-26T05:53:38.488" v="1189" actId="12788"/>
          <ac:spMkLst>
            <pc:docMk/>
            <pc:sldMk cId="0" sldId="324"/>
            <ac:spMk id="591" creationId="{442E9916-6925-C9CB-06DF-7E247F1EA453}"/>
          </ac:spMkLst>
        </pc:spChg>
        <pc:spChg chg="mod">
          <ac:chgData name="Syed Sharoz" userId="9a16034f-46a4-46c8-b923-39d31d0d8770" providerId="ADAL" clId="{3BA1D3C2-79B1-4EBF-AA81-07CDB7E1E73C}" dt="2023-11-26T05:53:38.488" v="1189" actId="12788"/>
          <ac:spMkLst>
            <pc:docMk/>
            <pc:sldMk cId="0" sldId="324"/>
            <ac:spMk id="592" creationId="{057A0B56-7B46-785E-C0BE-A7ABDCC5104C}"/>
          </ac:spMkLst>
        </pc:spChg>
        <pc:spChg chg="mod">
          <ac:chgData name="Syed Sharoz" userId="9a16034f-46a4-46c8-b923-39d31d0d8770" providerId="ADAL" clId="{3BA1D3C2-79B1-4EBF-AA81-07CDB7E1E73C}" dt="2023-11-26T05:53:38.488" v="1189" actId="12788"/>
          <ac:spMkLst>
            <pc:docMk/>
            <pc:sldMk cId="0" sldId="324"/>
            <ac:spMk id="593" creationId="{29ED9A17-7EB5-DD8C-FDD0-2B25EC9DEB02}"/>
          </ac:spMkLst>
        </pc:spChg>
        <pc:spChg chg="mod">
          <ac:chgData name="Syed Sharoz" userId="9a16034f-46a4-46c8-b923-39d31d0d8770" providerId="ADAL" clId="{3BA1D3C2-79B1-4EBF-AA81-07CDB7E1E73C}" dt="2023-11-26T05:53:38.488" v="1189" actId="12788"/>
          <ac:spMkLst>
            <pc:docMk/>
            <pc:sldMk cId="0" sldId="324"/>
            <ac:spMk id="594" creationId="{52D5F066-A66F-BC78-3B51-72E54AA19C17}"/>
          </ac:spMkLst>
        </pc:spChg>
        <pc:spChg chg="mod">
          <ac:chgData name="Syed Sharoz" userId="9a16034f-46a4-46c8-b923-39d31d0d8770" providerId="ADAL" clId="{3BA1D3C2-79B1-4EBF-AA81-07CDB7E1E73C}" dt="2023-11-26T05:53:38.488" v="1189" actId="12788"/>
          <ac:spMkLst>
            <pc:docMk/>
            <pc:sldMk cId="0" sldId="324"/>
            <ac:spMk id="595" creationId="{300DECF8-41AF-4B8D-804F-5AA120202FD9}"/>
          </ac:spMkLst>
        </pc:spChg>
        <pc:spChg chg="mod">
          <ac:chgData name="Syed Sharoz" userId="9a16034f-46a4-46c8-b923-39d31d0d8770" providerId="ADAL" clId="{3BA1D3C2-79B1-4EBF-AA81-07CDB7E1E73C}" dt="2023-11-26T05:51:10.581" v="1168" actId="1076"/>
          <ac:spMkLst>
            <pc:docMk/>
            <pc:sldMk cId="0" sldId="324"/>
            <ac:spMk id="597" creationId="{E4AB265B-21BE-89AA-D3DD-B39981B2C674}"/>
          </ac:spMkLst>
        </pc:spChg>
        <pc:spChg chg="mod">
          <ac:chgData name="Syed Sharoz" userId="9a16034f-46a4-46c8-b923-39d31d0d8770" providerId="ADAL" clId="{3BA1D3C2-79B1-4EBF-AA81-07CDB7E1E73C}" dt="2023-11-26T05:51:10.581" v="1168" actId="1076"/>
          <ac:spMkLst>
            <pc:docMk/>
            <pc:sldMk cId="0" sldId="324"/>
            <ac:spMk id="598" creationId="{17B751CB-CB71-44D1-9EB8-62F452FE80BF}"/>
          </ac:spMkLst>
        </pc:spChg>
        <pc:spChg chg="mod">
          <ac:chgData name="Syed Sharoz" userId="9a16034f-46a4-46c8-b923-39d31d0d8770" providerId="ADAL" clId="{3BA1D3C2-79B1-4EBF-AA81-07CDB7E1E73C}" dt="2023-11-26T05:53:38.488" v="1189" actId="12788"/>
          <ac:spMkLst>
            <pc:docMk/>
            <pc:sldMk cId="0" sldId="324"/>
            <ac:spMk id="600" creationId="{54E39E02-61E6-12CD-A28B-C2C9C7C8DF40}"/>
          </ac:spMkLst>
        </pc:spChg>
        <pc:spChg chg="mod">
          <ac:chgData name="Syed Sharoz" userId="9a16034f-46a4-46c8-b923-39d31d0d8770" providerId="ADAL" clId="{3BA1D3C2-79B1-4EBF-AA81-07CDB7E1E73C}" dt="2023-11-26T05:53:38.488" v="1189" actId="12788"/>
          <ac:spMkLst>
            <pc:docMk/>
            <pc:sldMk cId="0" sldId="324"/>
            <ac:spMk id="601" creationId="{D6D53EC2-D64B-B3A9-A93D-E06F45859826}"/>
          </ac:spMkLst>
        </pc:spChg>
        <pc:spChg chg="add del mod">
          <ac:chgData name="Syed Sharoz" userId="9a16034f-46a4-46c8-b923-39d31d0d8770" providerId="ADAL" clId="{3BA1D3C2-79B1-4EBF-AA81-07CDB7E1E73C}" dt="2023-11-26T05:52:58.463" v="1181" actId="478"/>
          <ac:spMkLst>
            <pc:docMk/>
            <pc:sldMk cId="0" sldId="324"/>
            <ac:spMk id="602" creationId="{4EFA7F2E-9DEB-9E6E-9065-BE05F2E74B8B}"/>
          </ac:spMkLst>
        </pc:spChg>
        <pc:spChg chg="add mod">
          <ac:chgData name="Syed Sharoz" userId="9a16034f-46a4-46c8-b923-39d31d0d8770" providerId="ADAL" clId="{3BA1D3C2-79B1-4EBF-AA81-07CDB7E1E73C}" dt="2023-11-26T12:51:14.744" v="4413" actId="207"/>
          <ac:spMkLst>
            <pc:docMk/>
            <pc:sldMk cId="0" sldId="324"/>
            <ac:spMk id="603" creationId="{CFBFA629-5755-450A-C650-3C8AE38F03C4}"/>
          </ac:spMkLst>
        </pc:spChg>
        <pc:spChg chg="add mod">
          <ac:chgData name="Syed Sharoz" userId="9a16034f-46a4-46c8-b923-39d31d0d8770" providerId="ADAL" clId="{3BA1D3C2-79B1-4EBF-AA81-07CDB7E1E73C}" dt="2023-11-26T05:55:22.251" v="1206" actId="14100"/>
          <ac:spMkLst>
            <pc:docMk/>
            <pc:sldMk cId="0" sldId="324"/>
            <ac:spMk id="604" creationId="{68240190-5244-1F49-A401-A4AD53BE4490}"/>
          </ac:spMkLst>
        </pc:spChg>
        <pc:spChg chg="add mod">
          <ac:chgData name="Syed Sharoz" userId="9a16034f-46a4-46c8-b923-39d31d0d8770" providerId="ADAL" clId="{3BA1D3C2-79B1-4EBF-AA81-07CDB7E1E73C}" dt="2023-11-26T05:55:47.345" v="1214" actId="14100"/>
          <ac:spMkLst>
            <pc:docMk/>
            <pc:sldMk cId="0" sldId="324"/>
            <ac:spMk id="605" creationId="{89F31992-9BBD-FDEF-1EE4-85F534557FD2}"/>
          </ac:spMkLst>
        </pc:spChg>
        <pc:spChg chg="add mod">
          <ac:chgData name="Syed Sharoz" userId="9a16034f-46a4-46c8-b923-39d31d0d8770" providerId="ADAL" clId="{3BA1D3C2-79B1-4EBF-AA81-07CDB7E1E73C}" dt="2023-11-26T05:56:12.421" v="1221" actId="14100"/>
          <ac:spMkLst>
            <pc:docMk/>
            <pc:sldMk cId="0" sldId="324"/>
            <ac:spMk id="606" creationId="{2C9F8BD9-E8AF-28AE-A470-50F62EB9F0FE}"/>
          </ac:spMkLst>
        </pc:spChg>
        <pc:grpChg chg="add del mod">
          <ac:chgData name="Syed Sharoz" userId="9a16034f-46a4-46c8-b923-39d31d0d8770" providerId="ADAL" clId="{3BA1D3C2-79B1-4EBF-AA81-07CDB7E1E73C}" dt="2023-11-26T05:33:35.983" v="972" actId="165"/>
          <ac:grpSpMkLst>
            <pc:docMk/>
            <pc:sldMk cId="0" sldId="324"/>
            <ac:grpSpMk id="3" creationId="{52783F2C-9FB4-D419-5F50-0A71CD853DF5}"/>
          </ac:grpSpMkLst>
        </pc:grpChg>
        <pc:grpChg chg="del mod topLvl">
          <ac:chgData name="Syed Sharoz" userId="9a16034f-46a4-46c8-b923-39d31d0d8770" providerId="ADAL" clId="{3BA1D3C2-79B1-4EBF-AA81-07CDB7E1E73C}" dt="2023-11-26T05:33:40.718" v="973" actId="478"/>
          <ac:grpSpMkLst>
            <pc:docMk/>
            <pc:sldMk cId="0" sldId="324"/>
            <ac:grpSpMk id="10" creationId="{A41DB28D-FEC6-C5D4-CB77-D5BE53466313}"/>
          </ac:grpSpMkLst>
        </pc:grpChg>
        <pc:grpChg chg="del mod topLvl">
          <ac:chgData name="Syed Sharoz" userId="9a16034f-46a4-46c8-b923-39d31d0d8770" providerId="ADAL" clId="{3BA1D3C2-79B1-4EBF-AA81-07CDB7E1E73C}" dt="2023-11-26T05:49:37.247" v="1159" actId="478"/>
          <ac:grpSpMkLst>
            <pc:docMk/>
            <pc:sldMk cId="0" sldId="324"/>
            <ac:grpSpMk id="19" creationId="{69AEB912-1308-B250-AD49-767720ED326A}"/>
          </ac:grpSpMkLst>
        </pc:grpChg>
        <pc:grpChg chg="mod topLvl">
          <ac:chgData name="Syed Sharoz" userId="9a16034f-46a4-46c8-b923-39d31d0d8770" providerId="ADAL" clId="{3BA1D3C2-79B1-4EBF-AA81-07CDB7E1E73C}" dt="2023-11-26T05:53:38.488" v="1189" actId="12788"/>
          <ac:grpSpMkLst>
            <pc:docMk/>
            <pc:sldMk cId="0" sldId="324"/>
            <ac:grpSpMk id="20" creationId="{27FB0B2B-A0BC-A707-0583-19A4CC8C99EC}"/>
          </ac:grpSpMkLst>
        </pc:grpChg>
        <pc:grpChg chg="mod topLvl">
          <ac:chgData name="Syed Sharoz" userId="9a16034f-46a4-46c8-b923-39d31d0d8770" providerId="ADAL" clId="{3BA1D3C2-79B1-4EBF-AA81-07CDB7E1E73C}" dt="2023-11-26T05:53:38.488" v="1189" actId="12788"/>
          <ac:grpSpMkLst>
            <pc:docMk/>
            <pc:sldMk cId="0" sldId="324"/>
            <ac:grpSpMk id="21" creationId="{F50F9463-6D44-BD48-8702-AA9F991F1BE7}"/>
          </ac:grpSpMkLst>
        </pc:grpChg>
        <pc:grpChg chg="mod topLvl">
          <ac:chgData name="Syed Sharoz" userId="9a16034f-46a4-46c8-b923-39d31d0d8770" providerId="ADAL" clId="{3BA1D3C2-79B1-4EBF-AA81-07CDB7E1E73C}" dt="2023-11-26T05:53:38.488" v="1189" actId="12788"/>
          <ac:grpSpMkLst>
            <pc:docMk/>
            <pc:sldMk cId="0" sldId="324"/>
            <ac:grpSpMk id="22" creationId="{19B1B9E4-A14A-CC6C-5181-581133FB5692}"/>
          </ac:grpSpMkLst>
        </pc:grpChg>
        <pc:grpChg chg="mod topLvl">
          <ac:chgData name="Syed Sharoz" userId="9a16034f-46a4-46c8-b923-39d31d0d8770" providerId="ADAL" clId="{3BA1D3C2-79B1-4EBF-AA81-07CDB7E1E73C}" dt="2023-11-26T05:53:38.488" v="1189" actId="12788"/>
          <ac:grpSpMkLst>
            <pc:docMk/>
            <pc:sldMk cId="0" sldId="324"/>
            <ac:grpSpMk id="23" creationId="{DAB4F7A3-4A5A-1E3C-DD01-A9B8C2F683C3}"/>
          </ac:grpSpMkLst>
        </pc:grpChg>
        <pc:grpChg chg="mod">
          <ac:chgData name="Syed Sharoz" userId="9a16034f-46a4-46c8-b923-39d31d0d8770" providerId="ADAL" clId="{3BA1D3C2-79B1-4EBF-AA81-07CDB7E1E73C}" dt="2023-11-26T05:33:35.983" v="972" actId="165"/>
          <ac:grpSpMkLst>
            <pc:docMk/>
            <pc:sldMk cId="0" sldId="324"/>
            <ac:grpSpMk id="34" creationId="{6EC9BD09-FB30-2D58-C01A-E8B8F0D7BF3A}"/>
          </ac:grpSpMkLst>
        </pc:grpChg>
        <pc:grpChg chg="add mod">
          <ac:chgData name="Syed Sharoz" userId="9a16034f-46a4-46c8-b923-39d31d0d8770" providerId="ADAL" clId="{3BA1D3C2-79B1-4EBF-AA81-07CDB7E1E73C}" dt="2023-11-26T05:48:07.549" v="1145" actId="164"/>
          <ac:grpSpMkLst>
            <pc:docMk/>
            <pc:sldMk cId="0" sldId="324"/>
            <ac:grpSpMk id="52" creationId="{E14DF24F-4BF6-A10D-CA69-2D332F1830D5}"/>
          </ac:grpSpMkLst>
        </pc:grpChg>
        <pc:grpChg chg="add mod">
          <ac:chgData name="Syed Sharoz" userId="9a16034f-46a4-46c8-b923-39d31d0d8770" providerId="ADAL" clId="{3BA1D3C2-79B1-4EBF-AA81-07CDB7E1E73C}" dt="2023-11-26T05:53:38.488" v="1189" actId="12788"/>
          <ac:grpSpMkLst>
            <pc:docMk/>
            <pc:sldMk cId="0" sldId="324"/>
            <ac:grpSpMk id="53" creationId="{8318A8CA-C6C4-6D0C-5FA0-3444181A1AB8}"/>
          </ac:grpSpMkLst>
        </pc:grpChg>
        <pc:grpChg chg="add del mod">
          <ac:chgData name="Syed Sharoz" userId="9a16034f-46a4-46c8-b923-39d31d0d8770" providerId="ADAL" clId="{3BA1D3C2-79B1-4EBF-AA81-07CDB7E1E73C}" dt="2023-11-26T05:49:24.120" v="1157" actId="165"/>
          <ac:grpSpMkLst>
            <pc:docMk/>
            <pc:sldMk cId="0" sldId="324"/>
            <ac:grpSpMk id="54" creationId="{2285E1A4-D01E-42FE-F82B-A052648FE850}"/>
          </ac:grpSpMkLst>
        </pc:grpChg>
        <pc:grpChg chg="mod topLvl">
          <ac:chgData name="Syed Sharoz" userId="9a16034f-46a4-46c8-b923-39d31d0d8770" providerId="ADAL" clId="{3BA1D3C2-79B1-4EBF-AA81-07CDB7E1E73C}" dt="2023-11-26T05:53:38.488" v="1189" actId="12788"/>
          <ac:grpSpMkLst>
            <pc:docMk/>
            <pc:sldMk cId="0" sldId="324"/>
            <ac:grpSpMk id="63" creationId="{BD4A4CFC-A565-8364-424D-1B78B9895CC0}"/>
          </ac:grpSpMkLst>
        </pc:grpChg>
        <pc:grpChg chg="mod topLvl">
          <ac:chgData name="Syed Sharoz" userId="9a16034f-46a4-46c8-b923-39d31d0d8770" providerId="ADAL" clId="{3BA1D3C2-79B1-4EBF-AA81-07CDB7E1E73C}" dt="2023-11-26T05:53:38.488" v="1189" actId="12788"/>
          <ac:grpSpMkLst>
            <pc:docMk/>
            <pc:sldMk cId="0" sldId="324"/>
            <ac:grpSpMk id="576" creationId="{507FDF8C-00DB-0C3C-16BB-DE613B5D30A5}"/>
          </ac:grpSpMkLst>
        </pc:grpChg>
        <pc:grpChg chg="mod topLvl">
          <ac:chgData name="Syed Sharoz" userId="9a16034f-46a4-46c8-b923-39d31d0d8770" providerId="ADAL" clId="{3BA1D3C2-79B1-4EBF-AA81-07CDB7E1E73C}" dt="2023-11-26T05:53:38.488" v="1189" actId="12788"/>
          <ac:grpSpMkLst>
            <pc:docMk/>
            <pc:sldMk cId="0" sldId="324"/>
            <ac:grpSpMk id="577" creationId="{6F7AFA85-2CF5-3702-A6BB-0C82772E13B4}"/>
          </ac:grpSpMkLst>
        </pc:grpChg>
        <pc:grpChg chg="del mod topLvl">
          <ac:chgData name="Syed Sharoz" userId="9a16034f-46a4-46c8-b923-39d31d0d8770" providerId="ADAL" clId="{3BA1D3C2-79B1-4EBF-AA81-07CDB7E1E73C}" dt="2023-11-26T05:53:11.684" v="1183" actId="478"/>
          <ac:grpSpMkLst>
            <pc:docMk/>
            <pc:sldMk cId="0" sldId="324"/>
            <ac:grpSpMk id="578" creationId="{36EC4A67-ECAA-B36D-927F-B366E319A621}"/>
          </ac:grpSpMkLst>
        </pc:grpChg>
        <pc:grpChg chg="del">
          <ac:chgData name="Syed Sharoz" userId="9a16034f-46a4-46c8-b923-39d31d0d8770" providerId="ADAL" clId="{3BA1D3C2-79B1-4EBF-AA81-07CDB7E1E73C}" dt="2023-11-26T05:33:08.133" v="914" actId="478"/>
          <ac:grpSpMkLst>
            <pc:docMk/>
            <pc:sldMk cId="0" sldId="324"/>
            <ac:grpSpMk id="582" creationId="{00000000-0000-0000-0000-000000000000}"/>
          </ac:grpSpMkLst>
        </pc:grpChg>
        <pc:grpChg chg="add del mod">
          <ac:chgData name="Syed Sharoz" userId="9a16034f-46a4-46c8-b923-39d31d0d8770" providerId="ADAL" clId="{3BA1D3C2-79B1-4EBF-AA81-07CDB7E1E73C}" dt="2023-11-26T05:53:00.685" v="1182" actId="478"/>
          <ac:grpSpMkLst>
            <pc:docMk/>
            <pc:sldMk cId="0" sldId="324"/>
            <ac:grpSpMk id="596" creationId="{5A2809C6-4A6B-4BDC-2AB0-F8F797B1738F}"/>
          </ac:grpSpMkLst>
        </pc:grpChg>
        <pc:grpChg chg="add mod">
          <ac:chgData name="Syed Sharoz" userId="9a16034f-46a4-46c8-b923-39d31d0d8770" providerId="ADAL" clId="{3BA1D3C2-79B1-4EBF-AA81-07CDB7E1E73C}" dt="2023-11-26T05:53:38.488" v="1189" actId="12788"/>
          <ac:grpSpMkLst>
            <pc:docMk/>
            <pc:sldMk cId="0" sldId="324"/>
            <ac:grpSpMk id="599" creationId="{459FA812-80B8-188C-CA9E-C20BB38F1138}"/>
          </ac:grpSpMkLst>
        </pc:grpChg>
        <pc:grpChg chg="add mod">
          <ac:chgData name="Syed Sharoz" userId="9a16034f-46a4-46c8-b923-39d31d0d8770" providerId="ADAL" clId="{3BA1D3C2-79B1-4EBF-AA81-07CDB7E1E73C}" dt="2023-11-26T05:53:38.488" v="1189" actId="12788"/>
          <ac:grpSpMkLst>
            <pc:docMk/>
            <pc:sldMk cId="0" sldId="324"/>
            <ac:grpSpMk id="607" creationId="{ABE93F6A-7177-D69F-07FD-A4F329042E2D}"/>
          </ac:grpSpMkLst>
        </pc:grpChg>
        <pc:picChg chg="mod topLvl">
          <ac:chgData name="Syed Sharoz" userId="9a16034f-46a4-46c8-b923-39d31d0d8770" providerId="ADAL" clId="{3BA1D3C2-79B1-4EBF-AA81-07CDB7E1E73C}" dt="2023-11-26T05:53:38.488" v="1189" actId="12788"/>
          <ac:picMkLst>
            <pc:docMk/>
            <pc:sldMk cId="0" sldId="324"/>
            <ac:picMk id="17" creationId="{8623BEDB-24A7-FBEC-48DD-E6C5F05A6FE0}"/>
          </ac:picMkLst>
        </pc:picChg>
        <pc:picChg chg="mod">
          <ac:chgData name="Syed Sharoz" userId="9a16034f-46a4-46c8-b923-39d31d0d8770" providerId="ADAL" clId="{3BA1D3C2-79B1-4EBF-AA81-07CDB7E1E73C}" dt="2023-11-26T05:33:35.983" v="972" actId="165"/>
          <ac:picMkLst>
            <pc:docMk/>
            <pc:sldMk cId="0" sldId="324"/>
            <ac:picMk id="40" creationId="{E65642B6-D9E6-7267-1002-2DFE2E0FE458}"/>
          </ac:picMkLst>
        </pc:picChg>
        <pc:picChg chg="add mod">
          <ac:chgData name="Syed Sharoz" userId="9a16034f-46a4-46c8-b923-39d31d0d8770" providerId="ADAL" clId="{3BA1D3C2-79B1-4EBF-AA81-07CDB7E1E73C}" dt="2023-11-26T12:51:29.016" v="4415" actId="1076"/>
          <ac:picMkLst>
            <pc:docMk/>
            <pc:sldMk cId="0" sldId="324"/>
            <ac:picMk id="51" creationId="{B9E5DF36-E5CD-CBBA-4222-55C359D39C50}"/>
          </ac:picMkLst>
        </pc:picChg>
        <pc:picChg chg="mod topLvl">
          <ac:chgData name="Syed Sharoz" userId="9a16034f-46a4-46c8-b923-39d31d0d8770" providerId="ADAL" clId="{3BA1D3C2-79B1-4EBF-AA81-07CDB7E1E73C}" dt="2023-11-26T05:53:38.488" v="1189" actId="12788"/>
          <ac:picMkLst>
            <pc:docMk/>
            <pc:sldMk cId="0" sldId="324"/>
            <ac:picMk id="61" creationId="{7512CE05-08E2-23C9-CE08-BA333A202F58}"/>
          </ac:picMkLst>
        </pc:picChg>
        <pc:cxnChg chg="add mod">
          <ac:chgData name="Syed Sharoz" userId="9a16034f-46a4-46c8-b923-39d31d0d8770" providerId="ADAL" clId="{3BA1D3C2-79B1-4EBF-AA81-07CDB7E1E73C}" dt="2023-11-26T05:58:07.102" v="1225" actId="1582"/>
          <ac:cxnSpMkLst>
            <pc:docMk/>
            <pc:sldMk cId="0" sldId="324"/>
            <ac:cxnSpMk id="609" creationId="{A0304AD5-5D5B-76A8-299F-4CA57F160A5A}"/>
          </ac:cxnSpMkLst>
        </pc:cxnChg>
        <pc:cxnChg chg="add mod">
          <ac:chgData name="Syed Sharoz" userId="9a16034f-46a4-46c8-b923-39d31d0d8770" providerId="ADAL" clId="{3BA1D3C2-79B1-4EBF-AA81-07CDB7E1E73C}" dt="2023-11-26T05:58:34.292" v="1228" actId="14100"/>
          <ac:cxnSpMkLst>
            <pc:docMk/>
            <pc:sldMk cId="0" sldId="324"/>
            <ac:cxnSpMk id="610" creationId="{CDC9FF15-FF85-C318-DD7D-A48719A3A99B}"/>
          </ac:cxnSpMkLst>
        </pc:cxnChg>
        <pc:cxnChg chg="add del mod replST">
          <ac:chgData name="Syed Sharoz" userId="9a16034f-46a4-46c8-b923-39d31d0d8770" providerId="ADAL" clId="{3BA1D3C2-79B1-4EBF-AA81-07CDB7E1E73C}" dt="2023-11-26T06:38:50.178" v="1527"/>
          <ac:cxnSpMkLst>
            <pc:docMk/>
            <pc:sldMk cId="0" sldId="324"/>
            <ac:cxnSpMk id="612" creationId="{6273A0EA-FA0A-8CED-9D56-1CDBA314F010}"/>
          </ac:cxnSpMkLst>
        </pc:cxnChg>
      </pc:sldChg>
      <pc:sldChg chg="add del mod modShow modNotesTx">
        <pc:chgData name="Syed Sharoz" userId="9a16034f-46a4-46c8-b923-39d31d0d8770" providerId="ADAL" clId="{3BA1D3C2-79B1-4EBF-AA81-07CDB7E1E73C}" dt="2023-11-26T13:32:57.821" v="4631"/>
        <pc:sldMkLst>
          <pc:docMk/>
          <pc:sldMk cId="0" sldId="325"/>
        </pc:sldMkLst>
      </pc:sldChg>
      <pc:sldChg chg="add del mod ord modShow modNotesTx">
        <pc:chgData name="Syed Sharoz" userId="9a16034f-46a4-46c8-b923-39d31d0d8770" providerId="ADAL" clId="{3BA1D3C2-79B1-4EBF-AA81-07CDB7E1E73C}" dt="2023-11-26T13:34:04.774" v="4640" actId="113"/>
        <pc:sldMkLst>
          <pc:docMk/>
          <pc:sldMk cId="0" sldId="326"/>
        </pc:sldMkLst>
      </pc:sldChg>
      <pc:sldChg chg="modSp mod modNotesTx">
        <pc:chgData name="Syed Sharoz" userId="9a16034f-46a4-46c8-b923-39d31d0d8770" providerId="ADAL" clId="{3BA1D3C2-79B1-4EBF-AA81-07CDB7E1E73C}" dt="2023-11-26T13:02:53.232" v="4469"/>
        <pc:sldMkLst>
          <pc:docMk/>
          <pc:sldMk cId="0" sldId="327"/>
        </pc:sldMkLst>
        <pc:spChg chg="mod">
          <ac:chgData name="Syed Sharoz" userId="9a16034f-46a4-46c8-b923-39d31d0d8770" providerId="ADAL" clId="{3BA1D3C2-79B1-4EBF-AA81-07CDB7E1E73C}" dt="2023-11-26T13:02:18.763" v="4463"/>
          <ac:spMkLst>
            <pc:docMk/>
            <pc:sldMk cId="0" sldId="327"/>
            <ac:spMk id="2" creationId="{3A7C4972-3182-370F-92CD-2CBF4B610F5F}"/>
          </ac:spMkLst>
        </pc:spChg>
      </pc:sldChg>
      <pc:sldChg chg="modNotesTx">
        <pc:chgData name="Syed Sharoz" userId="9a16034f-46a4-46c8-b923-39d31d0d8770" providerId="ADAL" clId="{3BA1D3C2-79B1-4EBF-AA81-07CDB7E1E73C}" dt="2023-11-26T13:04:33.740" v="4479" actId="20577"/>
        <pc:sldMkLst>
          <pc:docMk/>
          <pc:sldMk cId="0" sldId="328"/>
        </pc:sldMkLst>
      </pc:sldChg>
      <pc:sldChg chg="modNotesTx">
        <pc:chgData name="Syed Sharoz" userId="9a16034f-46a4-46c8-b923-39d31d0d8770" providerId="ADAL" clId="{3BA1D3C2-79B1-4EBF-AA81-07CDB7E1E73C}" dt="2023-11-26T13:06:03.892" v="4486" actId="20577"/>
        <pc:sldMkLst>
          <pc:docMk/>
          <pc:sldMk cId="0" sldId="329"/>
        </pc:sldMkLst>
      </pc:sldChg>
      <pc:sldChg chg="modNotesTx">
        <pc:chgData name="Syed Sharoz" userId="9a16034f-46a4-46c8-b923-39d31d0d8770" providerId="ADAL" clId="{3BA1D3C2-79B1-4EBF-AA81-07CDB7E1E73C}" dt="2023-11-26T13:07:23.130" v="4493"/>
        <pc:sldMkLst>
          <pc:docMk/>
          <pc:sldMk cId="0" sldId="330"/>
        </pc:sldMkLst>
      </pc:sldChg>
      <pc:sldChg chg="modNotesTx">
        <pc:chgData name="Syed Sharoz" userId="9a16034f-46a4-46c8-b923-39d31d0d8770" providerId="ADAL" clId="{3BA1D3C2-79B1-4EBF-AA81-07CDB7E1E73C}" dt="2023-11-26T13:08:18.248" v="4498"/>
        <pc:sldMkLst>
          <pc:docMk/>
          <pc:sldMk cId="0" sldId="331"/>
        </pc:sldMkLst>
      </pc:sldChg>
      <pc:sldChg chg="modNotesTx">
        <pc:chgData name="Syed Sharoz" userId="9a16034f-46a4-46c8-b923-39d31d0d8770" providerId="ADAL" clId="{3BA1D3C2-79B1-4EBF-AA81-07CDB7E1E73C}" dt="2023-11-26T13:10:36.857" v="4520" actId="20577"/>
        <pc:sldMkLst>
          <pc:docMk/>
          <pc:sldMk cId="0" sldId="332"/>
        </pc:sldMkLst>
      </pc:sldChg>
      <pc:sldChg chg="modNotesTx">
        <pc:chgData name="Syed Sharoz" userId="9a16034f-46a4-46c8-b923-39d31d0d8770" providerId="ADAL" clId="{3BA1D3C2-79B1-4EBF-AA81-07CDB7E1E73C}" dt="2023-11-26T13:10:29.575" v="4516" actId="20577"/>
        <pc:sldMkLst>
          <pc:docMk/>
          <pc:sldMk cId="0" sldId="333"/>
        </pc:sldMkLst>
      </pc:sldChg>
      <pc:sldChg chg="modSp mod modNotesTx">
        <pc:chgData name="Syed Sharoz" userId="9a16034f-46a4-46c8-b923-39d31d0d8770" providerId="ADAL" clId="{3BA1D3C2-79B1-4EBF-AA81-07CDB7E1E73C}" dt="2023-11-26T13:11:36.863" v="4524"/>
        <pc:sldMkLst>
          <pc:docMk/>
          <pc:sldMk cId="0" sldId="334"/>
        </pc:sldMkLst>
        <pc:spChg chg="mod">
          <ac:chgData name="Syed Sharoz" userId="9a16034f-46a4-46c8-b923-39d31d0d8770" providerId="ADAL" clId="{3BA1D3C2-79B1-4EBF-AA81-07CDB7E1E73C}" dt="2023-11-26T13:11:15.301" v="4523" actId="1076"/>
          <ac:spMkLst>
            <pc:docMk/>
            <pc:sldMk cId="0" sldId="334"/>
            <ac:spMk id="767" creationId="{00000000-0000-0000-0000-000000000000}"/>
          </ac:spMkLst>
        </pc:spChg>
        <pc:spChg chg="mod">
          <ac:chgData name="Syed Sharoz" userId="9a16034f-46a4-46c8-b923-39d31d0d8770" providerId="ADAL" clId="{3BA1D3C2-79B1-4EBF-AA81-07CDB7E1E73C}" dt="2023-11-26T13:11:02.738" v="4522" actId="1076"/>
          <ac:spMkLst>
            <pc:docMk/>
            <pc:sldMk cId="0" sldId="334"/>
            <ac:spMk id="772" creationId="{00000000-0000-0000-0000-000000000000}"/>
          </ac:spMkLst>
        </pc:spChg>
      </pc:sldChg>
      <pc:sldChg chg="modNotesTx">
        <pc:chgData name="Syed Sharoz" userId="9a16034f-46a4-46c8-b923-39d31d0d8770" providerId="ADAL" clId="{3BA1D3C2-79B1-4EBF-AA81-07CDB7E1E73C}" dt="2023-11-26T13:13:41.590" v="4534" actId="113"/>
        <pc:sldMkLst>
          <pc:docMk/>
          <pc:sldMk cId="0" sldId="335"/>
        </pc:sldMkLst>
      </pc:sldChg>
      <pc:sldChg chg="modNotesTx">
        <pc:chgData name="Syed Sharoz" userId="9a16034f-46a4-46c8-b923-39d31d0d8770" providerId="ADAL" clId="{3BA1D3C2-79B1-4EBF-AA81-07CDB7E1E73C}" dt="2023-11-26T13:14:55.156" v="4563" actId="113"/>
        <pc:sldMkLst>
          <pc:docMk/>
          <pc:sldMk cId="0" sldId="336"/>
        </pc:sldMkLst>
      </pc:sldChg>
      <pc:sldChg chg="modNotesTx">
        <pc:chgData name="Syed Sharoz" userId="9a16034f-46a4-46c8-b923-39d31d0d8770" providerId="ADAL" clId="{3BA1D3C2-79B1-4EBF-AA81-07CDB7E1E73C}" dt="2023-11-26T13:15:51.835" v="4564"/>
        <pc:sldMkLst>
          <pc:docMk/>
          <pc:sldMk cId="0" sldId="337"/>
        </pc:sldMkLst>
      </pc:sldChg>
      <pc:sldChg chg="modSp mod modNotesTx">
        <pc:chgData name="Syed Sharoz" userId="9a16034f-46a4-46c8-b923-39d31d0d8770" providerId="ADAL" clId="{3BA1D3C2-79B1-4EBF-AA81-07CDB7E1E73C}" dt="2023-11-26T13:18:13.106" v="4570" actId="113"/>
        <pc:sldMkLst>
          <pc:docMk/>
          <pc:sldMk cId="0" sldId="338"/>
        </pc:sldMkLst>
        <pc:grpChg chg="mod">
          <ac:chgData name="Syed Sharoz" userId="9a16034f-46a4-46c8-b923-39d31d0d8770" providerId="ADAL" clId="{3BA1D3C2-79B1-4EBF-AA81-07CDB7E1E73C}" dt="2023-11-26T09:30:26.074" v="3178" actId="465"/>
          <ac:grpSpMkLst>
            <pc:docMk/>
            <pc:sldMk cId="0" sldId="338"/>
            <ac:grpSpMk id="845" creationId="{00000000-0000-0000-0000-000000000000}"/>
          </ac:grpSpMkLst>
        </pc:grpChg>
      </pc:sldChg>
      <pc:sldChg chg="add modNotesTx">
        <pc:chgData name="Syed Sharoz" userId="9a16034f-46a4-46c8-b923-39d31d0d8770" providerId="ADAL" clId="{3BA1D3C2-79B1-4EBF-AA81-07CDB7E1E73C}" dt="2023-11-26T13:44:36.245" v="4714"/>
        <pc:sldMkLst>
          <pc:docMk/>
          <pc:sldMk cId="0" sldId="339"/>
        </pc:sldMkLst>
      </pc:sldChg>
      <pc:sldChg chg="add modNotesTx">
        <pc:chgData name="Syed Sharoz" userId="9a16034f-46a4-46c8-b923-39d31d0d8770" providerId="ADAL" clId="{3BA1D3C2-79B1-4EBF-AA81-07CDB7E1E73C}" dt="2023-11-26T13:44:27.672" v="4707"/>
        <pc:sldMkLst>
          <pc:docMk/>
          <pc:sldMk cId="0" sldId="340"/>
        </pc:sldMkLst>
      </pc:sldChg>
      <pc:sldChg chg="add">
        <pc:chgData name="Syed Sharoz" userId="9a16034f-46a4-46c8-b923-39d31d0d8770" providerId="ADAL" clId="{3BA1D3C2-79B1-4EBF-AA81-07CDB7E1E73C}" dt="2023-11-26T10:17:02.065" v="3474"/>
        <pc:sldMkLst>
          <pc:docMk/>
          <pc:sldMk cId="0" sldId="341"/>
        </pc:sldMkLst>
      </pc:sldChg>
      <pc:sldChg chg="add">
        <pc:chgData name="Syed Sharoz" userId="9a16034f-46a4-46c8-b923-39d31d0d8770" providerId="ADAL" clId="{3BA1D3C2-79B1-4EBF-AA81-07CDB7E1E73C}" dt="2023-11-26T10:17:02.065" v="3474"/>
        <pc:sldMkLst>
          <pc:docMk/>
          <pc:sldMk cId="0" sldId="342"/>
        </pc:sldMkLst>
      </pc:sldChg>
      <pc:sldChg chg="modSp mod">
        <pc:chgData name="Syed Sharoz" userId="9a16034f-46a4-46c8-b923-39d31d0d8770" providerId="ADAL" clId="{3BA1D3C2-79B1-4EBF-AA81-07CDB7E1E73C}" dt="2023-11-26T09:58:22.707" v="3473" actId="14100"/>
        <pc:sldMkLst>
          <pc:docMk/>
          <pc:sldMk cId="2794745445" sldId="396"/>
        </pc:sldMkLst>
        <pc:spChg chg="mod">
          <ac:chgData name="Syed Sharoz" userId="9a16034f-46a4-46c8-b923-39d31d0d8770" providerId="ADAL" clId="{3BA1D3C2-79B1-4EBF-AA81-07CDB7E1E73C}" dt="2023-11-26T09:58:22.707" v="3473" actId="14100"/>
          <ac:spMkLst>
            <pc:docMk/>
            <pc:sldMk cId="2794745445" sldId="396"/>
            <ac:spMk id="4" creationId="{8CE5885F-A6CB-64DD-9705-92C37F7680AA}"/>
          </ac:spMkLst>
        </pc:spChg>
        <pc:spChg chg="mod">
          <ac:chgData name="Syed Sharoz" userId="9a16034f-46a4-46c8-b923-39d31d0d8770" providerId="ADAL" clId="{3BA1D3C2-79B1-4EBF-AA81-07CDB7E1E73C}" dt="2023-11-26T09:57:46.129" v="3469" actId="14100"/>
          <ac:spMkLst>
            <pc:docMk/>
            <pc:sldMk cId="2794745445" sldId="396"/>
            <ac:spMk id="5" creationId="{94D0BDBE-E404-12EF-C64B-0203366D1726}"/>
          </ac:spMkLst>
        </pc:spChg>
        <pc:spChg chg="mod">
          <ac:chgData name="Syed Sharoz" userId="9a16034f-46a4-46c8-b923-39d31d0d8770" providerId="ADAL" clId="{3BA1D3C2-79B1-4EBF-AA81-07CDB7E1E73C}" dt="2023-11-26T09:55:38.753" v="3450" actId="14100"/>
          <ac:spMkLst>
            <pc:docMk/>
            <pc:sldMk cId="2794745445" sldId="396"/>
            <ac:spMk id="18" creationId="{8A0311F5-8158-003B-7F6C-AF49BE56DEDC}"/>
          </ac:spMkLst>
        </pc:spChg>
        <pc:grpChg chg="mod">
          <ac:chgData name="Syed Sharoz" userId="9a16034f-46a4-46c8-b923-39d31d0d8770" providerId="ADAL" clId="{3BA1D3C2-79B1-4EBF-AA81-07CDB7E1E73C}" dt="2023-11-26T09:57:26.539" v="3465" actId="1037"/>
          <ac:grpSpMkLst>
            <pc:docMk/>
            <pc:sldMk cId="2794745445" sldId="396"/>
            <ac:grpSpMk id="2" creationId="{04FB1440-1C8A-DBE0-F83A-9070BBA62E1C}"/>
          </ac:grpSpMkLst>
        </pc:grpChg>
      </pc:sldChg>
      <pc:sldChg chg="del">
        <pc:chgData name="Syed Sharoz" userId="9a16034f-46a4-46c8-b923-39d31d0d8770" providerId="ADAL" clId="{3BA1D3C2-79B1-4EBF-AA81-07CDB7E1E73C}" dt="2023-11-26T09:55:03.547" v="3437" actId="47"/>
        <pc:sldMkLst>
          <pc:docMk/>
          <pc:sldMk cId="2405122314" sldId="402"/>
        </pc:sldMkLst>
      </pc:sldChg>
      <pc:sldChg chg="modSp add del mod">
        <pc:chgData name="Syed Sharoz" userId="9a16034f-46a4-46c8-b923-39d31d0d8770" providerId="ADAL" clId="{3BA1D3C2-79B1-4EBF-AA81-07CDB7E1E73C}" dt="2023-11-26T10:31:42.161" v="3593" actId="47"/>
        <pc:sldMkLst>
          <pc:docMk/>
          <pc:sldMk cId="4076464354" sldId="425"/>
        </pc:sldMkLst>
        <pc:spChg chg="mod">
          <ac:chgData name="Syed Sharoz" userId="9a16034f-46a4-46c8-b923-39d31d0d8770" providerId="ADAL" clId="{3BA1D3C2-79B1-4EBF-AA81-07CDB7E1E73C}" dt="2023-11-26T10:29:04.430" v="3562" actId="21"/>
          <ac:spMkLst>
            <pc:docMk/>
            <pc:sldMk cId="4076464354" sldId="425"/>
            <ac:spMk id="1330" creationId="{00000000-0000-0000-0000-000000000000}"/>
          </ac:spMkLst>
        </pc:spChg>
      </pc:sldChg>
      <pc:sldChg chg="addSp delSp modSp add mod modNotesTx">
        <pc:chgData name="Syed Sharoz" userId="9a16034f-46a4-46c8-b923-39d31d0d8770" providerId="ADAL" clId="{3BA1D3C2-79B1-4EBF-AA81-07CDB7E1E73C}" dt="2023-11-26T11:54:41.105" v="4092" actId="113"/>
        <pc:sldMkLst>
          <pc:docMk/>
          <pc:sldMk cId="685296183" sldId="491"/>
        </pc:sldMkLst>
        <pc:spChg chg="add mod">
          <ac:chgData name="Syed Sharoz" userId="9a16034f-46a4-46c8-b923-39d31d0d8770" providerId="ADAL" clId="{3BA1D3C2-79B1-4EBF-AA81-07CDB7E1E73C}" dt="2023-11-25T12:20:55.906" v="82" actId="20577"/>
          <ac:spMkLst>
            <pc:docMk/>
            <pc:sldMk cId="685296183" sldId="491"/>
            <ac:spMk id="3" creationId="{1CA67EB2-0FC8-84C3-F246-5A348FDE4846}"/>
          </ac:spMkLst>
        </pc:spChg>
        <pc:spChg chg="add mod">
          <ac:chgData name="Syed Sharoz" userId="9a16034f-46a4-46c8-b923-39d31d0d8770" providerId="ADAL" clId="{3BA1D3C2-79B1-4EBF-AA81-07CDB7E1E73C}" dt="2023-11-25T12:22:14.266" v="108" actId="114"/>
          <ac:spMkLst>
            <pc:docMk/>
            <pc:sldMk cId="685296183" sldId="491"/>
            <ac:spMk id="4" creationId="{372E7165-8BCB-E893-F0FC-AEE928115765}"/>
          </ac:spMkLst>
        </pc:spChg>
        <pc:spChg chg="mod">
          <ac:chgData name="Syed Sharoz" userId="9a16034f-46a4-46c8-b923-39d31d0d8770" providerId="ADAL" clId="{3BA1D3C2-79B1-4EBF-AA81-07CDB7E1E73C}" dt="2023-11-25T12:19:05.385" v="66"/>
          <ac:spMkLst>
            <pc:docMk/>
            <pc:sldMk cId="685296183" sldId="491"/>
            <ac:spMk id="5" creationId="{EF6B947F-25DD-4234-02D9-A793EC9D5DAA}"/>
          </ac:spMkLst>
        </pc:spChg>
        <pc:spChg chg="add mod">
          <ac:chgData name="Syed Sharoz" userId="9a16034f-46a4-46c8-b923-39d31d0d8770" providerId="ADAL" clId="{3BA1D3C2-79B1-4EBF-AA81-07CDB7E1E73C}" dt="2023-11-25T12:22:25.049" v="111"/>
          <ac:spMkLst>
            <pc:docMk/>
            <pc:sldMk cId="685296183" sldId="491"/>
            <ac:spMk id="6" creationId="{CF276B0F-F601-72A4-B778-FFC1F34BF8FC}"/>
          </ac:spMkLst>
        </pc:spChg>
        <pc:spChg chg="add del">
          <ac:chgData name="Syed Sharoz" userId="9a16034f-46a4-46c8-b923-39d31d0d8770" providerId="ADAL" clId="{3BA1D3C2-79B1-4EBF-AA81-07CDB7E1E73C}" dt="2023-11-25T12:21:58.921" v="105"/>
          <ac:spMkLst>
            <pc:docMk/>
            <pc:sldMk cId="685296183" sldId="491"/>
            <ac:spMk id="7" creationId="{BAF74A47-3CA5-9225-4ADC-798CFD6462B6}"/>
          </ac:spMkLst>
        </pc:spChg>
        <pc:spChg chg="mod">
          <ac:chgData name="Syed Sharoz" userId="9a16034f-46a4-46c8-b923-39d31d0d8770" providerId="ADAL" clId="{3BA1D3C2-79B1-4EBF-AA81-07CDB7E1E73C}" dt="2023-11-25T12:22:42.183" v="112"/>
          <ac:spMkLst>
            <pc:docMk/>
            <pc:sldMk cId="685296183" sldId="491"/>
            <ac:spMk id="9" creationId="{664D0418-C147-F49A-B4E0-4963D00B9867}"/>
          </ac:spMkLst>
        </pc:spChg>
        <pc:spChg chg="mod">
          <ac:chgData name="Syed Sharoz" userId="9a16034f-46a4-46c8-b923-39d31d0d8770" providerId="ADAL" clId="{3BA1D3C2-79B1-4EBF-AA81-07CDB7E1E73C}" dt="2023-11-25T12:22:42.183" v="112"/>
          <ac:spMkLst>
            <pc:docMk/>
            <pc:sldMk cId="685296183" sldId="491"/>
            <ac:spMk id="11" creationId="{E095E0CC-F47C-D750-A2F0-54E6DB020C5C}"/>
          </ac:spMkLst>
        </pc:spChg>
        <pc:spChg chg="mod">
          <ac:chgData name="Syed Sharoz" userId="9a16034f-46a4-46c8-b923-39d31d0d8770" providerId="ADAL" clId="{3BA1D3C2-79B1-4EBF-AA81-07CDB7E1E73C}" dt="2023-11-25T12:22:42.183" v="112"/>
          <ac:spMkLst>
            <pc:docMk/>
            <pc:sldMk cId="685296183" sldId="491"/>
            <ac:spMk id="12" creationId="{D2688612-1DB8-C893-A427-AB60FD25C54B}"/>
          </ac:spMkLst>
        </pc:spChg>
        <pc:spChg chg="mod">
          <ac:chgData name="Syed Sharoz" userId="9a16034f-46a4-46c8-b923-39d31d0d8770" providerId="ADAL" clId="{3BA1D3C2-79B1-4EBF-AA81-07CDB7E1E73C}" dt="2023-11-25T12:23:39.573" v="125" actId="207"/>
          <ac:spMkLst>
            <pc:docMk/>
            <pc:sldMk cId="685296183" sldId="491"/>
            <ac:spMk id="13" creationId="{8AF7DA5E-3EDB-AA24-7C5B-10AB67B950BD}"/>
          </ac:spMkLst>
        </pc:spChg>
        <pc:spChg chg="mod">
          <ac:chgData name="Syed Sharoz" userId="9a16034f-46a4-46c8-b923-39d31d0d8770" providerId="ADAL" clId="{3BA1D3C2-79B1-4EBF-AA81-07CDB7E1E73C}" dt="2023-11-25T12:19:00.860" v="50" actId="20577"/>
          <ac:spMkLst>
            <pc:docMk/>
            <pc:sldMk cId="685296183" sldId="491"/>
            <ac:spMk id="536" creationId="{00000000-0000-0000-0000-000000000000}"/>
          </ac:spMkLst>
        </pc:spChg>
        <pc:grpChg chg="add mod">
          <ac:chgData name="Syed Sharoz" userId="9a16034f-46a4-46c8-b923-39d31d0d8770" providerId="ADAL" clId="{3BA1D3C2-79B1-4EBF-AA81-07CDB7E1E73C}" dt="2023-11-25T12:22:52.228" v="118" actId="1076"/>
          <ac:grpSpMkLst>
            <pc:docMk/>
            <pc:sldMk cId="685296183" sldId="491"/>
            <ac:grpSpMk id="8" creationId="{66143A27-06A4-D9C0-11BD-D35B036FD489}"/>
          </ac:grpSpMkLst>
        </pc:grpChg>
        <pc:grpChg chg="mod">
          <ac:chgData name="Syed Sharoz" userId="9a16034f-46a4-46c8-b923-39d31d0d8770" providerId="ADAL" clId="{3BA1D3C2-79B1-4EBF-AA81-07CDB7E1E73C}" dt="2023-11-25T12:22:42.183" v="112"/>
          <ac:grpSpMkLst>
            <pc:docMk/>
            <pc:sldMk cId="685296183" sldId="491"/>
            <ac:grpSpMk id="10" creationId="{0D78A3B3-6BE8-6A18-1652-584891D8A7AD}"/>
          </ac:grpSpMkLst>
        </pc:grpChg>
        <pc:grpChg chg="del">
          <ac:chgData name="Syed Sharoz" userId="9a16034f-46a4-46c8-b923-39d31d0d8770" providerId="ADAL" clId="{3BA1D3C2-79B1-4EBF-AA81-07CDB7E1E73C}" dt="2023-11-25T12:19:15.115" v="69" actId="478"/>
          <ac:grpSpMkLst>
            <pc:docMk/>
            <pc:sldMk cId="685296183" sldId="491"/>
            <ac:grpSpMk id="537" creationId="{00000000-0000-0000-0000-000000000000}"/>
          </ac:grpSpMkLst>
        </pc:grpChg>
        <pc:grpChg chg="del">
          <ac:chgData name="Syed Sharoz" userId="9a16034f-46a4-46c8-b923-39d31d0d8770" providerId="ADAL" clId="{3BA1D3C2-79B1-4EBF-AA81-07CDB7E1E73C}" dt="2023-11-25T12:19:15.115" v="69" actId="478"/>
          <ac:grpSpMkLst>
            <pc:docMk/>
            <pc:sldMk cId="685296183" sldId="491"/>
            <ac:grpSpMk id="541" creationId="{00000000-0000-0000-0000-000000000000}"/>
          </ac:grpSpMkLst>
        </pc:grpChg>
        <pc:picChg chg="del">
          <ac:chgData name="Syed Sharoz" userId="9a16034f-46a4-46c8-b923-39d31d0d8770" providerId="ADAL" clId="{3BA1D3C2-79B1-4EBF-AA81-07CDB7E1E73C}" dt="2023-11-25T12:19:15.115" v="69" actId="478"/>
          <ac:picMkLst>
            <pc:docMk/>
            <pc:sldMk cId="685296183" sldId="491"/>
            <ac:picMk id="545" creationId="{00000000-0000-0000-0000-000000000000}"/>
          </ac:picMkLst>
        </pc:picChg>
        <pc:cxnChg chg="add del mod replST">
          <ac:chgData name="Syed Sharoz" userId="9a16034f-46a4-46c8-b923-39d31d0d8770" providerId="ADAL" clId="{3BA1D3C2-79B1-4EBF-AA81-07CDB7E1E73C}" dt="2023-11-25T12:19:05.387" v="68"/>
          <ac:cxnSpMkLst>
            <pc:docMk/>
            <pc:sldMk cId="685296183" sldId="491"/>
            <ac:cxnSpMk id="2" creationId="{FBD63D8A-632F-463F-754A-B039D8E2EB08}"/>
          </ac:cxnSpMkLst>
        </pc:cxnChg>
      </pc:sldChg>
      <pc:sldChg chg="addSp delSp modSp add mod modNotesTx">
        <pc:chgData name="Syed Sharoz" userId="9a16034f-46a4-46c8-b923-39d31d0d8770" providerId="ADAL" clId="{3BA1D3C2-79B1-4EBF-AA81-07CDB7E1E73C}" dt="2023-11-26T11:56:25.663" v="4115" actId="5793"/>
        <pc:sldMkLst>
          <pc:docMk/>
          <pc:sldMk cId="1134737431" sldId="492"/>
        </pc:sldMkLst>
        <pc:spChg chg="mod">
          <ac:chgData name="Syed Sharoz" userId="9a16034f-46a4-46c8-b923-39d31d0d8770" providerId="ADAL" clId="{3BA1D3C2-79B1-4EBF-AA81-07CDB7E1E73C}" dt="2023-11-25T12:24:32.338" v="126"/>
          <ac:spMkLst>
            <pc:docMk/>
            <pc:sldMk cId="1134737431" sldId="492"/>
            <ac:spMk id="3" creationId="{06690DA1-D6FF-A59E-1B31-76F4DE836D76}"/>
          </ac:spMkLst>
        </pc:spChg>
        <pc:spChg chg="mod">
          <ac:chgData name="Syed Sharoz" userId="9a16034f-46a4-46c8-b923-39d31d0d8770" providerId="ADAL" clId="{3BA1D3C2-79B1-4EBF-AA81-07CDB7E1E73C}" dt="2023-11-25T12:24:32.338" v="126"/>
          <ac:spMkLst>
            <pc:docMk/>
            <pc:sldMk cId="1134737431" sldId="492"/>
            <ac:spMk id="4" creationId="{2EAC0F8E-1D15-79F3-AA05-B19D905B21CC}"/>
          </ac:spMkLst>
        </pc:spChg>
        <pc:spChg chg="mod">
          <ac:chgData name="Syed Sharoz" userId="9a16034f-46a4-46c8-b923-39d31d0d8770" providerId="ADAL" clId="{3BA1D3C2-79B1-4EBF-AA81-07CDB7E1E73C}" dt="2023-11-25T12:25:16.521" v="157"/>
          <ac:spMkLst>
            <pc:docMk/>
            <pc:sldMk cId="1134737431" sldId="492"/>
            <ac:spMk id="5" creationId="{EF6B947F-25DD-4234-02D9-A793EC9D5DAA}"/>
          </ac:spMkLst>
        </pc:spChg>
        <pc:spChg chg="mod">
          <ac:chgData name="Syed Sharoz" userId="9a16034f-46a4-46c8-b923-39d31d0d8770" providerId="ADAL" clId="{3BA1D3C2-79B1-4EBF-AA81-07CDB7E1E73C}" dt="2023-11-25T12:24:32.338" v="126"/>
          <ac:spMkLst>
            <pc:docMk/>
            <pc:sldMk cId="1134737431" sldId="492"/>
            <ac:spMk id="7" creationId="{4F999FD6-A53E-0392-3D37-84CFF75DB2C3}"/>
          </ac:spMkLst>
        </pc:spChg>
        <pc:spChg chg="mod">
          <ac:chgData name="Syed Sharoz" userId="9a16034f-46a4-46c8-b923-39d31d0d8770" providerId="ADAL" clId="{3BA1D3C2-79B1-4EBF-AA81-07CDB7E1E73C}" dt="2023-11-25T12:24:32.338" v="126"/>
          <ac:spMkLst>
            <pc:docMk/>
            <pc:sldMk cId="1134737431" sldId="492"/>
            <ac:spMk id="8" creationId="{D9EA8D1E-1660-26E5-3D9C-6C6DE63F7C52}"/>
          </ac:spMkLst>
        </pc:spChg>
        <pc:spChg chg="add mod">
          <ac:chgData name="Syed Sharoz" userId="9a16034f-46a4-46c8-b923-39d31d0d8770" providerId="ADAL" clId="{3BA1D3C2-79B1-4EBF-AA81-07CDB7E1E73C}" dt="2023-11-25T12:25:00.487" v="138" actId="114"/>
          <ac:spMkLst>
            <pc:docMk/>
            <pc:sldMk cId="1134737431" sldId="492"/>
            <ac:spMk id="9" creationId="{4A245F9C-61B7-CE50-925B-14547649D6DC}"/>
          </ac:spMkLst>
        </pc:spChg>
        <pc:spChg chg="mod">
          <ac:chgData name="Syed Sharoz" userId="9a16034f-46a4-46c8-b923-39d31d0d8770" providerId="ADAL" clId="{3BA1D3C2-79B1-4EBF-AA81-07CDB7E1E73C}" dt="2023-11-25T12:25:11.890" v="141"/>
          <ac:spMkLst>
            <pc:docMk/>
            <pc:sldMk cId="1134737431" sldId="492"/>
            <ac:spMk id="536" creationId="{00000000-0000-0000-0000-000000000000}"/>
          </ac:spMkLst>
        </pc:spChg>
        <pc:grpChg chg="add mod">
          <ac:chgData name="Syed Sharoz" userId="9a16034f-46a4-46c8-b923-39d31d0d8770" providerId="ADAL" clId="{3BA1D3C2-79B1-4EBF-AA81-07CDB7E1E73C}" dt="2023-11-25T12:24:32.338" v="126"/>
          <ac:grpSpMkLst>
            <pc:docMk/>
            <pc:sldMk cId="1134737431" sldId="492"/>
            <ac:grpSpMk id="2" creationId="{E0EBB361-0836-07A9-F385-AF8B44D06118}"/>
          </ac:grpSpMkLst>
        </pc:grpChg>
        <pc:grpChg chg="add mod">
          <ac:chgData name="Syed Sharoz" userId="9a16034f-46a4-46c8-b923-39d31d0d8770" providerId="ADAL" clId="{3BA1D3C2-79B1-4EBF-AA81-07CDB7E1E73C}" dt="2023-11-25T12:24:32.338" v="126"/>
          <ac:grpSpMkLst>
            <pc:docMk/>
            <pc:sldMk cId="1134737431" sldId="492"/>
            <ac:grpSpMk id="6" creationId="{3A6D8244-70DE-AEF0-210A-93CE14D40A55}"/>
          </ac:grpSpMkLst>
        </pc:grpChg>
        <pc:cxnChg chg="add del mod replST">
          <ac:chgData name="Syed Sharoz" userId="9a16034f-46a4-46c8-b923-39d31d0d8770" providerId="ADAL" clId="{3BA1D3C2-79B1-4EBF-AA81-07CDB7E1E73C}" dt="2023-11-25T12:25:16.523" v="159"/>
          <ac:cxnSpMkLst>
            <pc:docMk/>
            <pc:sldMk cId="1134737431" sldId="492"/>
            <ac:cxnSpMk id="10" creationId="{75773E46-0EF9-8F8F-69F4-D3F1817FF4A4}"/>
          </ac:cxnSpMkLst>
        </pc:cxnChg>
      </pc:sldChg>
      <pc:sldChg chg="addSp delSp modSp add mod modNotesTx">
        <pc:chgData name="Syed Sharoz" userId="9a16034f-46a4-46c8-b923-39d31d0d8770" providerId="ADAL" clId="{3BA1D3C2-79B1-4EBF-AA81-07CDB7E1E73C}" dt="2023-11-26T11:58:47.657" v="4138" actId="113"/>
        <pc:sldMkLst>
          <pc:docMk/>
          <pc:sldMk cId="3847571061" sldId="493"/>
        </pc:sldMkLst>
        <pc:spChg chg="mod">
          <ac:chgData name="Syed Sharoz" userId="9a16034f-46a4-46c8-b923-39d31d0d8770" providerId="ADAL" clId="{3BA1D3C2-79B1-4EBF-AA81-07CDB7E1E73C}" dt="2023-11-25T12:50:04.860" v="207"/>
          <ac:spMkLst>
            <pc:docMk/>
            <pc:sldMk cId="3847571061" sldId="493"/>
            <ac:spMk id="5" creationId="{EF6B947F-25DD-4234-02D9-A793EC9D5DAA}"/>
          </ac:spMkLst>
        </pc:spChg>
        <pc:spChg chg="mod">
          <ac:chgData name="Syed Sharoz" userId="9a16034f-46a4-46c8-b923-39d31d0d8770" providerId="ADAL" clId="{3BA1D3C2-79B1-4EBF-AA81-07CDB7E1E73C}" dt="2023-11-25T12:50:09.411" v="209" actId="14100"/>
          <ac:spMkLst>
            <pc:docMk/>
            <pc:sldMk cId="3847571061" sldId="493"/>
            <ac:spMk id="9" creationId="{4A245F9C-61B7-CE50-925B-14547649D6DC}"/>
          </ac:spMkLst>
        </pc:spChg>
        <pc:spChg chg="add mod">
          <ac:chgData name="Syed Sharoz" userId="9a16034f-46a4-46c8-b923-39d31d0d8770" providerId="ADAL" clId="{3BA1D3C2-79B1-4EBF-AA81-07CDB7E1E73C}" dt="2023-11-25T12:50:29.449" v="211"/>
          <ac:spMkLst>
            <pc:docMk/>
            <pc:sldMk cId="3847571061" sldId="493"/>
            <ac:spMk id="11" creationId="{12390767-7BB4-5903-ED30-5B1E0B3DA9F5}"/>
          </ac:spMkLst>
        </pc:spChg>
        <pc:spChg chg="add mod">
          <ac:chgData name="Syed Sharoz" userId="9a16034f-46a4-46c8-b923-39d31d0d8770" providerId="ADAL" clId="{3BA1D3C2-79B1-4EBF-AA81-07CDB7E1E73C}" dt="2023-11-25T12:50:29.449" v="211"/>
          <ac:spMkLst>
            <pc:docMk/>
            <pc:sldMk cId="3847571061" sldId="493"/>
            <ac:spMk id="12" creationId="{E1A634EB-153A-0D00-C869-A43C1EF4CDF5}"/>
          </ac:spMkLst>
        </pc:spChg>
        <pc:spChg chg="mod">
          <ac:chgData name="Syed Sharoz" userId="9a16034f-46a4-46c8-b923-39d31d0d8770" providerId="ADAL" clId="{3BA1D3C2-79B1-4EBF-AA81-07CDB7E1E73C}" dt="2023-11-25T12:50:29.449" v="211"/>
          <ac:spMkLst>
            <pc:docMk/>
            <pc:sldMk cId="3847571061" sldId="493"/>
            <ac:spMk id="15" creationId="{02FFDD78-9288-5182-7B29-648411D9E738}"/>
          </ac:spMkLst>
        </pc:spChg>
        <pc:spChg chg="mod">
          <ac:chgData name="Syed Sharoz" userId="9a16034f-46a4-46c8-b923-39d31d0d8770" providerId="ADAL" clId="{3BA1D3C2-79B1-4EBF-AA81-07CDB7E1E73C}" dt="2023-11-25T12:50:29.449" v="211"/>
          <ac:spMkLst>
            <pc:docMk/>
            <pc:sldMk cId="3847571061" sldId="493"/>
            <ac:spMk id="16" creationId="{BDB71707-0867-1ACC-8FD0-ADCF6AF1A6CC}"/>
          </ac:spMkLst>
        </pc:spChg>
        <pc:spChg chg="mod">
          <ac:chgData name="Syed Sharoz" userId="9a16034f-46a4-46c8-b923-39d31d0d8770" providerId="ADAL" clId="{3BA1D3C2-79B1-4EBF-AA81-07CDB7E1E73C}" dt="2023-11-25T12:50:29.449" v="211"/>
          <ac:spMkLst>
            <pc:docMk/>
            <pc:sldMk cId="3847571061" sldId="493"/>
            <ac:spMk id="17" creationId="{C503B572-AB31-5E6C-8168-B6601F66DC47}"/>
          </ac:spMkLst>
        </pc:spChg>
        <pc:spChg chg="mod">
          <ac:chgData name="Syed Sharoz" userId="9a16034f-46a4-46c8-b923-39d31d0d8770" providerId="ADAL" clId="{3BA1D3C2-79B1-4EBF-AA81-07CDB7E1E73C}" dt="2023-11-25T12:50:29.449" v="211"/>
          <ac:spMkLst>
            <pc:docMk/>
            <pc:sldMk cId="3847571061" sldId="493"/>
            <ac:spMk id="18" creationId="{EF23B593-0F27-7A05-8ED2-0429A814A697}"/>
          </ac:spMkLst>
        </pc:spChg>
        <pc:spChg chg="mod">
          <ac:chgData name="Syed Sharoz" userId="9a16034f-46a4-46c8-b923-39d31d0d8770" providerId="ADAL" clId="{3BA1D3C2-79B1-4EBF-AA81-07CDB7E1E73C}" dt="2023-11-25T12:50:29.449" v="211"/>
          <ac:spMkLst>
            <pc:docMk/>
            <pc:sldMk cId="3847571061" sldId="493"/>
            <ac:spMk id="21" creationId="{6335C35E-11D5-E0E5-A7E7-C913C82E0732}"/>
          </ac:spMkLst>
        </pc:spChg>
        <pc:spChg chg="mod">
          <ac:chgData name="Syed Sharoz" userId="9a16034f-46a4-46c8-b923-39d31d0d8770" providerId="ADAL" clId="{3BA1D3C2-79B1-4EBF-AA81-07CDB7E1E73C}" dt="2023-11-25T12:50:29.449" v="211"/>
          <ac:spMkLst>
            <pc:docMk/>
            <pc:sldMk cId="3847571061" sldId="493"/>
            <ac:spMk id="22" creationId="{6D785617-BC03-FB40-152F-018E7EB98B44}"/>
          </ac:spMkLst>
        </pc:spChg>
        <pc:spChg chg="mod">
          <ac:chgData name="Syed Sharoz" userId="9a16034f-46a4-46c8-b923-39d31d0d8770" providerId="ADAL" clId="{3BA1D3C2-79B1-4EBF-AA81-07CDB7E1E73C}" dt="2023-11-25T12:50:29.449" v="211"/>
          <ac:spMkLst>
            <pc:docMk/>
            <pc:sldMk cId="3847571061" sldId="493"/>
            <ac:spMk id="23" creationId="{B90DF48D-57A7-E521-5541-17CB899D5175}"/>
          </ac:spMkLst>
        </pc:spChg>
        <pc:spChg chg="mod">
          <ac:chgData name="Syed Sharoz" userId="9a16034f-46a4-46c8-b923-39d31d0d8770" providerId="ADAL" clId="{3BA1D3C2-79B1-4EBF-AA81-07CDB7E1E73C}" dt="2023-11-25T12:50:29.449" v="211"/>
          <ac:spMkLst>
            <pc:docMk/>
            <pc:sldMk cId="3847571061" sldId="493"/>
            <ac:spMk id="24" creationId="{BFBC7D40-CC3E-238F-64ED-EAC9CA3701BB}"/>
          </ac:spMkLst>
        </pc:spChg>
        <pc:spChg chg="mod">
          <ac:chgData name="Syed Sharoz" userId="9a16034f-46a4-46c8-b923-39d31d0d8770" providerId="ADAL" clId="{3BA1D3C2-79B1-4EBF-AA81-07CDB7E1E73C}" dt="2023-11-25T12:50:04.103" v="196"/>
          <ac:spMkLst>
            <pc:docMk/>
            <pc:sldMk cId="3847571061" sldId="493"/>
            <ac:spMk id="536" creationId="{00000000-0000-0000-0000-000000000000}"/>
          </ac:spMkLst>
        </pc:spChg>
        <pc:grpChg chg="del">
          <ac:chgData name="Syed Sharoz" userId="9a16034f-46a4-46c8-b923-39d31d0d8770" providerId="ADAL" clId="{3BA1D3C2-79B1-4EBF-AA81-07CDB7E1E73C}" dt="2023-11-25T12:50:29.147" v="210" actId="478"/>
          <ac:grpSpMkLst>
            <pc:docMk/>
            <pc:sldMk cId="3847571061" sldId="493"/>
            <ac:grpSpMk id="2" creationId="{E0EBB361-0836-07A9-F385-AF8B44D06118}"/>
          </ac:grpSpMkLst>
        </pc:grpChg>
        <pc:grpChg chg="del">
          <ac:chgData name="Syed Sharoz" userId="9a16034f-46a4-46c8-b923-39d31d0d8770" providerId="ADAL" clId="{3BA1D3C2-79B1-4EBF-AA81-07CDB7E1E73C}" dt="2023-11-25T12:50:29.147" v="210" actId="478"/>
          <ac:grpSpMkLst>
            <pc:docMk/>
            <pc:sldMk cId="3847571061" sldId="493"/>
            <ac:grpSpMk id="6" creationId="{3A6D8244-70DE-AEF0-210A-93CE14D40A55}"/>
          </ac:grpSpMkLst>
        </pc:grpChg>
        <pc:grpChg chg="add mod">
          <ac:chgData name="Syed Sharoz" userId="9a16034f-46a4-46c8-b923-39d31d0d8770" providerId="ADAL" clId="{3BA1D3C2-79B1-4EBF-AA81-07CDB7E1E73C}" dt="2023-11-25T12:50:29.449" v="211"/>
          <ac:grpSpMkLst>
            <pc:docMk/>
            <pc:sldMk cId="3847571061" sldId="493"/>
            <ac:grpSpMk id="13" creationId="{68A1216C-7E04-2164-1BE4-7B5D514CE63B}"/>
          </ac:grpSpMkLst>
        </pc:grpChg>
        <pc:grpChg chg="mod">
          <ac:chgData name="Syed Sharoz" userId="9a16034f-46a4-46c8-b923-39d31d0d8770" providerId="ADAL" clId="{3BA1D3C2-79B1-4EBF-AA81-07CDB7E1E73C}" dt="2023-11-25T12:50:29.449" v="211"/>
          <ac:grpSpMkLst>
            <pc:docMk/>
            <pc:sldMk cId="3847571061" sldId="493"/>
            <ac:grpSpMk id="14" creationId="{BB0B9DD3-06B7-2C1E-6C3F-24D32E4A2C77}"/>
          </ac:grpSpMkLst>
        </pc:grpChg>
        <pc:grpChg chg="add mod">
          <ac:chgData name="Syed Sharoz" userId="9a16034f-46a4-46c8-b923-39d31d0d8770" providerId="ADAL" clId="{3BA1D3C2-79B1-4EBF-AA81-07CDB7E1E73C}" dt="2023-11-25T12:50:29.449" v="211"/>
          <ac:grpSpMkLst>
            <pc:docMk/>
            <pc:sldMk cId="3847571061" sldId="493"/>
            <ac:grpSpMk id="19" creationId="{2FB04FAA-45BE-B78E-9B9A-ED71301CDCE3}"/>
          </ac:grpSpMkLst>
        </pc:grpChg>
        <pc:grpChg chg="mod">
          <ac:chgData name="Syed Sharoz" userId="9a16034f-46a4-46c8-b923-39d31d0d8770" providerId="ADAL" clId="{3BA1D3C2-79B1-4EBF-AA81-07CDB7E1E73C}" dt="2023-11-25T12:50:29.449" v="211"/>
          <ac:grpSpMkLst>
            <pc:docMk/>
            <pc:sldMk cId="3847571061" sldId="493"/>
            <ac:grpSpMk id="20" creationId="{AD81F721-AF13-6F61-0C31-40093795E72B}"/>
          </ac:grpSpMkLst>
        </pc:grpChg>
        <pc:cxnChg chg="add del mod replST delST">
          <ac:chgData name="Syed Sharoz" userId="9a16034f-46a4-46c8-b923-39d31d0d8770" providerId="ADAL" clId="{3BA1D3C2-79B1-4EBF-AA81-07CDB7E1E73C}" dt="2023-11-25T12:50:04.860" v="207"/>
          <ac:cxnSpMkLst>
            <pc:docMk/>
            <pc:sldMk cId="3847571061" sldId="493"/>
            <ac:cxnSpMk id="10" creationId="{FD8B29B1-1802-7362-765E-BA8653BA9AB1}"/>
          </ac:cxnSpMkLst>
        </pc:cxnChg>
      </pc:sldChg>
      <pc:sldChg chg="addSp delSp modSp add mod modNotesTx">
        <pc:chgData name="Syed Sharoz" userId="9a16034f-46a4-46c8-b923-39d31d0d8770" providerId="ADAL" clId="{3BA1D3C2-79B1-4EBF-AA81-07CDB7E1E73C}" dt="2023-11-26T12:00:00.519" v="4159" actId="20577"/>
        <pc:sldMkLst>
          <pc:docMk/>
          <pc:sldMk cId="2736274596" sldId="494"/>
        </pc:sldMkLst>
        <pc:spChg chg="mod">
          <ac:chgData name="Syed Sharoz" userId="9a16034f-46a4-46c8-b923-39d31d0d8770" providerId="ADAL" clId="{3BA1D3C2-79B1-4EBF-AA81-07CDB7E1E73C}" dt="2023-11-25T12:52:30.518" v="227"/>
          <ac:spMkLst>
            <pc:docMk/>
            <pc:sldMk cId="2736274596" sldId="494"/>
            <ac:spMk id="4" creationId="{B340111E-F9B2-E9F4-7DAF-1CD8D10F485E}"/>
          </ac:spMkLst>
        </pc:spChg>
        <pc:spChg chg="mod">
          <ac:chgData name="Syed Sharoz" userId="9a16034f-46a4-46c8-b923-39d31d0d8770" providerId="ADAL" clId="{3BA1D3C2-79B1-4EBF-AA81-07CDB7E1E73C}" dt="2023-11-25T12:52:30.518" v="227"/>
          <ac:spMkLst>
            <pc:docMk/>
            <pc:sldMk cId="2736274596" sldId="494"/>
            <ac:spMk id="6" creationId="{5886FDD1-2052-F22E-4FF6-28256F66A38D}"/>
          </ac:spMkLst>
        </pc:spChg>
        <pc:spChg chg="mod">
          <ac:chgData name="Syed Sharoz" userId="9a16034f-46a4-46c8-b923-39d31d0d8770" providerId="ADAL" clId="{3BA1D3C2-79B1-4EBF-AA81-07CDB7E1E73C}" dt="2023-11-25T12:52:30.518" v="227"/>
          <ac:spMkLst>
            <pc:docMk/>
            <pc:sldMk cId="2736274596" sldId="494"/>
            <ac:spMk id="7" creationId="{51C887DD-2D93-885F-16F9-F56B2333478F}"/>
          </ac:spMkLst>
        </pc:spChg>
        <pc:spChg chg="mod">
          <ac:chgData name="Syed Sharoz" userId="9a16034f-46a4-46c8-b923-39d31d0d8770" providerId="ADAL" clId="{3BA1D3C2-79B1-4EBF-AA81-07CDB7E1E73C}" dt="2023-11-25T12:52:30.518" v="227"/>
          <ac:spMkLst>
            <pc:docMk/>
            <pc:sldMk cId="2736274596" sldId="494"/>
            <ac:spMk id="8" creationId="{E59317C2-995B-DEBA-F69E-67797FC5499D}"/>
          </ac:spMkLst>
        </pc:spChg>
        <pc:spChg chg="mod">
          <ac:chgData name="Syed Sharoz" userId="9a16034f-46a4-46c8-b923-39d31d0d8770" providerId="ADAL" clId="{3BA1D3C2-79B1-4EBF-AA81-07CDB7E1E73C}" dt="2023-11-25T12:52:13.868" v="225" actId="14100"/>
          <ac:spMkLst>
            <pc:docMk/>
            <pc:sldMk cId="2736274596" sldId="494"/>
            <ac:spMk id="9" creationId="{4A245F9C-61B7-CE50-925B-14547649D6DC}"/>
          </ac:spMkLst>
        </pc:spChg>
        <pc:spChg chg="del">
          <ac:chgData name="Syed Sharoz" userId="9a16034f-46a4-46c8-b923-39d31d0d8770" providerId="ADAL" clId="{3BA1D3C2-79B1-4EBF-AA81-07CDB7E1E73C}" dt="2023-11-25T12:52:30.113" v="226" actId="478"/>
          <ac:spMkLst>
            <pc:docMk/>
            <pc:sldMk cId="2736274596" sldId="494"/>
            <ac:spMk id="11" creationId="{12390767-7BB4-5903-ED30-5B1E0B3DA9F5}"/>
          </ac:spMkLst>
        </pc:spChg>
        <pc:spChg chg="del">
          <ac:chgData name="Syed Sharoz" userId="9a16034f-46a4-46c8-b923-39d31d0d8770" providerId="ADAL" clId="{3BA1D3C2-79B1-4EBF-AA81-07CDB7E1E73C}" dt="2023-11-25T12:52:30.113" v="226" actId="478"/>
          <ac:spMkLst>
            <pc:docMk/>
            <pc:sldMk cId="2736274596" sldId="494"/>
            <ac:spMk id="12" creationId="{E1A634EB-153A-0D00-C869-A43C1EF4CDF5}"/>
          </ac:spMkLst>
        </pc:spChg>
        <pc:grpChg chg="add mod">
          <ac:chgData name="Syed Sharoz" userId="9a16034f-46a4-46c8-b923-39d31d0d8770" providerId="ADAL" clId="{3BA1D3C2-79B1-4EBF-AA81-07CDB7E1E73C}" dt="2023-11-25T12:52:30.518" v="227"/>
          <ac:grpSpMkLst>
            <pc:docMk/>
            <pc:sldMk cId="2736274596" sldId="494"/>
            <ac:grpSpMk id="2" creationId="{66937904-129E-7D05-ACF1-C86845AC1025}"/>
          </ac:grpSpMkLst>
        </pc:grpChg>
        <pc:grpChg chg="mod">
          <ac:chgData name="Syed Sharoz" userId="9a16034f-46a4-46c8-b923-39d31d0d8770" providerId="ADAL" clId="{3BA1D3C2-79B1-4EBF-AA81-07CDB7E1E73C}" dt="2023-11-25T12:52:30.518" v="227"/>
          <ac:grpSpMkLst>
            <pc:docMk/>
            <pc:sldMk cId="2736274596" sldId="494"/>
            <ac:grpSpMk id="3" creationId="{40C4A1CC-926B-FAAD-5FE7-5CF9AB727442}"/>
          </ac:grpSpMkLst>
        </pc:grpChg>
        <pc:grpChg chg="del">
          <ac:chgData name="Syed Sharoz" userId="9a16034f-46a4-46c8-b923-39d31d0d8770" providerId="ADAL" clId="{3BA1D3C2-79B1-4EBF-AA81-07CDB7E1E73C}" dt="2023-11-25T12:52:30.113" v="226" actId="478"/>
          <ac:grpSpMkLst>
            <pc:docMk/>
            <pc:sldMk cId="2736274596" sldId="494"/>
            <ac:grpSpMk id="13" creationId="{68A1216C-7E04-2164-1BE4-7B5D514CE63B}"/>
          </ac:grpSpMkLst>
        </pc:grpChg>
        <pc:grpChg chg="del">
          <ac:chgData name="Syed Sharoz" userId="9a16034f-46a4-46c8-b923-39d31d0d8770" providerId="ADAL" clId="{3BA1D3C2-79B1-4EBF-AA81-07CDB7E1E73C}" dt="2023-11-25T12:52:30.113" v="226" actId="478"/>
          <ac:grpSpMkLst>
            <pc:docMk/>
            <pc:sldMk cId="2736274596" sldId="494"/>
            <ac:grpSpMk id="19" creationId="{2FB04FAA-45BE-B78E-9B9A-ED71301CDCE3}"/>
          </ac:grpSpMkLst>
        </pc:grpChg>
      </pc:sldChg>
      <pc:sldChg chg="addSp delSp modSp add mod ord modNotesTx">
        <pc:chgData name="Syed Sharoz" userId="9a16034f-46a4-46c8-b923-39d31d0d8770" providerId="ADAL" clId="{3BA1D3C2-79B1-4EBF-AA81-07CDB7E1E73C}" dt="2023-11-26T11:52:24.706" v="4072" actId="20577"/>
        <pc:sldMkLst>
          <pc:docMk/>
          <pc:sldMk cId="105119292" sldId="495"/>
        </pc:sldMkLst>
        <pc:spChg chg="mod topLvl">
          <ac:chgData name="Syed Sharoz" userId="9a16034f-46a4-46c8-b923-39d31d0d8770" providerId="ADAL" clId="{3BA1D3C2-79B1-4EBF-AA81-07CDB7E1E73C}" dt="2023-11-25T13:15:56.003" v="311" actId="20577"/>
          <ac:spMkLst>
            <pc:docMk/>
            <pc:sldMk cId="105119292" sldId="495"/>
            <ac:spMk id="4" creationId="{B340111E-F9B2-E9F4-7DAF-1CD8D10F485E}"/>
          </ac:spMkLst>
        </pc:spChg>
        <pc:spChg chg="mod">
          <ac:chgData name="Syed Sharoz" userId="9a16034f-46a4-46c8-b923-39d31d0d8770" providerId="ADAL" clId="{3BA1D3C2-79B1-4EBF-AA81-07CDB7E1E73C}" dt="2023-11-25T12:59:04.027" v="289"/>
          <ac:spMkLst>
            <pc:docMk/>
            <pc:sldMk cId="105119292" sldId="495"/>
            <ac:spMk id="5" creationId="{EF6B947F-25DD-4234-02D9-A793EC9D5DAA}"/>
          </ac:spMkLst>
        </pc:spChg>
        <pc:spChg chg="mod">
          <ac:chgData name="Syed Sharoz" userId="9a16034f-46a4-46c8-b923-39d31d0d8770" providerId="ADAL" clId="{3BA1D3C2-79B1-4EBF-AA81-07CDB7E1E73C}" dt="2023-11-25T13:15:47.521" v="307" actId="14100"/>
          <ac:spMkLst>
            <pc:docMk/>
            <pc:sldMk cId="105119292" sldId="495"/>
            <ac:spMk id="6" creationId="{5886FDD1-2052-F22E-4FF6-28256F66A38D}"/>
          </ac:spMkLst>
        </pc:spChg>
        <pc:spChg chg="mod">
          <ac:chgData name="Syed Sharoz" userId="9a16034f-46a4-46c8-b923-39d31d0d8770" providerId="ADAL" clId="{3BA1D3C2-79B1-4EBF-AA81-07CDB7E1E73C}" dt="2023-11-25T12:59:29.945" v="293" actId="571"/>
          <ac:spMkLst>
            <pc:docMk/>
            <pc:sldMk cId="105119292" sldId="495"/>
            <ac:spMk id="7" creationId="{51C887DD-2D93-885F-16F9-F56B2333478F}"/>
          </ac:spMkLst>
        </pc:spChg>
        <pc:spChg chg="mod">
          <ac:chgData name="Syed Sharoz" userId="9a16034f-46a4-46c8-b923-39d31d0d8770" providerId="ADAL" clId="{3BA1D3C2-79B1-4EBF-AA81-07CDB7E1E73C}" dt="2023-11-25T12:59:29.945" v="293" actId="571"/>
          <ac:spMkLst>
            <pc:docMk/>
            <pc:sldMk cId="105119292" sldId="495"/>
            <ac:spMk id="8" creationId="{E59317C2-995B-DEBA-F69E-67797FC5499D}"/>
          </ac:spMkLst>
        </pc:spChg>
        <pc:spChg chg="del">
          <ac:chgData name="Syed Sharoz" userId="9a16034f-46a4-46c8-b923-39d31d0d8770" providerId="ADAL" clId="{3BA1D3C2-79B1-4EBF-AA81-07CDB7E1E73C}" dt="2023-11-25T12:54:25.867" v="238" actId="478"/>
          <ac:spMkLst>
            <pc:docMk/>
            <pc:sldMk cId="105119292" sldId="495"/>
            <ac:spMk id="9" creationId="{4A245F9C-61B7-CE50-925B-14547649D6DC}"/>
          </ac:spMkLst>
        </pc:spChg>
        <pc:spChg chg="add mod">
          <ac:chgData name="Syed Sharoz" userId="9a16034f-46a4-46c8-b923-39d31d0d8770" providerId="ADAL" clId="{3BA1D3C2-79B1-4EBF-AA81-07CDB7E1E73C}" dt="2023-11-25T12:59:29.945" v="293" actId="571"/>
          <ac:spMkLst>
            <pc:docMk/>
            <pc:sldMk cId="105119292" sldId="495"/>
            <ac:spMk id="12" creationId="{A4382FD1-A20B-7740-5530-DFB0BC6C850C}"/>
          </ac:spMkLst>
        </pc:spChg>
        <pc:spChg chg="mod">
          <ac:chgData name="Syed Sharoz" userId="9a16034f-46a4-46c8-b923-39d31d0d8770" providerId="ADAL" clId="{3BA1D3C2-79B1-4EBF-AA81-07CDB7E1E73C}" dt="2023-11-25T12:59:01.140" v="273" actId="20577"/>
          <ac:spMkLst>
            <pc:docMk/>
            <pc:sldMk cId="105119292" sldId="495"/>
            <ac:spMk id="536" creationId="{00000000-0000-0000-0000-000000000000}"/>
          </ac:spMkLst>
        </pc:spChg>
        <pc:grpChg chg="del mod">
          <ac:chgData name="Syed Sharoz" userId="9a16034f-46a4-46c8-b923-39d31d0d8770" providerId="ADAL" clId="{3BA1D3C2-79B1-4EBF-AA81-07CDB7E1E73C}" dt="2023-11-25T12:55:06.932" v="246" actId="165"/>
          <ac:grpSpMkLst>
            <pc:docMk/>
            <pc:sldMk cId="105119292" sldId="495"/>
            <ac:grpSpMk id="2" creationId="{66937904-129E-7D05-ACF1-C86845AC1025}"/>
          </ac:grpSpMkLst>
        </pc:grpChg>
        <pc:grpChg chg="mod topLvl">
          <ac:chgData name="Syed Sharoz" userId="9a16034f-46a4-46c8-b923-39d31d0d8770" providerId="ADAL" clId="{3BA1D3C2-79B1-4EBF-AA81-07CDB7E1E73C}" dt="2023-11-25T12:59:29.945" v="293" actId="571"/>
          <ac:grpSpMkLst>
            <pc:docMk/>
            <pc:sldMk cId="105119292" sldId="495"/>
            <ac:grpSpMk id="3" creationId="{40C4A1CC-926B-FAAD-5FE7-5CF9AB727442}"/>
          </ac:grpSpMkLst>
        </pc:grpChg>
        <pc:grpChg chg="add mod">
          <ac:chgData name="Syed Sharoz" userId="9a16034f-46a4-46c8-b923-39d31d0d8770" providerId="ADAL" clId="{3BA1D3C2-79B1-4EBF-AA81-07CDB7E1E73C}" dt="2023-11-25T13:15:52.386" v="310" actId="14100"/>
          <ac:grpSpMkLst>
            <pc:docMk/>
            <pc:sldMk cId="105119292" sldId="495"/>
            <ac:grpSpMk id="10" creationId="{83A9543E-EFBD-FB13-8C65-3363D436E96E}"/>
          </ac:grpSpMkLst>
        </pc:grpChg>
        <pc:cxnChg chg="add del mod replST">
          <ac:chgData name="Syed Sharoz" userId="9a16034f-46a4-46c8-b923-39d31d0d8770" providerId="ADAL" clId="{3BA1D3C2-79B1-4EBF-AA81-07CDB7E1E73C}" dt="2023-11-25T12:59:04.029" v="291"/>
          <ac:cxnSpMkLst>
            <pc:docMk/>
            <pc:sldMk cId="105119292" sldId="495"/>
            <ac:cxnSpMk id="11" creationId="{2EA0929F-CA8C-7EC3-5707-657B90613541}"/>
          </ac:cxnSpMkLst>
        </pc:cxnChg>
      </pc:sldChg>
      <pc:sldChg chg="addSp delSp modSp add mod modNotesTx">
        <pc:chgData name="Syed Sharoz" userId="9a16034f-46a4-46c8-b923-39d31d0d8770" providerId="ADAL" clId="{3BA1D3C2-79B1-4EBF-AA81-07CDB7E1E73C}" dt="2023-11-25T14:30:31.263" v="731" actId="164"/>
        <pc:sldMkLst>
          <pc:docMk/>
          <pc:sldMk cId="1605880454" sldId="496"/>
        </pc:sldMkLst>
        <pc:spChg chg="mod">
          <ac:chgData name="Syed Sharoz" userId="9a16034f-46a4-46c8-b923-39d31d0d8770" providerId="ADAL" clId="{3BA1D3C2-79B1-4EBF-AA81-07CDB7E1E73C}" dt="2023-11-25T14:20:27.095" v="635" actId="20577"/>
          <ac:spMkLst>
            <pc:docMk/>
            <pc:sldMk cId="1605880454" sldId="496"/>
            <ac:spMk id="2" creationId="{B8E10122-4EC8-ECEC-8F8B-93822FC5EC45}"/>
          </ac:spMkLst>
        </pc:spChg>
        <pc:spChg chg="mod">
          <ac:chgData name="Syed Sharoz" userId="9a16034f-46a4-46c8-b923-39d31d0d8770" providerId="ADAL" clId="{3BA1D3C2-79B1-4EBF-AA81-07CDB7E1E73C}" dt="2023-11-25T13:49:12.734" v="359"/>
          <ac:spMkLst>
            <pc:docMk/>
            <pc:sldMk cId="1605880454" sldId="496"/>
            <ac:spMk id="5" creationId="{5DEB8DDB-0108-1364-9550-5E1971755EF2}"/>
          </ac:spMkLst>
        </pc:spChg>
        <pc:spChg chg="mod topLvl">
          <ac:chgData name="Syed Sharoz" userId="9a16034f-46a4-46c8-b923-39d31d0d8770" providerId="ADAL" clId="{3BA1D3C2-79B1-4EBF-AA81-07CDB7E1E73C}" dt="2023-11-25T14:30:31.263" v="731" actId="164"/>
          <ac:spMkLst>
            <pc:docMk/>
            <pc:sldMk cId="1605880454" sldId="496"/>
            <ac:spMk id="8" creationId="{200ACB33-3C52-1EC5-3938-B89383F7DB62}"/>
          </ac:spMkLst>
        </pc:spChg>
        <pc:spChg chg="mod topLvl">
          <ac:chgData name="Syed Sharoz" userId="9a16034f-46a4-46c8-b923-39d31d0d8770" providerId="ADAL" clId="{3BA1D3C2-79B1-4EBF-AA81-07CDB7E1E73C}" dt="2023-11-25T14:30:31.263" v="731" actId="164"/>
          <ac:spMkLst>
            <pc:docMk/>
            <pc:sldMk cId="1605880454" sldId="496"/>
            <ac:spMk id="9" creationId="{1328BCF6-A906-6817-5E5B-08D5D12797A5}"/>
          </ac:spMkLst>
        </pc:spChg>
        <pc:spChg chg="mod">
          <ac:chgData name="Syed Sharoz" userId="9a16034f-46a4-46c8-b923-39d31d0d8770" providerId="ADAL" clId="{3BA1D3C2-79B1-4EBF-AA81-07CDB7E1E73C}" dt="2023-11-25T14:28:04.945" v="719" actId="165"/>
          <ac:spMkLst>
            <pc:docMk/>
            <pc:sldMk cId="1605880454" sldId="496"/>
            <ac:spMk id="10" creationId="{E4009E20-4C1D-4AAA-6331-EB33E6564EB3}"/>
          </ac:spMkLst>
        </pc:spChg>
        <pc:spChg chg="mod">
          <ac:chgData name="Syed Sharoz" userId="9a16034f-46a4-46c8-b923-39d31d0d8770" providerId="ADAL" clId="{3BA1D3C2-79B1-4EBF-AA81-07CDB7E1E73C}" dt="2023-11-25T14:28:04.945" v="719" actId="165"/>
          <ac:spMkLst>
            <pc:docMk/>
            <pc:sldMk cId="1605880454" sldId="496"/>
            <ac:spMk id="11" creationId="{D391A0E7-FCD3-D547-A8D1-4147E75E6EAE}"/>
          </ac:spMkLst>
        </pc:spChg>
        <pc:spChg chg="mod">
          <ac:chgData name="Syed Sharoz" userId="9a16034f-46a4-46c8-b923-39d31d0d8770" providerId="ADAL" clId="{3BA1D3C2-79B1-4EBF-AA81-07CDB7E1E73C}" dt="2023-11-25T14:28:04.945" v="719" actId="165"/>
          <ac:spMkLst>
            <pc:docMk/>
            <pc:sldMk cId="1605880454" sldId="496"/>
            <ac:spMk id="12" creationId="{1B4579F1-198E-42AD-0CAC-279293211273}"/>
          </ac:spMkLst>
        </pc:spChg>
        <pc:spChg chg="mod">
          <ac:chgData name="Syed Sharoz" userId="9a16034f-46a4-46c8-b923-39d31d0d8770" providerId="ADAL" clId="{3BA1D3C2-79B1-4EBF-AA81-07CDB7E1E73C}" dt="2023-11-25T14:28:04.945" v="719" actId="165"/>
          <ac:spMkLst>
            <pc:docMk/>
            <pc:sldMk cId="1605880454" sldId="496"/>
            <ac:spMk id="13" creationId="{34A39EAE-2F1E-4C4C-2E3E-755009404A68}"/>
          </ac:spMkLst>
        </pc:spChg>
        <pc:spChg chg="mod">
          <ac:chgData name="Syed Sharoz" userId="9a16034f-46a4-46c8-b923-39d31d0d8770" providerId="ADAL" clId="{3BA1D3C2-79B1-4EBF-AA81-07CDB7E1E73C}" dt="2023-11-25T13:49:07.701" v="343" actId="20577"/>
          <ac:spMkLst>
            <pc:docMk/>
            <pc:sldMk cId="1605880454" sldId="496"/>
            <ac:spMk id="1152" creationId="{00000000-0000-0000-0000-000000000000}"/>
          </ac:spMkLst>
        </pc:spChg>
        <pc:grpChg chg="add del mod topLvl">
          <ac:chgData name="Syed Sharoz" userId="9a16034f-46a4-46c8-b923-39d31d0d8770" providerId="ADAL" clId="{3BA1D3C2-79B1-4EBF-AA81-07CDB7E1E73C}" dt="2023-11-25T14:28:04.945" v="719" actId="165"/>
          <ac:grpSpMkLst>
            <pc:docMk/>
            <pc:sldMk cId="1605880454" sldId="496"/>
            <ac:grpSpMk id="4" creationId="{6D7DBDC5-FA0C-F5F8-83CF-3E67A73A4187}"/>
          </ac:grpSpMkLst>
        </pc:grpChg>
        <pc:grpChg chg="mod topLvl">
          <ac:chgData name="Syed Sharoz" userId="9a16034f-46a4-46c8-b923-39d31d0d8770" providerId="ADAL" clId="{3BA1D3C2-79B1-4EBF-AA81-07CDB7E1E73C}" dt="2023-11-25T14:28:08.944" v="720" actId="164"/>
          <ac:grpSpMkLst>
            <pc:docMk/>
            <pc:sldMk cId="1605880454" sldId="496"/>
            <ac:grpSpMk id="6" creationId="{4E025347-427F-F7B5-6104-F52DDA050125}"/>
          </ac:grpSpMkLst>
        </pc:grpChg>
        <pc:grpChg chg="mod topLvl">
          <ac:chgData name="Syed Sharoz" userId="9a16034f-46a4-46c8-b923-39d31d0d8770" providerId="ADAL" clId="{3BA1D3C2-79B1-4EBF-AA81-07CDB7E1E73C}" dt="2023-11-25T14:28:08.944" v="720" actId="164"/>
          <ac:grpSpMkLst>
            <pc:docMk/>
            <pc:sldMk cId="1605880454" sldId="496"/>
            <ac:grpSpMk id="7" creationId="{C8DDC8B9-6050-3022-B72F-FA448ADA5180}"/>
          </ac:grpSpMkLst>
        </pc:grpChg>
        <pc:grpChg chg="add del mod">
          <ac:chgData name="Syed Sharoz" userId="9a16034f-46a4-46c8-b923-39d31d0d8770" providerId="ADAL" clId="{3BA1D3C2-79B1-4EBF-AA81-07CDB7E1E73C}" dt="2023-11-25T13:59:15.991" v="401" actId="478"/>
          <ac:grpSpMkLst>
            <pc:docMk/>
            <pc:sldMk cId="1605880454" sldId="496"/>
            <ac:grpSpMk id="16" creationId="{A03D5984-F653-BD6F-00FA-8BC78B90C779}"/>
          </ac:grpSpMkLst>
        </pc:grpChg>
        <pc:grpChg chg="add mod">
          <ac:chgData name="Syed Sharoz" userId="9a16034f-46a4-46c8-b923-39d31d0d8770" providerId="ADAL" clId="{3BA1D3C2-79B1-4EBF-AA81-07CDB7E1E73C}" dt="2023-11-25T14:30:31.263" v="731" actId="164"/>
          <ac:grpSpMkLst>
            <pc:docMk/>
            <pc:sldMk cId="1605880454" sldId="496"/>
            <ac:grpSpMk id="17" creationId="{502E5FB2-A7A9-481D-6E6A-27628CDF00A2}"/>
          </ac:grpSpMkLst>
        </pc:grpChg>
        <pc:grpChg chg="add mod">
          <ac:chgData name="Syed Sharoz" userId="9a16034f-46a4-46c8-b923-39d31d0d8770" providerId="ADAL" clId="{3BA1D3C2-79B1-4EBF-AA81-07CDB7E1E73C}" dt="2023-11-25T14:30:31.263" v="731" actId="164"/>
          <ac:grpSpMkLst>
            <pc:docMk/>
            <pc:sldMk cId="1605880454" sldId="496"/>
            <ac:grpSpMk id="18" creationId="{32499CA9-4FAB-0CF0-4CEC-D9801CE96EF5}"/>
          </ac:grpSpMkLst>
        </pc:grpChg>
        <pc:grpChg chg="del">
          <ac:chgData name="Syed Sharoz" userId="9a16034f-46a4-46c8-b923-39d31d0d8770" providerId="ADAL" clId="{3BA1D3C2-79B1-4EBF-AA81-07CDB7E1E73C}" dt="2023-11-25T13:47:30.475" v="314" actId="478"/>
          <ac:grpSpMkLst>
            <pc:docMk/>
            <pc:sldMk cId="1605880454" sldId="496"/>
            <ac:grpSpMk id="1146" creationId="{00000000-0000-0000-0000-000000000000}"/>
          </ac:grpSpMkLst>
        </pc:grpChg>
        <pc:picChg chg="add del mod">
          <ac:chgData name="Syed Sharoz" userId="9a16034f-46a4-46c8-b923-39d31d0d8770" providerId="ADAL" clId="{3BA1D3C2-79B1-4EBF-AA81-07CDB7E1E73C}" dt="2023-11-25T13:59:12.584" v="400" actId="478"/>
          <ac:picMkLst>
            <pc:docMk/>
            <pc:sldMk cId="1605880454" sldId="496"/>
            <ac:picMk id="14" creationId="{EA8C6143-F22A-91E5-547D-9F329B1C6821}"/>
          </ac:picMkLst>
        </pc:picChg>
        <pc:picChg chg="add del mod topLvl">
          <ac:chgData name="Syed Sharoz" userId="9a16034f-46a4-46c8-b923-39d31d0d8770" providerId="ADAL" clId="{3BA1D3C2-79B1-4EBF-AA81-07CDB7E1E73C}" dt="2023-11-25T13:59:15.991" v="401" actId="478"/>
          <ac:picMkLst>
            <pc:docMk/>
            <pc:sldMk cId="1605880454" sldId="496"/>
            <ac:picMk id="15" creationId="{B29327E8-5DD5-C068-EAAB-D7388B6C3E54}"/>
          </ac:picMkLst>
        </pc:picChg>
        <pc:cxnChg chg="add del mod replST">
          <ac:chgData name="Syed Sharoz" userId="9a16034f-46a4-46c8-b923-39d31d0d8770" providerId="ADAL" clId="{3BA1D3C2-79B1-4EBF-AA81-07CDB7E1E73C}" dt="2023-11-25T13:49:12.735" v="361"/>
          <ac:cxnSpMkLst>
            <pc:docMk/>
            <pc:sldMk cId="1605880454" sldId="496"/>
            <ac:cxnSpMk id="3" creationId="{E797BFEE-5655-6240-E4B1-ECA013F6847C}"/>
          </ac:cxnSpMkLst>
        </pc:cxnChg>
      </pc:sldChg>
      <pc:sldChg chg="addSp delSp modSp add mod modAnim modNotesTx">
        <pc:chgData name="Syed Sharoz" userId="9a16034f-46a4-46c8-b923-39d31d0d8770" providerId="ADAL" clId="{3BA1D3C2-79B1-4EBF-AA81-07CDB7E1E73C}" dt="2023-11-25T14:25:24.125" v="676" actId="20577"/>
        <pc:sldMkLst>
          <pc:docMk/>
          <pc:sldMk cId="3171376889" sldId="497"/>
        </pc:sldMkLst>
        <pc:spChg chg="del">
          <ac:chgData name="Syed Sharoz" userId="9a16034f-46a4-46c8-b923-39d31d0d8770" providerId="ADAL" clId="{3BA1D3C2-79B1-4EBF-AA81-07CDB7E1E73C}" dt="2023-11-25T14:20:44.444" v="636" actId="478"/>
          <ac:spMkLst>
            <pc:docMk/>
            <pc:sldMk cId="3171376889" sldId="497"/>
            <ac:spMk id="2" creationId="{B8E10122-4EC8-ECEC-8F8B-93822FC5EC45}"/>
          </ac:spMkLst>
        </pc:spChg>
        <pc:spChg chg="mod">
          <ac:chgData name="Syed Sharoz" userId="9a16034f-46a4-46c8-b923-39d31d0d8770" providerId="ADAL" clId="{3BA1D3C2-79B1-4EBF-AA81-07CDB7E1E73C}" dt="2023-11-25T14:01:31.067" v="456"/>
          <ac:spMkLst>
            <pc:docMk/>
            <pc:sldMk cId="3171376889" sldId="497"/>
            <ac:spMk id="5" creationId="{5DEB8DDB-0108-1364-9550-5E1971755EF2}"/>
          </ac:spMkLst>
        </pc:spChg>
        <pc:spChg chg="add del">
          <ac:chgData name="Syed Sharoz" userId="9a16034f-46a4-46c8-b923-39d31d0d8770" providerId="ADAL" clId="{3BA1D3C2-79B1-4EBF-AA81-07CDB7E1E73C}" dt="2023-11-25T14:05:05.157" v="461" actId="22"/>
          <ac:spMkLst>
            <pc:docMk/>
            <pc:sldMk cId="3171376889" sldId="497"/>
            <ac:spMk id="16" creationId="{8BF469EE-9E84-91CE-69B3-4E74016058A5}"/>
          </ac:spMkLst>
        </pc:spChg>
        <pc:spChg chg="add mod">
          <ac:chgData name="Syed Sharoz" userId="9a16034f-46a4-46c8-b923-39d31d0d8770" providerId="ADAL" clId="{3BA1D3C2-79B1-4EBF-AA81-07CDB7E1E73C}" dt="2023-11-25T14:06:01.726" v="477" actId="164"/>
          <ac:spMkLst>
            <pc:docMk/>
            <pc:sldMk cId="3171376889" sldId="497"/>
            <ac:spMk id="19" creationId="{B0DE586E-7A2C-5028-C6C3-ED1348F750C6}"/>
          </ac:spMkLst>
        </pc:spChg>
        <pc:spChg chg="add mod">
          <ac:chgData name="Syed Sharoz" userId="9a16034f-46a4-46c8-b923-39d31d0d8770" providerId="ADAL" clId="{3BA1D3C2-79B1-4EBF-AA81-07CDB7E1E73C}" dt="2023-11-25T14:06:01.726" v="477" actId="164"/>
          <ac:spMkLst>
            <pc:docMk/>
            <pc:sldMk cId="3171376889" sldId="497"/>
            <ac:spMk id="20" creationId="{9A109D65-B4A3-120A-918B-78944610F631}"/>
          </ac:spMkLst>
        </pc:spChg>
        <pc:spChg chg="add mod">
          <ac:chgData name="Syed Sharoz" userId="9a16034f-46a4-46c8-b923-39d31d0d8770" providerId="ADAL" clId="{3BA1D3C2-79B1-4EBF-AA81-07CDB7E1E73C}" dt="2023-11-25T14:06:01.726" v="477" actId="164"/>
          <ac:spMkLst>
            <pc:docMk/>
            <pc:sldMk cId="3171376889" sldId="497"/>
            <ac:spMk id="21" creationId="{075CE2CD-E6D3-EA55-11C7-09EA0D4DB53D}"/>
          </ac:spMkLst>
        </pc:spChg>
        <pc:spChg chg="add mod">
          <ac:chgData name="Syed Sharoz" userId="9a16034f-46a4-46c8-b923-39d31d0d8770" providerId="ADAL" clId="{3BA1D3C2-79B1-4EBF-AA81-07CDB7E1E73C}" dt="2023-11-25T14:06:01.726" v="477" actId="164"/>
          <ac:spMkLst>
            <pc:docMk/>
            <pc:sldMk cId="3171376889" sldId="497"/>
            <ac:spMk id="22" creationId="{53DD42A1-17BE-7E86-CC53-A38624576B8F}"/>
          </ac:spMkLst>
        </pc:spChg>
        <pc:spChg chg="add mod">
          <ac:chgData name="Syed Sharoz" userId="9a16034f-46a4-46c8-b923-39d31d0d8770" providerId="ADAL" clId="{3BA1D3C2-79B1-4EBF-AA81-07CDB7E1E73C}" dt="2023-11-25T14:06:01.726" v="477" actId="164"/>
          <ac:spMkLst>
            <pc:docMk/>
            <pc:sldMk cId="3171376889" sldId="497"/>
            <ac:spMk id="23" creationId="{B8E51E07-80C4-68E6-687A-D9E725EAB6BE}"/>
          </ac:spMkLst>
        </pc:spChg>
        <pc:spChg chg="add mod">
          <ac:chgData name="Syed Sharoz" userId="9a16034f-46a4-46c8-b923-39d31d0d8770" providerId="ADAL" clId="{3BA1D3C2-79B1-4EBF-AA81-07CDB7E1E73C}" dt="2023-11-25T14:06:01.726" v="477" actId="164"/>
          <ac:spMkLst>
            <pc:docMk/>
            <pc:sldMk cId="3171376889" sldId="497"/>
            <ac:spMk id="24" creationId="{ED056058-6720-739D-B1C2-7CF194A17AF0}"/>
          </ac:spMkLst>
        </pc:spChg>
        <pc:spChg chg="mod">
          <ac:chgData name="Syed Sharoz" userId="9a16034f-46a4-46c8-b923-39d31d0d8770" providerId="ADAL" clId="{3BA1D3C2-79B1-4EBF-AA81-07CDB7E1E73C}" dt="2023-11-25T14:06:00.633" v="476"/>
          <ac:spMkLst>
            <pc:docMk/>
            <pc:sldMk cId="3171376889" sldId="497"/>
            <ac:spMk id="26" creationId="{D441FEDB-FD37-007F-EA5D-A14730CF21D9}"/>
          </ac:spMkLst>
        </pc:spChg>
        <pc:spChg chg="mod">
          <ac:chgData name="Syed Sharoz" userId="9a16034f-46a4-46c8-b923-39d31d0d8770" providerId="ADAL" clId="{3BA1D3C2-79B1-4EBF-AA81-07CDB7E1E73C}" dt="2023-11-25T14:06:00.633" v="476"/>
          <ac:spMkLst>
            <pc:docMk/>
            <pc:sldMk cId="3171376889" sldId="497"/>
            <ac:spMk id="27" creationId="{85C9E7CF-E282-6883-B633-0CB448A51CDF}"/>
          </ac:spMkLst>
        </pc:spChg>
        <pc:spChg chg="mod">
          <ac:chgData name="Syed Sharoz" userId="9a16034f-46a4-46c8-b923-39d31d0d8770" providerId="ADAL" clId="{3BA1D3C2-79B1-4EBF-AA81-07CDB7E1E73C}" dt="2023-11-25T14:06:00.633" v="476"/>
          <ac:spMkLst>
            <pc:docMk/>
            <pc:sldMk cId="3171376889" sldId="497"/>
            <ac:spMk id="28" creationId="{34044901-5997-C7AD-7B1C-319BF04EA541}"/>
          </ac:spMkLst>
        </pc:spChg>
        <pc:spChg chg="mod">
          <ac:chgData name="Syed Sharoz" userId="9a16034f-46a4-46c8-b923-39d31d0d8770" providerId="ADAL" clId="{3BA1D3C2-79B1-4EBF-AA81-07CDB7E1E73C}" dt="2023-11-25T14:06:00.633" v="476"/>
          <ac:spMkLst>
            <pc:docMk/>
            <pc:sldMk cId="3171376889" sldId="497"/>
            <ac:spMk id="29" creationId="{54D05C7F-03E1-07DF-F553-F23A2E680378}"/>
          </ac:spMkLst>
        </pc:spChg>
        <pc:spChg chg="mod">
          <ac:chgData name="Syed Sharoz" userId="9a16034f-46a4-46c8-b923-39d31d0d8770" providerId="ADAL" clId="{3BA1D3C2-79B1-4EBF-AA81-07CDB7E1E73C}" dt="2023-11-25T14:06:00.633" v="476"/>
          <ac:spMkLst>
            <pc:docMk/>
            <pc:sldMk cId="3171376889" sldId="497"/>
            <ac:spMk id="31" creationId="{93C05EBE-8A54-AA7D-6901-DB26733B5BE7}"/>
          </ac:spMkLst>
        </pc:spChg>
        <pc:spChg chg="mod">
          <ac:chgData name="Syed Sharoz" userId="9a16034f-46a4-46c8-b923-39d31d0d8770" providerId="ADAL" clId="{3BA1D3C2-79B1-4EBF-AA81-07CDB7E1E73C}" dt="2023-11-25T14:06:00.633" v="476"/>
          <ac:spMkLst>
            <pc:docMk/>
            <pc:sldMk cId="3171376889" sldId="497"/>
            <ac:spMk id="32" creationId="{B27E9AF5-1C45-EC98-7AE1-1BB095DE766F}"/>
          </ac:spMkLst>
        </pc:spChg>
        <pc:spChg chg="mod">
          <ac:chgData name="Syed Sharoz" userId="9a16034f-46a4-46c8-b923-39d31d0d8770" providerId="ADAL" clId="{3BA1D3C2-79B1-4EBF-AA81-07CDB7E1E73C}" dt="2023-11-25T14:06:00.633" v="476"/>
          <ac:spMkLst>
            <pc:docMk/>
            <pc:sldMk cId="3171376889" sldId="497"/>
            <ac:spMk id="33" creationId="{727C3FCE-8DF1-DF7C-82A2-0C332F8771FA}"/>
          </ac:spMkLst>
        </pc:spChg>
        <pc:spChg chg="mod">
          <ac:chgData name="Syed Sharoz" userId="9a16034f-46a4-46c8-b923-39d31d0d8770" providerId="ADAL" clId="{3BA1D3C2-79B1-4EBF-AA81-07CDB7E1E73C}" dt="2023-11-25T14:06:00.633" v="476"/>
          <ac:spMkLst>
            <pc:docMk/>
            <pc:sldMk cId="3171376889" sldId="497"/>
            <ac:spMk id="34" creationId="{CB79CA18-59F7-C1FA-329D-E91F8881AAF2}"/>
          </ac:spMkLst>
        </pc:spChg>
        <pc:spChg chg="mod">
          <ac:chgData name="Syed Sharoz" userId="9a16034f-46a4-46c8-b923-39d31d0d8770" providerId="ADAL" clId="{3BA1D3C2-79B1-4EBF-AA81-07CDB7E1E73C}" dt="2023-11-25T14:06:00.633" v="476"/>
          <ac:spMkLst>
            <pc:docMk/>
            <pc:sldMk cId="3171376889" sldId="497"/>
            <ac:spMk id="36" creationId="{752083AD-5DEC-F43C-C5C6-FE7CC408A7DE}"/>
          </ac:spMkLst>
        </pc:spChg>
        <pc:spChg chg="mod">
          <ac:chgData name="Syed Sharoz" userId="9a16034f-46a4-46c8-b923-39d31d0d8770" providerId="ADAL" clId="{3BA1D3C2-79B1-4EBF-AA81-07CDB7E1E73C}" dt="2023-11-25T14:06:00.633" v="476"/>
          <ac:spMkLst>
            <pc:docMk/>
            <pc:sldMk cId="3171376889" sldId="497"/>
            <ac:spMk id="37" creationId="{8CCC724A-19DF-04EA-4A46-806980920FCE}"/>
          </ac:spMkLst>
        </pc:spChg>
        <pc:spChg chg="mod">
          <ac:chgData name="Syed Sharoz" userId="9a16034f-46a4-46c8-b923-39d31d0d8770" providerId="ADAL" clId="{3BA1D3C2-79B1-4EBF-AA81-07CDB7E1E73C}" dt="2023-11-25T14:06:00.633" v="476"/>
          <ac:spMkLst>
            <pc:docMk/>
            <pc:sldMk cId="3171376889" sldId="497"/>
            <ac:spMk id="38" creationId="{169A6A20-1422-67FF-B8C6-1C649E6DE1CB}"/>
          </ac:spMkLst>
        </pc:spChg>
        <pc:spChg chg="mod">
          <ac:chgData name="Syed Sharoz" userId="9a16034f-46a4-46c8-b923-39d31d0d8770" providerId="ADAL" clId="{3BA1D3C2-79B1-4EBF-AA81-07CDB7E1E73C}" dt="2023-11-25T14:06:00.633" v="476"/>
          <ac:spMkLst>
            <pc:docMk/>
            <pc:sldMk cId="3171376889" sldId="497"/>
            <ac:spMk id="40" creationId="{C71A2A7F-940F-F7F1-6484-919619789357}"/>
          </ac:spMkLst>
        </pc:spChg>
        <pc:spChg chg="mod">
          <ac:chgData name="Syed Sharoz" userId="9a16034f-46a4-46c8-b923-39d31d0d8770" providerId="ADAL" clId="{3BA1D3C2-79B1-4EBF-AA81-07CDB7E1E73C}" dt="2023-11-25T14:06:00.633" v="476"/>
          <ac:spMkLst>
            <pc:docMk/>
            <pc:sldMk cId="3171376889" sldId="497"/>
            <ac:spMk id="41" creationId="{7619D884-ACAA-5670-DF6D-536E89FE2B2F}"/>
          </ac:spMkLst>
        </pc:spChg>
        <pc:spChg chg="mod">
          <ac:chgData name="Syed Sharoz" userId="9a16034f-46a4-46c8-b923-39d31d0d8770" providerId="ADAL" clId="{3BA1D3C2-79B1-4EBF-AA81-07CDB7E1E73C}" dt="2023-11-25T14:06:00.633" v="476"/>
          <ac:spMkLst>
            <pc:docMk/>
            <pc:sldMk cId="3171376889" sldId="497"/>
            <ac:spMk id="42" creationId="{06F3AB6F-9399-C507-B853-60F176C26D10}"/>
          </ac:spMkLst>
        </pc:spChg>
        <pc:spChg chg="mod">
          <ac:chgData name="Syed Sharoz" userId="9a16034f-46a4-46c8-b923-39d31d0d8770" providerId="ADAL" clId="{3BA1D3C2-79B1-4EBF-AA81-07CDB7E1E73C}" dt="2023-11-25T14:06:00.633" v="476"/>
          <ac:spMkLst>
            <pc:docMk/>
            <pc:sldMk cId="3171376889" sldId="497"/>
            <ac:spMk id="44" creationId="{4F12B700-9795-2444-02D3-4941FE9983F5}"/>
          </ac:spMkLst>
        </pc:spChg>
        <pc:spChg chg="mod">
          <ac:chgData name="Syed Sharoz" userId="9a16034f-46a4-46c8-b923-39d31d0d8770" providerId="ADAL" clId="{3BA1D3C2-79B1-4EBF-AA81-07CDB7E1E73C}" dt="2023-11-25T14:06:00.633" v="476"/>
          <ac:spMkLst>
            <pc:docMk/>
            <pc:sldMk cId="3171376889" sldId="497"/>
            <ac:spMk id="46" creationId="{50B61DED-70C3-69E0-7F23-A52A045810FA}"/>
          </ac:spMkLst>
        </pc:spChg>
        <pc:spChg chg="mod">
          <ac:chgData name="Syed Sharoz" userId="9a16034f-46a4-46c8-b923-39d31d0d8770" providerId="ADAL" clId="{3BA1D3C2-79B1-4EBF-AA81-07CDB7E1E73C}" dt="2023-11-25T14:06:00.633" v="476"/>
          <ac:spMkLst>
            <pc:docMk/>
            <pc:sldMk cId="3171376889" sldId="497"/>
            <ac:spMk id="47" creationId="{2318548B-618E-F058-3CC6-9713F5264561}"/>
          </ac:spMkLst>
        </pc:spChg>
        <pc:spChg chg="mod">
          <ac:chgData name="Syed Sharoz" userId="9a16034f-46a4-46c8-b923-39d31d0d8770" providerId="ADAL" clId="{3BA1D3C2-79B1-4EBF-AA81-07CDB7E1E73C}" dt="2023-11-25T14:06:00.633" v="476"/>
          <ac:spMkLst>
            <pc:docMk/>
            <pc:sldMk cId="3171376889" sldId="497"/>
            <ac:spMk id="49" creationId="{1712278B-601A-E916-6BD0-223F3E92A2F3}"/>
          </ac:spMkLst>
        </pc:spChg>
        <pc:spChg chg="mod">
          <ac:chgData name="Syed Sharoz" userId="9a16034f-46a4-46c8-b923-39d31d0d8770" providerId="ADAL" clId="{3BA1D3C2-79B1-4EBF-AA81-07CDB7E1E73C}" dt="2023-11-25T14:06:00.633" v="476"/>
          <ac:spMkLst>
            <pc:docMk/>
            <pc:sldMk cId="3171376889" sldId="497"/>
            <ac:spMk id="50" creationId="{25C085E6-F4FD-10BB-6FE0-EC871A01FF0E}"/>
          </ac:spMkLst>
        </pc:spChg>
        <pc:spChg chg="mod">
          <ac:chgData name="Syed Sharoz" userId="9a16034f-46a4-46c8-b923-39d31d0d8770" providerId="ADAL" clId="{3BA1D3C2-79B1-4EBF-AA81-07CDB7E1E73C}" dt="2023-11-25T14:06:00.633" v="476"/>
          <ac:spMkLst>
            <pc:docMk/>
            <pc:sldMk cId="3171376889" sldId="497"/>
            <ac:spMk id="51" creationId="{DFBCA472-9BA9-8E38-A153-C792339706E8}"/>
          </ac:spMkLst>
        </pc:spChg>
        <pc:spChg chg="mod">
          <ac:chgData name="Syed Sharoz" userId="9a16034f-46a4-46c8-b923-39d31d0d8770" providerId="ADAL" clId="{3BA1D3C2-79B1-4EBF-AA81-07CDB7E1E73C}" dt="2023-11-25T14:06:00.633" v="476"/>
          <ac:spMkLst>
            <pc:docMk/>
            <pc:sldMk cId="3171376889" sldId="497"/>
            <ac:spMk id="53" creationId="{ACBDE8FB-05F3-06BA-B16F-F434121932BB}"/>
          </ac:spMkLst>
        </pc:spChg>
        <pc:spChg chg="mod">
          <ac:chgData name="Syed Sharoz" userId="9a16034f-46a4-46c8-b923-39d31d0d8770" providerId="ADAL" clId="{3BA1D3C2-79B1-4EBF-AA81-07CDB7E1E73C}" dt="2023-11-25T14:06:00.633" v="476"/>
          <ac:spMkLst>
            <pc:docMk/>
            <pc:sldMk cId="3171376889" sldId="497"/>
            <ac:spMk id="54" creationId="{FF97D622-A9EF-0582-5DA8-9FAEED1B6E0E}"/>
          </ac:spMkLst>
        </pc:spChg>
        <pc:spChg chg="mod">
          <ac:chgData name="Syed Sharoz" userId="9a16034f-46a4-46c8-b923-39d31d0d8770" providerId="ADAL" clId="{3BA1D3C2-79B1-4EBF-AA81-07CDB7E1E73C}" dt="2023-11-25T14:06:00.633" v="476"/>
          <ac:spMkLst>
            <pc:docMk/>
            <pc:sldMk cId="3171376889" sldId="497"/>
            <ac:spMk id="55" creationId="{C087BCE4-E181-090B-DA5F-AED675E62AF1}"/>
          </ac:spMkLst>
        </pc:spChg>
        <pc:spChg chg="mod">
          <ac:chgData name="Syed Sharoz" userId="9a16034f-46a4-46c8-b923-39d31d0d8770" providerId="ADAL" clId="{3BA1D3C2-79B1-4EBF-AA81-07CDB7E1E73C}" dt="2023-11-25T14:06:00.633" v="476"/>
          <ac:spMkLst>
            <pc:docMk/>
            <pc:sldMk cId="3171376889" sldId="497"/>
            <ac:spMk id="57" creationId="{4336D5C8-F834-2027-61E9-44C877B6D01B}"/>
          </ac:spMkLst>
        </pc:spChg>
        <pc:spChg chg="mod">
          <ac:chgData name="Syed Sharoz" userId="9a16034f-46a4-46c8-b923-39d31d0d8770" providerId="ADAL" clId="{3BA1D3C2-79B1-4EBF-AA81-07CDB7E1E73C}" dt="2023-11-25T14:06:00.633" v="476"/>
          <ac:spMkLst>
            <pc:docMk/>
            <pc:sldMk cId="3171376889" sldId="497"/>
            <ac:spMk id="58" creationId="{DAF53F12-D447-4F79-BD4D-58B437BB88C2}"/>
          </ac:spMkLst>
        </pc:spChg>
        <pc:spChg chg="mod">
          <ac:chgData name="Syed Sharoz" userId="9a16034f-46a4-46c8-b923-39d31d0d8770" providerId="ADAL" clId="{3BA1D3C2-79B1-4EBF-AA81-07CDB7E1E73C}" dt="2023-11-25T14:06:00.633" v="476"/>
          <ac:spMkLst>
            <pc:docMk/>
            <pc:sldMk cId="3171376889" sldId="497"/>
            <ac:spMk id="59" creationId="{C3C7724E-8D6B-494C-3676-5C62D3CE3E01}"/>
          </ac:spMkLst>
        </pc:spChg>
        <pc:spChg chg="add mod">
          <ac:chgData name="Syed Sharoz" userId="9a16034f-46a4-46c8-b923-39d31d0d8770" providerId="ADAL" clId="{3BA1D3C2-79B1-4EBF-AA81-07CDB7E1E73C}" dt="2023-11-25T14:25:21.582" v="673" actId="20577"/>
          <ac:spMkLst>
            <pc:docMk/>
            <pc:sldMk cId="3171376889" sldId="497"/>
            <ac:spMk id="61" creationId="{127B0DAF-0F8E-D352-AEB1-8B243E5F2CF1}"/>
          </ac:spMkLst>
        </pc:spChg>
        <pc:spChg chg="add mod">
          <ac:chgData name="Syed Sharoz" userId="9a16034f-46a4-46c8-b923-39d31d0d8770" providerId="ADAL" clId="{3BA1D3C2-79B1-4EBF-AA81-07CDB7E1E73C}" dt="2023-11-25T14:25:21.582" v="673" actId="20577"/>
          <ac:spMkLst>
            <pc:docMk/>
            <pc:sldMk cId="3171376889" sldId="497"/>
            <ac:spMk id="62" creationId="{CFA1F23F-D31B-3974-8654-F60F19E40790}"/>
          </ac:spMkLst>
        </pc:spChg>
        <pc:spChg chg="add mod">
          <ac:chgData name="Syed Sharoz" userId="9a16034f-46a4-46c8-b923-39d31d0d8770" providerId="ADAL" clId="{3BA1D3C2-79B1-4EBF-AA81-07CDB7E1E73C}" dt="2023-11-25T14:25:21.582" v="673" actId="20577"/>
          <ac:spMkLst>
            <pc:docMk/>
            <pc:sldMk cId="3171376889" sldId="497"/>
            <ac:spMk id="63" creationId="{202CE297-4009-3E18-4D8A-012038382127}"/>
          </ac:spMkLst>
        </pc:spChg>
        <pc:spChg chg="mod">
          <ac:chgData name="Syed Sharoz" userId="9a16034f-46a4-46c8-b923-39d31d0d8770" providerId="ADAL" clId="{3BA1D3C2-79B1-4EBF-AA81-07CDB7E1E73C}" dt="2023-11-25T14:01:18.155" v="422" actId="20577"/>
          <ac:spMkLst>
            <pc:docMk/>
            <pc:sldMk cId="3171376889" sldId="497"/>
            <ac:spMk id="1152" creationId="{00000000-0000-0000-0000-000000000000}"/>
          </ac:spMkLst>
        </pc:spChg>
        <pc:spChg chg="add mod">
          <ac:chgData name="Syed Sharoz" userId="9a16034f-46a4-46c8-b923-39d31d0d8770" providerId="ADAL" clId="{3BA1D3C2-79B1-4EBF-AA81-07CDB7E1E73C}" dt="2023-11-25T14:25:21.582" v="673" actId="20577"/>
          <ac:spMkLst>
            <pc:docMk/>
            <pc:sldMk cId="3171376889" sldId="497"/>
            <ac:spMk id="1153" creationId="{18BEDF1D-E6A7-20B4-36C8-EA4A770515E2}"/>
          </ac:spMkLst>
        </pc:spChg>
        <pc:spChg chg="add mod">
          <ac:chgData name="Syed Sharoz" userId="9a16034f-46a4-46c8-b923-39d31d0d8770" providerId="ADAL" clId="{3BA1D3C2-79B1-4EBF-AA81-07CDB7E1E73C}" dt="2023-11-25T14:25:21.582" v="673" actId="20577"/>
          <ac:spMkLst>
            <pc:docMk/>
            <pc:sldMk cId="3171376889" sldId="497"/>
            <ac:spMk id="1154" creationId="{730A0DA6-A311-9197-29F8-A0A7BE774732}"/>
          </ac:spMkLst>
        </pc:spChg>
        <pc:spChg chg="add mod">
          <ac:chgData name="Syed Sharoz" userId="9a16034f-46a4-46c8-b923-39d31d0d8770" providerId="ADAL" clId="{3BA1D3C2-79B1-4EBF-AA81-07CDB7E1E73C}" dt="2023-11-25T14:25:21.582" v="673" actId="20577"/>
          <ac:spMkLst>
            <pc:docMk/>
            <pc:sldMk cId="3171376889" sldId="497"/>
            <ac:spMk id="1155" creationId="{B071C3D2-40F2-22D2-51C0-1F07C3B358D4}"/>
          </ac:spMkLst>
        </pc:spChg>
        <pc:spChg chg="add mod">
          <ac:chgData name="Syed Sharoz" userId="9a16034f-46a4-46c8-b923-39d31d0d8770" providerId="ADAL" clId="{3BA1D3C2-79B1-4EBF-AA81-07CDB7E1E73C}" dt="2023-11-25T14:25:21.582" v="673" actId="20577"/>
          <ac:spMkLst>
            <pc:docMk/>
            <pc:sldMk cId="3171376889" sldId="497"/>
            <ac:spMk id="1156" creationId="{D5F6889F-2CEE-BF8F-FEE6-CC9B6E18316B}"/>
          </ac:spMkLst>
        </pc:spChg>
        <pc:spChg chg="add mod">
          <ac:chgData name="Syed Sharoz" userId="9a16034f-46a4-46c8-b923-39d31d0d8770" providerId="ADAL" clId="{3BA1D3C2-79B1-4EBF-AA81-07CDB7E1E73C}" dt="2023-11-25T14:25:21.582" v="673" actId="20577"/>
          <ac:spMkLst>
            <pc:docMk/>
            <pc:sldMk cId="3171376889" sldId="497"/>
            <ac:spMk id="1157" creationId="{56DA985E-1F49-0682-3C65-555C011B3994}"/>
          </ac:spMkLst>
        </pc:spChg>
        <pc:spChg chg="add mod">
          <ac:chgData name="Syed Sharoz" userId="9a16034f-46a4-46c8-b923-39d31d0d8770" providerId="ADAL" clId="{3BA1D3C2-79B1-4EBF-AA81-07CDB7E1E73C}" dt="2023-11-25T14:25:21.582" v="673" actId="20577"/>
          <ac:spMkLst>
            <pc:docMk/>
            <pc:sldMk cId="3171376889" sldId="497"/>
            <ac:spMk id="1158" creationId="{9C763F68-16C9-2779-4805-2DCA554E6148}"/>
          </ac:spMkLst>
        </pc:spChg>
        <pc:spChg chg="add mod">
          <ac:chgData name="Syed Sharoz" userId="9a16034f-46a4-46c8-b923-39d31d0d8770" providerId="ADAL" clId="{3BA1D3C2-79B1-4EBF-AA81-07CDB7E1E73C}" dt="2023-11-25T14:25:21.582" v="673" actId="20577"/>
          <ac:spMkLst>
            <pc:docMk/>
            <pc:sldMk cId="3171376889" sldId="497"/>
            <ac:spMk id="1159" creationId="{A6BC62B2-516B-FFFB-6A69-97AD7C3FD57B}"/>
          </ac:spMkLst>
        </pc:spChg>
        <pc:spChg chg="add mod">
          <ac:chgData name="Syed Sharoz" userId="9a16034f-46a4-46c8-b923-39d31d0d8770" providerId="ADAL" clId="{3BA1D3C2-79B1-4EBF-AA81-07CDB7E1E73C}" dt="2023-11-25T14:25:21.582" v="673" actId="20577"/>
          <ac:spMkLst>
            <pc:docMk/>
            <pc:sldMk cId="3171376889" sldId="497"/>
            <ac:spMk id="1160" creationId="{04462950-ACDF-A5E6-9EB4-DB391D7237BB}"/>
          </ac:spMkLst>
        </pc:spChg>
        <pc:spChg chg="add mod">
          <ac:chgData name="Syed Sharoz" userId="9a16034f-46a4-46c8-b923-39d31d0d8770" providerId="ADAL" clId="{3BA1D3C2-79B1-4EBF-AA81-07CDB7E1E73C}" dt="2023-11-25T14:25:21.582" v="673" actId="20577"/>
          <ac:spMkLst>
            <pc:docMk/>
            <pc:sldMk cId="3171376889" sldId="497"/>
            <ac:spMk id="1161" creationId="{6B188679-25BD-676F-4256-E099D38A5A12}"/>
          </ac:spMkLst>
        </pc:spChg>
        <pc:spChg chg="add mod">
          <ac:chgData name="Syed Sharoz" userId="9a16034f-46a4-46c8-b923-39d31d0d8770" providerId="ADAL" clId="{3BA1D3C2-79B1-4EBF-AA81-07CDB7E1E73C}" dt="2023-11-25T14:25:21.582" v="673" actId="20577"/>
          <ac:spMkLst>
            <pc:docMk/>
            <pc:sldMk cId="3171376889" sldId="497"/>
            <ac:spMk id="1162" creationId="{53FBC953-F7B9-BB7E-2581-6796AF69DAD5}"/>
          </ac:spMkLst>
        </pc:spChg>
        <pc:spChg chg="add mod">
          <ac:chgData name="Syed Sharoz" userId="9a16034f-46a4-46c8-b923-39d31d0d8770" providerId="ADAL" clId="{3BA1D3C2-79B1-4EBF-AA81-07CDB7E1E73C}" dt="2023-11-25T14:25:21.582" v="673" actId="20577"/>
          <ac:spMkLst>
            <pc:docMk/>
            <pc:sldMk cId="3171376889" sldId="497"/>
            <ac:spMk id="1163" creationId="{0F45D9A9-ED92-2D8D-3875-51E076375952}"/>
          </ac:spMkLst>
        </pc:spChg>
        <pc:spChg chg="add mod">
          <ac:chgData name="Syed Sharoz" userId="9a16034f-46a4-46c8-b923-39d31d0d8770" providerId="ADAL" clId="{3BA1D3C2-79B1-4EBF-AA81-07CDB7E1E73C}" dt="2023-11-25T14:25:21.582" v="673" actId="20577"/>
          <ac:spMkLst>
            <pc:docMk/>
            <pc:sldMk cId="3171376889" sldId="497"/>
            <ac:spMk id="1164" creationId="{572E950A-00F5-EECE-4443-B11B850D4019}"/>
          </ac:spMkLst>
        </pc:spChg>
        <pc:spChg chg="add mod">
          <ac:chgData name="Syed Sharoz" userId="9a16034f-46a4-46c8-b923-39d31d0d8770" providerId="ADAL" clId="{3BA1D3C2-79B1-4EBF-AA81-07CDB7E1E73C}" dt="2023-11-25T14:25:21.582" v="673" actId="20577"/>
          <ac:spMkLst>
            <pc:docMk/>
            <pc:sldMk cId="3171376889" sldId="497"/>
            <ac:spMk id="1165" creationId="{AA3DCFC0-1C9D-1107-3A3F-A4042498C82E}"/>
          </ac:spMkLst>
        </pc:spChg>
        <pc:spChg chg="add mod">
          <ac:chgData name="Syed Sharoz" userId="9a16034f-46a4-46c8-b923-39d31d0d8770" providerId="ADAL" clId="{3BA1D3C2-79B1-4EBF-AA81-07CDB7E1E73C}" dt="2023-11-25T14:25:21.582" v="673" actId="20577"/>
          <ac:spMkLst>
            <pc:docMk/>
            <pc:sldMk cId="3171376889" sldId="497"/>
            <ac:spMk id="1166" creationId="{8C3A2183-E0BB-26A4-476D-BA6A2762A509}"/>
          </ac:spMkLst>
        </pc:spChg>
        <pc:spChg chg="add mod">
          <ac:chgData name="Syed Sharoz" userId="9a16034f-46a4-46c8-b923-39d31d0d8770" providerId="ADAL" clId="{3BA1D3C2-79B1-4EBF-AA81-07CDB7E1E73C}" dt="2023-11-25T14:25:21.582" v="673" actId="20577"/>
          <ac:spMkLst>
            <pc:docMk/>
            <pc:sldMk cId="3171376889" sldId="497"/>
            <ac:spMk id="1167" creationId="{A7308CF4-19CA-7066-4829-C047B5365BF8}"/>
          </ac:spMkLst>
        </pc:spChg>
        <pc:spChg chg="add mod">
          <ac:chgData name="Syed Sharoz" userId="9a16034f-46a4-46c8-b923-39d31d0d8770" providerId="ADAL" clId="{3BA1D3C2-79B1-4EBF-AA81-07CDB7E1E73C}" dt="2023-11-25T14:25:21.582" v="673" actId="20577"/>
          <ac:spMkLst>
            <pc:docMk/>
            <pc:sldMk cId="3171376889" sldId="497"/>
            <ac:spMk id="1168" creationId="{479A9B6E-6CEB-6F0E-EB19-8083A8739654}"/>
          </ac:spMkLst>
        </pc:spChg>
        <pc:spChg chg="add mod">
          <ac:chgData name="Syed Sharoz" userId="9a16034f-46a4-46c8-b923-39d31d0d8770" providerId="ADAL" clId="{3BA1D3C2-79B1-4EBF-AA81-07CDB7E1E73C}" dt="2023-11-25T14:25:21.582" v="673" actId="20577"/>
          <ac:spMkLst>
            <pc:docMk/>
            <pc:sldMk cId="3171376889" sldId="497"/>
            <ac:spMk id="1169" creationId="{5B71E41F-2B45-ADD4-A106-2530E5EF5A2B}"/>
          </ac:spMkLst>
        </pc:spChg>
        <pc:spChg chg="add mod">
          <ac:chgData name="Syed Sharoz" userId="9a16034f-46a4-46c8-b923-39d31d0d8770" providerId="ADAL" clId="{3BA1D3C2-79B1-4EBF-AA81-07CDB7E1E73C}" dt="2023-11-25T14:25:24.125" v="676" actId="20577"/>
          <ac:spMkLst>
            <pc:docMk/>
            <pc:sldMk cId="3171376889" sldId="497"/>
            <ac:spMk id="1170" creationId="{F28A7715-04EB-6242-7F4A-6656C770E9FF}"/>
          </ac:spMkLst>
        </pc:spChg>
        <pc:spChg chg="add mod">
          <ac:chgData name="Syed Sharoz" userId="9a16034f-46a4-46c8-b923-39d31d0d8770" providerId="ADAL" clId="{3BA1D3C2-79B1-4EBF-AA81-07CDB7E1E73C}" dt="2023-11-25T14:25:21.582" v="673" actId="20577"/>
          <ac:spMkLst>
            <pc:docMk/>
            <pc:sldMk cId="3171376889" sldId="497"/>
            <ac:spMk id="1171" creationId="{88D477BB-C02A-4B38-E5CF-983040664422}"/>
          </ac:spMkLst>
        </pc:spChg>
        <pc:spChg chg="add mod">
          <ac:chgData name="Syed Sharoz" userId="9a16034f-46a4-46c8-b923-39d31d0d8770" providerId="ADAL" clId="{3BA1D3C2-79B1-4EBF-AA81-07CDB7E1E73C}" dt="2023-11-25T14:25:21.582" v="673" actId="20577"/>
          <ac:spMkLst>
            <pc:docMk/>
            <pc:sldMk cId="3171376889" sldId="497"/>
            <ac:spMk id="1172" creationId="{41EAE259-CA33-E19E-0270-7DD008EF1FF0}"/>
          </ac:spMkLst>
        </pc:spChg>
        <pc:spChg chg="add mod">
          <ac:chgData name="Syed Sharoz" userId="9a16034f-46a4-46c8-b923-39d31d0d8770" providerId="ADAL" clId="{3BA1D3C2-79B1-4EBF-AA81-07CDB7E1E73C}" dt="2023-11-25T14:25:21.582" v="673" actId="20577"/>
          <ac:spMkLst>
            <pc:docMk/>
            <pc:sldMk cId="3171376889" sldId="497"/>
            <ac:spMk id="1173" creationId="{484CB7BE-02E5-2D60-C0B0-F88AD0974E3F}"/>
          </ac:spMkLst>
        </pc:spChg>
        <pc:grpChg chg="del">
          <ac:chgData name="Syed Sharoz" userId="9a16034f-46a4-46c8-b923-39d31d0d8770" providerId="ADAL" clId="{3BA1D3C2-79B1-4EBF-AA81-07CDB7E1E73C}" dt="2023-11-25T14:05:03.478" v="459" actId="478"/>
          <ac:grpSpMkLst>
            <pc:docMk/>
            <pc:sldMk cId="3171376889" sldId="497"/>
            <ac:grpSpMk id="4" creationId="{6D7DBDC5-FA0C-F5F8-83CF-3E67A73A4187}"/>
          </ac:grpSpMkLst>
        </pc:grpChg>
        <pc:grpChg chg="add mod">
          <ac:chgData name="Syed Sharoz" userId="9a16034f-46a4-46c8-b923-39d31d0d8770" providerId="ADAL" clId="{3BA1D3C2-79B1-4EBF-AA81-07CDB7E1E73C}" dt="2023-11-25T14:06:01.726" v="477" actId="164"/>
          <ac:grpSpMkLst>
            <pc:docMk/>
            <pc:sldMk cId="3171376889" sldId="497"/>
            <ac:grpSpMk id="25" creationId="{E0EA7DC4-5F07-9D66-881D-1638FDCCFE67}"/>
          </ac:grpSpMkLst>
        </pc:grpChg>
        <pc:grpChg chg="add mod">
          <ac:chgData name="Syed Sharoz" userId="9a16034f-46a4-46c8-b923-39d31d0d8770" providerId="ADAL" clId="{3BA1D3C2-79B1-4EBF-AA81-07CDB7E1E73C}" dt="2023-11-25T14:06:01.726" v="477" actId="164"/>
          <ac:grpSpMkLst>
            <pc:docMk/>
            <pc:sldMk cId="3171376889" sldId="497"/>
            <ac:grpSpMk id="30" creationId="{18697CDC-D50F-3670-4F68-FCCB8B318F60}"/>
          </ac:grpSpMkLst>
        </pc:grpChg>
        <pc:grpChg chg="add mod">
          <ac:chgData name="Syed Sharoz" userId="9a16034f-46a4-46c8-b923-39d31d0d8770" providerId="ADAL" clId="{3BA1D3C2-79B1-4EBF-AA81-07CDB7E1E73C}" dt="2023-11-25T14:06:01.726" v="477" actId="164"/>
          <ac:grpSpMkLst>
            <pc:docMk/>
            <pc:sldMk cId="3171376889" sldId="497"/>
            <ac:grpSpMk id="35" creationId="{D4D7F436-8474-1AEF-5693-957E92E1E1BA}"/>
          </ac:grpSpMkLst>
        </pc:grpChg>
        <pc:grpChg chg="add mod">
          <ac:chgData name="Syed Sharoz" userId="9a16034f-46a4-46c8-b923-39d31d0d8770" providerId="ADAL" clId="{3BA1D3C2-79B1-4EBF-AA81-07CDB7E1E73C}" dt="2023-11-25T14:06:01.726" v="477" actId="164"/>
          <ac:grpSpMkLst>
            <pc:docMk/>
            <pc:sldMk cId="3171376889" sldId="497"/>
            <ac:grpSpMk id="39" creationId="{DA473DEF-13D9-97D3-DF9C-4A336925DB49}"/>
          </ac:grpSpMkLst>
        </pc:grpChg>
        <pc:grpChg chg="add mod">
          <ac:chgData name="Syed Sharoz" userId="9a16034f-46a4-46c8-b923-39d31d0d8770" providerId="ADAL" clId="{3BA1D3C2-79B1-4EBF-AA81-07CDB7E1E73C}" dt="2023-11-25T14:06:01.726" v="477" actId="164"/>
          <ac:grpSpMkLst>
            <pc:docMk/>
            <pc:sldMk cId="3171376889" sldId="497"/>
            <ac:grpSpMk id="43" creationId="{A14D21EB-0E83-BD28-4411-79E107F078FC}"/>
          </ac:grpSpMkLst>
        </pc:grpChg>
        <pc:grpChg chg="mod">
          <ac:chgData name="Syed Sharoz" userId="9a16034f-46a4-46c8-b923-39d31d0d8770" providerId="ADAL" clId="{3BA1D3C2-79B1-4EBF-AA81-07CDB7E1E73C}" dt="2023-11-25T14:06:00.633" v="476"/>
          <ac:grpSpMkLst>
            <pc:docMk/>
            <pc:sldMk cId="3171376889" sldId="497"/>
            <ac:grpSpMk id="45" creationId="{F87C2B84-38EB-986C-C8F9-0A24B77DD13E}"/>
          </ac:grpSpMkLst>
        </pc:grpChg>
        <pc:grpChg chg="add mod">
          <ac:chgData name="Syed Sharoz" userId="9a16034f-46a4-46c8-b923-39d31d0d8770" providerId="ADAL" clId="{3BA1D3C2-79B1-4EBF-AA81-07CDB7E1E73C}" dt="2023-11-25T14:06:01.726" v="477" actId="164"/>
          <ac:grpSpMkLst>
            <pc:docMk/>
            <pc:sldMk cId="3171376889" sldId="497"/>
            <ac:grpSpMk id="48" creationId="{E3664632-E31F-99B3-7F3E-A4C0CE2F88D4}"/>
          </ac:grpSpMkLst>
        </pc:grpChg>
        <pc:grpChg chg="add mod">
          <ac:chgData name="Syed Sharoz" userId="9a16034f-46a4-46c8-b923-39d31d0d8770" providerId="ADAL" clId="{3BA1D3C2-79B1-4EBF-AA81-07CDB7E1E73C}" dt="2023-11-25T14:06:01.726" v="477" actId="164"/>
          <ac:grpSpMkLst>
            <pc:docMk/>
            <pc:sldMk cId="3171376889" sldId="497"/>
            <ac:grpSpMk id="52" creationId="{3982E30E-D3A2-2B3D-4BBF-AEC53C01C968}"/>
          </ac:grpSpMkLst>
        </pc:grpChg>
        <pc:grpChg chg="add mod">
          <ac:chgData name="Syed Sharoz" userId="9a16034f-46a4-46c8-b923-39d31d0d8770" providerId="ADAL" clId="{3BA1D3C2-79B1-4EBF-AA81-07CDB7E1E73C}" dt="2023-11-25T14:06:01.726" v="477" actId="164"/>
          <ac:grpSpMkLst>
            <pc:docMk/>
            <pc:sldMk cId="3171376889" sldId="497"/>
            <ac:grpSpMk id="56" creationId="{1F060E69-CA73-C773-14A9-3609DEABFF82}"/>
          </ac:grpSpMkLst>
        </pc:grpChg>
        <pc:grpChg chg="add del mod">
          <ac:chgData name="Syed Sharoz" userId="9a16034f-46a4-46c8-b923-39d31d0d8770" providerId="ADAL" clId="{3BA1D3C2-79B1-4EBF-AA81-07CDB7E1E73C}" dt="2023-11-25T14:06:11.210" v="484" actId="478"/>
          <ac:grpSpMkLst>
            <pc:docMk/>
            <pc:sldMk cId="3171376889" sldId="497"/>
            <ac:grpSpMk id="60" creationId="{7102E1A9-CB05-D187-EE18-1DF910805121}"/>
          </ac:grpSpMkLst>
        </pc:grpChg>
        <pc:grpChg chg="add mod topLvl">
          <ac:chgData name="Syed Sharoz" userId="9a16034f-46a4-46c8-b923-39d31d0d8770" providerId="ADAL" clId="{3BA1D3C2-79B1-4EBF-AA81-07CDB7E1E73C}" dt="2023-11-25T14:25:21.582" v="673" actId="20577"/>
          <ac:grpSpMkLst>
            <pc:docMk/>
            <pc:sldMk cId="3171376889" sldId="497"/>
            <ac:grpSpMk id="1174" creationId="{4219E642-04BC-289A-2AFD-CDBE8DD714C7}"/>
          </ac:grpSpMkLst>
        </pc:grpChg>
        <pc:grpChg chg="add del mod">
          <ac:chgData name="Syed Sharoz" userId="9a16034f-46a4-46c8-b923-39d31d0d8770" providerId="ADAL" clId="{3BA1D3C2-79B1-4EBF-AA81-07CDB7E1E73C}" dt="2023-11-25T14:11:41.712" v="571" actId="478"/>
          <ac:grpSpMkLst>
            <pc:docMk/>
            <pc:sldMk cId="3171376889" sldId="497"/>
            <ac:grpSpMk id="1175" creationId="{0C9944B5-1240-AB38-F1C0-8B280D57DC19}"/>
          </ac:grpSpMkLst>
        </pc:grpChg>
        <pc:grpChg chg="add mod">
          <ac:chgData name="Syed Sharoz" userId="9a16034f-46a4-46c8-b923-39d31d0d8770" providerId="ADAL" clId="{3BA1D3C2-79B1-4EBF-AA81-07CDB7E1E73C}" dt="2023-11-25T14:25:21.582" v="673" actId="20577"/>
          <ac:grpSpMkLst>
            <pc:docMk/>
            <pc:sldMk cId="3171376889" sldId="497"/>
            <ac:grpSpMk id="1178" creationId="{C329FCFA-73F6-6674-33C1-CDD687593F31}"/>
          </ac:grpSpMkLst>
        </pc:grpChg>
        <pc:picChg chg="add del mod topLvl">
          <ac:chgData name="Syed Sharoz" userId="9a16034f-46a4-46c8-b923-39d31d0d8770" providerId="ADAL" clId="{3BA1D3C2-79B1-4EBF-AA81-07CDB7E1E73C}" dt="2023-11-25T14:11:41.712" v="571" actId="478"/>
          <ac:picMkLst>
            <pc:docMk/>
            <pc:sldMk cId="3171376889" sldId="497"/>
            <ac:picMk id="18" creationId="{255BF513-9B36-32CA-A1B5-7AB031928213}"/>
          </ac:picMkLst>
        </pc:picChg>
        <pc:picChg chg="add mod">
          <ac:chgData name="Syed Sharoz" userId="9a16034f-46a4-46c8-b923-39d31d0d8770" providerId="ADAL" clId="{3BA1D3C2-79B1-4EBF-AA81-07CDB7E1E73C}" dt="2023-11-25T14:25:21.582" v="673" actId="20577"/>
          <ac:picMkLst>
            <pc:docMk/>
            <pc:sldMk cId="3171376889" sldId="497"/>
            <ac:picMk id="1177" creationId="{EF38A6FF-254B-C73A-AC84-468206ADBD0E}"/>
          </ac:picMkLst>
        </pc:picChg>
        <pc:cxnChg chg="add del mod replST">
          <ac:chgData name="Syed Sharoz" userId="9a16034f-46a4-46c8-b923-39d31d0d8770" providerId="ADAL" clId="{3BA1D3C2-79B1-4EBF-AA81-07CDB7E1E73C}" dt="2023-11-25T14:01:21.260" v="440"/>
          <ac:cxnSpMkLst>
            <pc:docMk/>
            <pc:sldMk cId="3171376889" sldId="497"/>
            <ac:cxnSpMk id="3" creationId="{EB70E0DB-8CCD-224A-2DBC-F4D15911AE72}"/>
          </ac:cxnSpMkLst>
        </pc:cxnChg>
        <pc:cxnChg chg="add del mod replST">
          <ac:chgData name="Syed Sharoz" userId="9a16034f-46a4-46c8-b923-39d31d0d8770" providerId="ADAL" clId="{3BA1D3C2-79B1-4EBF-AA81-07CDB7E1E73C}" dt="2023-11-25T14:01:31.068" v="458"/>
          <ac:cxnSpMkLst>
            <pc:docMk/>
            <pc:sldMk cId="3171376889" sldId="497"/>
            <ac:cxnSpMk id="14" creationId="{8C68F4EC-D5EA-85BE-62EA-CF068CFB44E2}"/>
          </ac:cxnSpMkLst>
        </pc:cxnChg>
      </pc:sldChg>
      <pc:sldChg chg="addSp delSp modSp add mod ord modAnim modNotesTx">
        <pc:chgData name="Syed Sharoz" userId="9a16034f-46a4-46c8-b923-39d31d0d8770" providerId="ADAL" clId="{3BA1D3C2-79B1-4EBF-AA81-07CDB7E1E73C}" dt="2023-11-26T12:46:42.810" v="4388"/>
        <pc:sldMkLst>
          <pc:docMk/>
          <pc:sldMk cId="3824808105" sldId="498"/>
        </pc:sldMkLst>
        <pc:spChg chg="mod">
          <ac:chgData name="Syed Sharoz" userId="9a16034f-46a4-46c8-b923-39d31d0d8770" providerId="ADAL" clId="{3BA1D3C2-79B1-4EBF-AA81-07CDB7E1E73C}" dt="2023-11-26T05:31:36.210" v="912" actId="20577"/>
          <ac:spMkLst>
            <pc:docMk/>
            <pc:sldMk cId="3824808105" sldId="498"/>
            <ac:spMk id="2" creationId="{99F4E9C9-8BCF-4141-64FC-E2CEE0D1A4CC}"/>
          </ac:spMkLst>
        </pc:spChg>
        <pc:spChg chg="add mod">
          <ac:chgData name="Syed Sharoz" userId="9a16034f-46a4-46c8-b923-39d31d0d8770" providerId="ADAL" clId="{3BA1D3C2-79B1-4EBF-AA81-07CDB7E1E73C}" dt="2023-11-26T05:30:13.825" v="876" actId="20577"/>
          <ac:spMkLst>
            <pc:docMk/>
            <pc:sldMk cId="3824808105" sldId="498"/>
            <ac:spMk id="3" creationId="{A8A35DD2-B680-A965-C314-EF8916DF7996}"/>
          </ac:spMkLst>
        </pc:spChg>
        <pc:spChg chg="mod">
          <ac:chgData name="Syed Sharoz" userId="9a16034f-46a4-46c8-b923-39d31d0d8770" providerId="ADAL" clId="{3BA1D3C2-79B1-4EBF-AA81-07CDB7E1E73C}" dt="2023-11-26T05:28:03.062" v="821"/>
          <ac:spMkLst>
            <pc:docMk/>
            <pc:sldMk cId="3824808105" sldId="498"/>
            <ac:spMk id="5" creationId="{685895CD-A7C3-300D-FEB5-F23C9CFB5FA7}"/>
          </ac:spMkLst>
        </pc:spChg>
        <pc:spChg chg="add mod">
          <ac:chgData name="Syed Sharoz" userId="9a16034f-46a4-46c8-b923-39d31d0d8770" providerId="ADAL" clId="{3BA1D3C2-79B1-4EBF-AA81-07CDB7E1E73C}" dt="2023-11-26T05:30:44.189" v="892" actId="20577"/>
          <ac:spMkLst>
            <pc:docMk/>
            <pc:sldMk cId="3824808105" sldId="498"/>
            <ac:spMk id="21" creationId="{0F67A63E-B1D9-291E-8221-BF21F243C4D8}"/>
          </ac:spMkLst>
        </pc:spChg>
        <pc:spChg chg="add mod">
          <ac:chgData name="Syed Sharoz" userId="9a16034f-46a4-46c8-b923-39d31d0d8770" providerId="ADAL" clId="{3BA1D3C2-79B1-4EBF-AA81-07CDB7E1E73C}" dt="2023-11-26T05:30:41.418" v="890" actId="20577"/>
          <ac:spMkLst>
            <pc:docMk/>
            <pc:sldMk cId="3824808105" sldId="498"/>
            <ac:spMk id="22" creationId="{79407602-0330-FA61-E330-05D334FC1E0A}"/>
          </ac:spMkLst>
        </pc:spChg>
        <pc:spChg chg="add mod">
          <ac:chgData name="Syed Sharoz" userId="9a16034f-46a4-46c8-b923-39d31d0d8770" providerId="ADAL" clId="{3BA1D3C2-79B1-4EBF-AA81-07CDB7E1E73C}" dt="2023-11-26T05:30:38.843" v="888" actId="20577"/>
          <ac:spMkLst>
            <pc:docMk/>
            <pc:sldMk cId="3824808105" sldId="498"/>
            <ac:spMk id="23" creationId="{8C150ED2-C7FE-99A5-3D37-B4C5357E9F0E}"/>
          </ac:spMkLst>
        </pc:spChg>
        <pc:spChg chg="add mod">
          <ac:chgData name="Syed Sharoz" userId="9a16034f-46a4-46c8-b923-39d31d0d8770" providerId="ADAL" clId="{3BA1D3C2-79B1-4EBF-AA81-07CDB7E1E73C}" dt="2023-11-26T05:30:24.445" v="878" actId="20577"/>
          <ac:spMkLst>
            <pc:docMk/>
            <pc:sldMk cId="3824808105" sldId="498"/>
            <ac:spMk id="24" creationId="{36E3EA95-6DBA-280F-976D-0669C2FC5AF4}"/>
          </ac:spMkLst>
        </pc:spChg>
        <pc:spChg chg="add mod">
          <ac:chgData name="Syed Sharoz" userId="9a16034f-46a4-46c8-b923-39d31d0d8770" providerId="ADAL" clId="{3BA1D3C2-79B1-4EBF-AA81-07CDB7E1E73C}" dt="2023-11-26T05:30:27.255" v="880" actId="20577"/>
          <ac:spMkLst>
            <pc:docMk/>
            <pc:sldMk cId="3824808105" sldId="498"/>
            <ac:spMk id="25" creationId="{BD0F9F65-DCD3-773C-1F29-8EF974986DE0}"/>
          </ac:spMkLst>
        </pc:spChg>
        <pc:spChg chg="add mod">
          <ac:chgData name="Syed Sharoz" userId="9a16034f-46a4-46c8-b923-39d31d0d8770" providerId="ADAL" clId="{3BA1D3C2-79B1-4EBF-AA81-07CDB7E1E73C}" dt="2023-11-26T05:30:29.967" v="882" actId="20577"/>
          <ac:spMkLst>
            <pc:docMk/>
            <pc:sldMk cId="3824808105" sldId="498"/>
            <ac:spMk id="26" creationId="{B1F3E664-0B60-C536-24C9-12C669607903}"/>
          </ac:spMkLst>
        </pc:spChg>
        <pc:spChg chg="add mod">
          <ac:chgData name="Syed Sharoz" userId="9a16034f-46a4-46c8-b923-39d31d0d8770" providerId="ADAL" clId="{3BA1D3C2-79B1-4EBF-AA81-07CDB7E1E73C}" dt="2023-11-26T05:30:32.791" v="884" actId="20577"/>
          <ac:spMkLst>
            <pc:docMk/>
            <pc:sldMk cId="3824808105" sldId="498"/>
            <ac:spMk id="27" creationId="{CA4A661E-87AE-DC2B-95A2-1A14E8378FE1}"/>
          </ac:spMkLst>
        </pc:spChg>
        <pc:spChg chg="add mod">
          <ac:chgData name="Syed Sharoz" userId="9a16034f-46a4-46c8-b923-39d31d0d8770" providerId="ADAL" clId="{3BA1D3C2-79B1-4EBF-AA81-07CDB7E1E73C}" dt="2023-11-26T05:30:35.995" v="886" actId="20577"/>
          <ac:spMkLst>
            <pc:docMk/>
            <pc:sldMk cId="3824808105" sldId="498"/>
            <ac:spMk id="28" creationId="{297AF333-7C5D-ADCE-086D-3E307D9FF210}"/>
          </ac:spMkLst>
        </pc:spChg>
        <pc:spChg chg="mod">
          <ac:chgData name="Syed Sharoz" userId="9a16034f-46a4-46c8-b923-39d31d0d8770" providerId="ADAL" clId="{3BA1D3C2-79B1-4EBF-AA81-07CDB7E1E73C}" dt="2023-11-26T05:27:59.012" v="805" actId="20577"/>
          <ac:spMkLst>
            <pc:docMk/>
            <pc:sldMk cId="3824808105" sldId="498"/>
            <ac:spMk id="580" creationId="{00000000-0000-0000-0000-000000000000}"/>
          </ac:spMkLst>
        </pc:spChg>
        <pc:grpChg chg="add mod">
          <ac:chgData name="Syed Sharoz" userId="9a16034f-46a4-46c8-b923-39d31d0d8770" providerId="ADAL" clId="{3BA1D3C2-79B1-4EBF-AA81-07CDB7E1E73C}" dt="2023-11-26T05:29:51.355" v="853"/>
          <ac:grpSpMkLst>
            <pc:docMk/>
            <pc:sldMk cId="3824808105" sldId="498"/>
            <ac:grpSpMk id="4" creationId="{6EC0F5ED-1279-838B-5AAE-7BDC616F04FA}"/>
          </ac:grpSpMkLst>
        </pc:grpChg>
        <pc:grpChg chg="add mod">
          <ac:chgData name="Syed Sharoz" userId="9a16034f-46a4-46c8-b923-39d31d0d8770" providerId="ADAL" clId="{3BA1D3C2-79B1-4EBF-AA81-07CDB7E1E73C}" dt="2023-11-26T05:29:51.355" v="853"/>
          <ac:grpSpMkLst>
            <pc:docMk/>
            <pc:sldMk cId="3824808105" sldId="498"/>
            <ac:grpSpMk id="8" creationId="{A953BD52-25ED-8FDB-7AA0-AE689F37F84E}"/>
          </ac:grpSpMkLst>
        </pc:grpChg>
        <pc:grpChg chg="add mod">
          <ac:chgData name="Syed Sharoz" userId="9a16034f-46a4-46c8-b923-39d31d0d8770" providerId="ADAL" clId="{3BA1D3C2-79B1-4EBF-AA81-07CDB7E1E73C}" dt="2023-11-26T05:29:51.355" v="853"/>
          <ac:grpSpMkLst>
            <pc:docMk/>
            <pc:sldMk cId="3824808105" sldId="498"/>
            <ac:grpSpMk id="14" creationId="{C431AE15-F539-C4C2-FB5C-C3C63C9D00EC}"/>
          </ac:grpSpMkLst>
        </pc:grpChg>
        <pc:grpChg chg="add mod">
          <ac:chgData name="Syed Sharoz" userId="9a16034f-46a4-46c8-b923-39d31d0d8770" providerId="ADAL" clId="{3BA1D3C2-79B1-4EBF-AA81-07CDB7E1E73C}" dt="2023-11-26T05:29:51.355" v="853"/>
          <ac:grpSpMkLst>
            <pc:docMk/>
            <pc:sldMk cId="3824808105" sldId="498"/>
            <ac:grpSpMk id="17" creationId="{F6E43A1E-EE63-5485-B1FD-EFC0372E316F}"/>
          </ac:grpSpMkLst>
        </pc:grpChg>
        <pc:grpChg chg="add mod">
          <ac:chgData name="Syed Sharoz" userId="9a16034f-46a4-46c8-b923-39d31d0d8770" providerId="ADAL" clId="{3BA1D3C2-79B1-4EBF-AA81-07CDB7E1E73C}" dt="2023-11-26T05:29:51.355" v="853"/>
          <ac:grpSpMkLst>
            <pc:docMk/>
            <pc:sldMk cId="3824808105" sldId="498"/>
            <ac:grpSpMk id="29" creationId="{5554531B-BF98-9EDF-617E-206EA6DFDABE}"/>
          </ac:grpSpMkLst>
        </pc:grpChg>
        <pc:grpChg chg="del">
          <ac:chgData name="Syed Sharoz" userId="9a16034f-46a4-46c8-b923-39d31d0d8770" providerId="ADAL" clId="{3BA1D3C2-79B1-4EBF-AA81-07CDB7E1E73C}" dt="2023-11-26T05:23:24.336" v="733" actId="478"/>
          <ac:grpSpMkLst>
            <pc:docMk/>
            <pc:sldMk cId="3824808105" sldId="498"/>
            <ac:grpSpMk id="582" creationId="{00000000-0000-0000-0000-000000000000}"/>
          </ac:grpSpMkLst>
        </pc:grpChg>
        <pc:cxnChg chg="mod">
          <ac:chgData name="Syed Sharoz" userId="9a16034f-46a4-46c8-b923-39d31d0d8770" providerId="ADAL" clId="{3BA1D3C2-79B1-4EBF-AA81-07CDB7E1E73C}" dt="2023-11-26T05:29:51.355" v="853"/>
          <ac:cxnSpMkLst>
            <pc:docMk/>
            <pc:sldMk cId="3824808105" sldId="498"/>
            <ac:cxnSpMk id="6" creationId="{80484E7E-444E-77D5-8827-3322E2FCCF9E}"/>
          </ac:cxnSpMkLst>
        </pc:cxnChg>
        <pc:cxnChg chg="mod">
          <ac:chgData name="Syed Sharoz" userId="9a16034f-46a4-46c8-b923-39d31d0d8770" providerId="ADAL" clId="{3BA1D3C2-79B1-4EBF-AA81-07CDB7E1E73C}" dt="2023-11-26T05:29:51.355" v="853"/>
          <ac:cxnSpMkLst>
            <pc:docMk/>
            <pc:sldMk cId="3824808105" sldId="498"/>
            <ac:cxnSpMk id="7" creationId="{E68DC623-4418-19E5-6F60-1E2AB80D72EC}"/>
          </ac:cxnSpMkLst>
        </pc:cxnChg>
        <pc:cxnChg chg="mod">
          <ac:chgData name="Syed Sharoz" userId="9a16034f-46a4-46c8-b923-39d31d0d8770" providerId="ADAL" clId="{3BA1D3C2-79B1-4EBF-AA81-07CDB7E1E73C}" dt="2023-11-26T05:29:51.355" v="853"/>
          <ac:cxnSpMkLst>
            <pc:docMk/>
            <pc:sldMk cId="3824808105" sldId="498"/>
            <ac:cxnSpMk id="9" creationId="{FF6D87DE-C98F-3157-6643-6AFAC2166985}"/>
          </ac:cxnSpMkLst>
        </pc:cxnChg>
        <pc:cxnChg chg="mod">
          <ac:chgData name="Syed Sharoz" userId="9a16034f-46a4-46c8-b923-39d31d0d8770" providerId="ADAL" clId="{3BA1D3C2-79B1-4EBF-AA81-07CDB7E1E73C}" dt="2023-11-26T05:29:51.355" v="853"/>
          <ac:cxnSpMkLst>
            <pc:docMk/>
            <pc:sldMk cId="3824808105" sldId="498"/>
            <ac:cxnSpMk id="10" creationId="{EE9D677D-9664-493A-22A1-F02D714BBC3B}"/>
          </ac:cxnSpMkLst>
        </pc:cxnChg>
        <pc:cxnChg chg="add mod">
          <ac:chgData name="Syed Sharoz" userId="9a16034f-46a4-46c8-b923-39d31d0d8770" providerId="ADAL" clId="{3BA1D3C2-79B1-4EBF-AA81-07CDB7E1E73C}" dt="2023-11-26T05:29:51.355" v="853"/>
          <ac:cxnSpMkLst>
            <pc:docMk/>
            <pc:sldMk cId="3824808105" sldId="498"/>
            <ac:cxnSpMk id="11" creationId="{8F4F27B7-58DE-55E9-F66E-0375A3817EA7}"/>
          </ac:cxnSpMkLst>
        </pc:cxnChg>
        <pc:cxnChg chg="add mod">
          <ac:chgData name="Syed Sharoz" userId="9a16034f-46a4-46c8-b923-39d31d0d8770" providerId="ADAL" clId="{3BA1D3C2-79B1-4EBF-AA81-07CDB7E1E73C}" dt="2023-11-26T05:29:51.355" v="853"/>
          <ac:cxnSpMkLst>
            <pc:docMk/>
            <pc:sldMk cId="3824808105" sldId="498"/>
            <ac:cxnSpMk id="12" creationId="{00AE4785-4E5D-D2E1-CFB6-65F78107D59A}"/>
          </ac:cxnSpMkLst>
        </pc:cxnChg>
        <pc:cxnChg chg="add mod">
          <ac:chgData name="Syed Sharoz" userId="9a16034f-46a4-46c8-b923-39d31d0d8770" providerId="ADAL" clId="{3BA1D3C2-79B1-4EBF-AA81-07CDB7E1E73C}" dt="2023-11-26T05:29:51.355" v="853"/>
          <ac:cxnSpMkLst>
            <pc:docMk/>
            <pc:sldMk cId="3824808105" sldId="498"/>
            <ac:cxnSpMk id="13" creationId="{677DDA70-35C4-D3F6-8830-25370BE18C5B}"/>
          </ac:cxnSpMkLst>
        </pc:cxnChg>
        <pc:cxnChg chg="mod">
          <ac:chgData name="Syed Sharoz" userId="9a16034f-46a4-46c8-b923-39d31d0d8770" providerId="ADAL" clId="{3BA1D3C2-79B1-4EBF-AA81-07CDB7E1E73C}" dt="2023-11-26T05:29:51.355" v="853"/>
          <ac:cxnSpMkLst>
            <pc:docMk/>
            <pc:sldMk cId="3824808105" sldId="498"/>
            <ac:cxnSpMk id="15" creationId="{AE57B668-B280-D0D0-352A-D84261540C5E}"/>
          </ac:cxnSpMkLst>
        </pc:cxnChg>
        <pc:cxnChg chg="mod">
          <ac:chgData name="Syed Sharoz" userId="9a16034f-46a4-46c8-b923-39d31d0d8770" providerId="ADAL" clId="{3BA1D3C2-79B1-4EBF-AA81-07CDB7E1E73C}" dt="2023-11-26T05:29:51.355" v="853"/>
          <ac:cxnSpMkLst>
            <pc:docMk/>
            <pc:sldMk cId="3824808105" sldId="498"/>
            <ac:cxnSpMk id="16" creationId="{091CD87D-F859-753A-23F9-7377133DADC6}"/>
          </ac:cxnSpMkLst>
        </pc:cxnChg>
        <pc:cxnChg chg="mod">
          <ac:chgData name="Syed Sharoz" userId="9a16034f-46a4-46c8-b923-39d31d0d8770" providerId="ADAL" clId="{3BA1D3C2-79B1-4EBF-AA81-07CDB7E1E73C}" dt="2023-11-26T05:29:51.355" v="853"/>
          <ac:cxnSpMkLst>
            <pc:docMk/>
            <pc:sldMk cId="3824808105" sldId="498"/>
            <ac:cxnSpMk id="18" creationId="{C9A89258-DE75-E4A9-CE13-D5D9A6E94500}"/>
          </ac:cxnSpMkLst>
        </pc:cxnChg>
        <pc:cxnChg chg="mod">
          <ac:chgData name="Syed Sharoz" userId="9a16034f-46a4-46c8-b923-39d31d0d8770" providerId="ADAL" clId="{3BA1D3C2-79B1-4EBF-AA81-07CDB7E1E73C}" dt="2023-11-26T05:29:51.355" v="853"/>
          <ac:cxnSpMkLst>
            <pc:docMk/>
            <pc:sldMk cId="3824808105" sldId="498"/>
            <ac:cxnSpMk id="19" creationId="{A89443E2-AF80-8F33-BEE7-D18286A3F4A8}"/>
          </ac:cxnSpMkLst>
        </pc:cxnChg>
        <pc:cxnChg chg="add mod">
          <ac:chgData name="Syed Sharoz" userId="9a16034f-46a4-46c8-b923-39d31d0d8770" providerId="ADAL" clId="{3BA1D3C2-79B1-4EBF-AA81-07CDB7E1E73C}" dt="2023-11-26T05:29:51.355" v="853"/>
          <ac:cxnSpMkLst>
            <pc:docMk/>
            <pc:sldMk cId="3824808105" sldId="498"/>
            <ac:cxnSpMk id="20" creationId="{10C8357C-F3AD-93A6-5EBA-83B26DDB86E2}"/>
          </ac:cxnSpMkLst>
        </pc:cxnChg>
        <pc:cxnChg chg="add del mod replST">
          <ac:chgData name="Syed Sharoz" userId="9a16034f-46a4-46c8-b923-39d31d0d8770" providerId="ADAL" clId="{3BA1D3C2-79B1-4EBF-AA81-07CDB7E1E73C}" dt="2023-11-26T05:28:03.066" v="823"/>
          <ac:cxnSpMkLst>
            <pc:docMk/>
            <pc:sldMk cId="3824808105" sldId="498"/>
            <ac:cxnSpMk id="30" creationId="{C4C304FF-6032-CCA8-DD96-F98EBB383903}"/>
          </ac:cxnSpMkLst>
        </pc:cxnChg>
      </pc:sldChg>
      <pc:sldChg chg="add del mod modShow">
        <pc:chgData name="Syed Sharoz" userId="9a16034f-46a4-46c8-b923-39d31d0d8770" providerId="ADAL" clId="{3BA1D3C2-79B1-4EBF-AA81-07CDB7E1E73C}" dt="2023-11-26T07:40:57.006" v="2169" actId="47"/>
        <pc:sldMkLst>
          <pc:docMk/>
          <pc:sldMk cId="3987889538" sldId="499"/>
        </pc:sldMkLst>
      </pc:sldChg>
      <pc:sldChg chg="addSp delSp modSp add mod ord modAnim modNotesTx">
        <pc:chgData name="Syed Sharoz" userId="9a16034f-46a4-46c8-b923-39d31d0d8770" providerId="ADAL" clId="{3BA1D3C2-79B1-4EBF-AA81-07CDB7E1E73C}" dt="2023-11-26T12:56:32.502" v="4432" actId="113"/>
        <pc:sldMkLst>
          <pc:docMk/>
          <pc:sldMk cId="249735173" sldId="500"/>
        </pc:sldMkLst>
        <pc:spChg chg="mod">
          <ac:chgData name="Syed Sharoz" userId="9a16034f-46a4-46c8-b923-39d31d0d8770" providerId="ADAL" clId="{3BA1D3C2-79B1-4EBF-AA81-07CDB7E1E73C}" dt="2023-11-26T07:14:57.854" v="1916" actId="20577"/>
          <ac:spMkLst>
            <pc:docMk/>
            <pc:sldMk cId="249735173" sldId="500"/>
            <ac:spMk id="2" creationId="{99F4E9C9-8BCF-4141-64FC-E2CEE0D1A4CC}"/>
          </ac:spMkLst>
        </pc:spChg>
        <pc:spChg chg="del">
          <ac:chgData name="Syed Sharoz" userId="9a16034f-46a4-46c8-b923-39d31d0d8770" providerId="ADAL" clId="{3BA1D3C2-79B1-4EBF-AA81-07CDB7E1E73C}" dt="2023-11-26T06:01:52.212" v="1232" actId="478"/>
          <ac:spMkLst>
            <pc:docMk/>
            <pc:sldMk cId="249735173" sldId="500"/>
            <ac:spMk id="4" creationId="{F5A355E9-2217-798B-E061-1A8ED5443B09}"/>
          </ac:spMkLst>
        </pc:spChg>
        <pc:spChg chg="mod">
          <ac:chgData name="Syed Sharoz" userId="9a16034f-46a4-46c8-b923-39d31d0d8770" providerId="ADAL" clId="{3BA1D3C2-79B1-4EBF-AA81-07CDB7E1E73C}" dt="2023-11-26T07:06:05.437" v="1781"/>
          <ac:spMkLst>
            <pc:docMk/>
            <pc:sldMk cId="249735173" sldId="500"/>
            <ac:spMk id="5" creationId="{685895CD-A7C3-300D-FEB5-F23C9CFB5FA7}"/>
          </ac:spMkLst>
        </pc:spChg>
        <pc:spChg chg="del">
          <ac:chgData name="Syed Sharoz" userId="9a16034f-46a4-46c8-b923-39d31d0d8770" providerId="ADAL" clId="{3BA1D3C2-79B1-4EBF-AA81-07CDB7E1E73C}" dt="2023-11-26T06:01:52.212" v="1232" actId="478"/>
          <ac:spMkLst>
            <pc:docMk/>
            <pc:sldMk cId="249735173" sldId="500"/>
            <ac:spMk id="6" creationId="{6AA96C02-6651-790B-EFDD-D65CEEBB7BA0}"/>
          </ac:spMkLst>
        </pc:spChg>
        <pc:spChg chg="del">
          <ac:chgData name="Syed Sharoz" userId="9a16034f-46a4-46c8-b923-39d31d0d8770" providerId="ADAL" clId="{3BA1D3C2-79B1-4EBF-AA81-07CDB7E1E73C}" dt="2023-11-26T06:01:52.212" v="1232" actId="478"/>
          <ac:spMkLst>
            <pc:docMk/>
            <pc:sldMk cId="249735173" sldId="500"/>
            <ac:spMk id="7" creationId="{4D3637E9-40AA-388B-4919-29BB15357098}"/>
          </ac:spMkLst>
        </pc:spChg>
        <pc:spChg chg="del">
          <ac:chgData name="Syed Sharoz" userId="9a16034f-46a4-46c8-b923-39d31d0d8770" providerId="ADAL" clId="{3BA1D3C2-79B1-4EBF-AA81-07CDB7E1E73C}" dt="2023-11-26T06:01:54.942" v="1233" actId="478"/>
          <ac:spMkLst>
            <pc:docMk/>
            <pc:sldMk cId="249735173" sldId="500"/>
            <ac:spMk id="8" creationId="{C8AE17A6-8446-33DE-EEE3-04C25A83E0A4}"/>
          </ac:spMkLst>
        </pc:spChg>
        <pc:spChg chg="del">
          <ac:chgData name="Syed Sharoz" userId="9a16034f-46a4-46c8-b923-39d31d0d8770" providerId="ADAL" clId="{3BA1D3C2-79B1-4EBF-AA81-07CDB7E1E73C}" dt="2023-11-26T06:01:52.212" v="1232" actId="478"/>
          <ac:spMkLst>
            <pc:docMk/>
            <pc:sldMk cId="249735173" sldId="500"/>
            <ac:spMk id="9" creationId="{521D85A4-757D-99B3-43BD-B93F65A9674D}"/>
          </ac:spMkLst>
        </pc:spChg>
        <pc:spChg chg="del">
          <ac:chgData name="Syed Sharoz" userId="9a16034f-46a4-46c8-b923-39d31d0d8770" providerId="ADAL" clId="{3BA1D3C2-79B1-4EBF-AA81-07CDB7E1E73C}" dt="2023-11-26T06:01:52.212" v="1232" actId="478"/>
          <ac:spMkLst>
            <pc:docMk/>
            <pc:sldMk cId="249735173" sldId="500"/>
            <ac:spMk id="11" creationId="{E19311C6-A89F-E635-7FDB-F474B854280A}"/>
          </ac:spMkLst>
        </pc:spChg>
        <pc:spChg chg="del">
          <ac:chgData name="Syed Sharoz" userId="9a16034f-46a4-46c8-b923-39d31d0d8770" providerId="ADAL" clId="{3BA1D3C2-79B1-4EBF-AA81-07CDB7E1E73C}" dt="2023-11-26T06:01:52.212" v="1232" actId="478"/>
          <ac:spMkLst>
            <pc:docMk/>
            <pc:sldMk cId="249735173" sldId="500"/>
            <ac:spMk id="12" creationId="{87B0EAEE-03EE-D6A4-696D-A8B210A92414}"/>
          </ac:spMkLst>
        </pc:spChg>
        <pc:spChg chg="del">
          <ac:chgData name="Syed Sharoz" userId="9a16034f-46a4-46c8-b923-39d31d0d8770" providerId="ADAL" clId="{3BA1D3C2-79B1-4EBF-AA81-07CDB7E1E73C}" dt="2023-11-26T06:01:52.212" v="1232" actId="478"/>
          <ac:spMkLst>
            <pc:docMk/>
            <pc:sldMk cId="249735173" sldId="500"/>
            <ac:spMk id="13" creationId="{E929905B-962E-B160-FE2A-4D0B654EDCDD}"/>
          </ac:spMkLst>
        </pc:spChg>
        <pc:spChg chg="del">
          <ac:chgData name="Syed Sharoz" userId="9a16034f-46a4-46c8-b923-39d31d0d8770" providerId="ADAL" clId="{3BA1D3C2-79B1-4EBF-AA81-07CDB7E1E73C}" dt="2023-11-26T06:01:52.212" v="1232" actId="478"/>
          <ac:spMkLst>
            <pc:docMk/>
            <pc:sldMk cId="249735173" sldId="500"/>
            <ac:spMk id="14" creationId="{D3A69970-3DC2-17E7-8E00-071115709E14}"/>
          </ac:spMkLst>
        </pc:spChg>
        <pc:spChg chg="del">
          <ac:chgData name="Syed Sharoz" userId="9a16034f-46a4-46c8-b923-39d31d0d8770" providerId="ADAL" clId="{3BA1D3C2-79B1-4EBF-AA81-07CDB7E1E73C}" dt="2023-11-26T06:01:52.212" v="1232" actId="478"/>
          <ac:spMkLst>
            <pc:docMk/>
            <pc:sldMk cId="249735173" sldId="500"/>
            <ac:spMk id="15" creationId="{26B61230-C72F-CA32-B4EA-94D7DECF99B5}"/>
          </ac:spMkLst>
        </pc:spChg>
        <pc:spChg chg="del">
          <ac:chgData name="Syed Sharoz" userId="9a16034f-46a4-46c8-b923-39d31d0d8770" providerId="ADAL" clId="{3BA1D3C2-79B1-4EBF-AA81-07CDB7E1E73C}" dt="2023-11-26T06:01:52.212" v="1232" actId="478"/>
          <ac:spMkLst>
            <pc:docMk/>
            <pc:sldMk cId="249735173" sldId="500"/>
            <ac:spMk id="16" creationId="{F72FE877-8BC6-A67D-3998-42B89E07407D}"/>
          </ac:spMkLst>
        </pc:spChg>
        <pc:spChg chg="del">
          <ac:chgData name="Syed Sharoz" userId="9a16034f-46a4-46c8-b923-39d31d0d8770" providerId="ADAL" clId="{3BA1D3C2-79B1-4EBF-AA81-07CDB7E1E73C}" dt="2023-11-26T06:01:52.212" v="1232" actId="478"/>
          <ac:spMkLst>
            <pc:docMk/>
            <pc:sldMk cId="249735173" sldId="500"/>
            <ac:spMk id="18" creationId="{10A6C210-AB39-F4CE-5688-84623BA6A1BE}"/>
          </ac:spMkLst>
        </pc:spChg>
        <pc:spChg chg="mod topLvl">
          <ac:chgData name="Syed Sharoz" userId="9a16034f-46a4-46c8-b923-39d31d0d8770" providerId="ADAL" clId="{3BA1D3C2-79B1-4EBF-AA81-07CDB7E1E73C}" dt="2023-11-26T06:11:51.924" v="1414" actId="12788"/>
          <ac:spMkLst>
            <pc:docMk/>
            <pc:sldMk cId="249735173" sldId="500"/>
            <ac:spMk id="34" creationId="{C118D13F-94EA-3527-7EE5-1FF5BE1238FA}"/>
          </ac:spMkLst>
        </pc:spChg>
        <pc:spChg chg="mod topLvl">
          <ac:chgData name="Syed Sharoz" userId="9a16034f-46a4-46c8-b923-39d31d0d8770" providerId="ADAL" clId="{3BA1D3C2-79B1-4EBF-AA81-07CDB7E1E73C}" dt="2023-11-26T06:11:51.924" v="1414" actId="12788"/>
          <ac:spMkLst>
            <pc:docMk/>
            <pc:sldMk cId="249735173" sldId="500"/>
            <ac:spMk id="35" creationId="{B7190EA7-B019-74C0-23FA-8A4AD42806C7}"/>
          </ac:spMkLst>
        </pc:spChg>
        <pc:spChg chg="mod topLvl">
          <ac:chgData name="Syed Sharoz" userId="9a16034f-46a4-46c8-b923-39d31d0d8770" providerId="ADAL" clId="{3BA1D3C2-79B1-4EBF-AA81-07CDB7E1E73C}" dt="2023-11-26T06:11:51.924" v="1414" actId="12788"/>
          <ac:spMkLst>
            <pc:docMk/>
            <pc:sldMk cId="249735173" sldId="500"/>
            <ac:spMk id="36" creationId="{3433CE58-9418-D9A5-B87F-37FB2290585D}"/>
          </ac:spMkLst>
        </pc:spChg>
        <pc:spChg chg="mod topLvl">
          <ac:chgData name="Syed Sharoz" userId="9a16034f-46a4-46c8-b923-39d31d0d8770" providerId="ADAL" clId="{3BA1D3C2-79B1-4EBF-AA81-07CDB7E1E73C}" dt="2023-11-26T06:11:51.924" v="1414" actId="12788"/>
          <ac:spMkLst>
            <pc:docMk/>
            <pc:sldMk cId="249735173" sldId="500"/>
            <ac:spMk id="37" creationId="{D2BCCD52-E7B2-8E73-C056-3FDED151B8D7}"/>
          </ac:spMkLst>
        </pc:spChg>
        <pc:spChg chg="mod topLvl">
          <ac:chgData name="Syed Sharoz" userId="9a16034f-46a4-46c8-b923-39d31d0d8770" providerId="ADAL" clId="{3BA1D3C2-79B1-4EBF-AA81-07CDB7E1E73C}" dt="2023-11-26T06:11:51.924" v="1414" actId="12788"/>
          <ac:spMkLst>
            <pc:docMk/>
            <pc:sldMk cId="249735173" sldId="500"/>
            <ac:spMk id="38" creationId="{37133E41-23A2-2523-1AB8-BB515B014679}"/>
          </ac:spMkLst>
        </pc:spChg>
        <pc:spChg chg="mod topLvl">
          <ac:chgData name="Syed Sharoz" userId="9a16034f-46a4-46c8-b923-39d31d0d8770" providerId="ADAL" clId="{3BA1D3C2-79B1-4EBF-AA81-07CDB7E1E73C}" dt="2023-11-26T06:11:51.924" v="1414" actId="12788"/>
          <ac:spMkLst>
            <pc:docMk/>
            <pc:sldMk cId="249735173" sldId="500"/>
            <ac:spMk id="39" creationId="{18360F5E-5FDF-E973-3276-666997F36648}"/>
          </ac:spMkLst>
        </pc:spChg>
        <pc:spChg chg="mod topLvl">
          <ac:chgData name="Syed Sharoz" userId="9a16034f-46a4-46c8-b923-39d31d0d8770" providerId="ADAL" clId="{3BA1D3C2-79B1-4EBF-AA81-07CDB7E1E73C}" dt="2023-11-26T06:11:51.924" v="1414" actId="12788"/>
          <ac:spMkLst>
            <pc:docMk/>
            <pc:sldMk cId="249735173" sldId="500"/>
            <ac:spMk id="40" creationId="{D0DC2C30-8020-30B2-D651-F793E3CE50A7}"/>
          </ac:spMkLst>
        </pc:spChg>
        <pc:spChg chg="del mod topLvl">
          <ac:chgData name="Syed Sharoz" userId="9a16034f-46a4-46c8-b923-39d31d0d8770" providerId="ADAL" clId="{3BA1D3C2-79B1-4EBF-AA81-07CDB7E1E73C}" dt="2023-11-26T06:06:39.580" v="1344" actId="478"/>
          <ac:spMkLst>
            <pc:docMk/>
            <pc:sldMk cId="249735173" sldId="500"/>
            <ac:spMk id="48" creationId="{441762DF-9CD7-36CD-1290-FADE4D24B615}"/>
          </ac:spMkLst>
        </pc:spChg>
        <pc:spChg chg="mod">
          <ac:chgData name="Syed Sharoz" userId="9a16034f-46a4-46c8-b923-39d31d0d8770" providerId="ADAL" clId="{3BA1D3C2-79B1-4EBF-AA81-07CDB7E1E73C}" dt="2023-11-26T06:11:51.924" v="1414" actId="12788"/>
          <ac:spMkLst>
            <pc:docMk/>
            <pc:sldMk cId="249735173" sldId="500"/>
            <ac:spMk id="49" creationId="{B476E709-03AA-3F93-69B1-2A4AB24B0EAA}"/>
          </ac:spMkLst>
        </pc:spChg>
        <pc:spChg chg="mod">
          <ac:chgData name="Syed Sharoz" userId="9a16034f-46a4-46c8-b923-39d31d0d8770" providerId="ADAL" clId="{3BA1D3C2-79B1-4EBF-AA81-07CDB7E1E73C}" dt="2023-11-26T06:11:51.924" v="1414" actId="12788"/>
          <ac:spMkLst>
            <pc:docMk/>
            <pc:sldMk cId="249735173" sldId="500"/>
            <ac:spMk id="50" creationId="{22BCD001-FB45-667D-7941-15CD580C6512}"/>
          </ac:spMkLst>
        </pc:spChg>
        <pc:spChg chg="mod">
          <ac:chgData name="Syed Sharoz" userId="9a16034f-46a4-46c8-b923-39d31d0d8770" providerId="ADAL" clId="{3BA1D3C2-79B1-4EBF-AA81-07CDB7E1E73C}" dt="2023-11-26T06:11:51.924" v="1414" actId="12788"/>
          <ac:spMkLst>
            <pc:docMk/>
            <pc:sldMk cId="249735173" sldId="500"/>
            <ac:spMk id="52" creationId="{B198729E-FC0D-3155-EDEF-F09A41C6B14A}"/>
          </ac:spMkLst>
        </pc:spChg>
        <pc:spChg chg="mod">
          <ac:chgData name="Syed Sharoz" userId="9a16034f-46a4-46c8-b923-39d31d0d8770" providerId="ADAL" clId="{3BA1D3C2-79B1-4EBF-AA81-07CDB7E1E73C}" dt="2023-11-26T06:11:51.924" v="1414" actId="12788"/>
          <ac:spMkLst>
            <pc:docMk/>
            <pc:sldMk cId="249735173" sldId="500"/>
            <ac:spMk id="53" creationId="{019BC5F5-4C99-EE70-7A81-83421DCA2B97}"/>
          </ac:spMkLst>
        </pc:spChg>
        <pc:spChg chg="mod">
          <ac:chgData name="Syed Sharoz" userId="9a16034f-46a4-46c8-b923-39d31d0d8770" providerId="ADAL" clId="{3BA1D3C2-79B1-4EBF-AA81-07CDB7E1E73C}" dt="2023-11-26T06:11:51.924" v="1414" actId="12788"/>
          <ac:spMkLst>
            <pc:docMk/>
            <pc:sldMk cId="249735173" sldId="500"/>
            <ac:spMk id="54" creationId="{B00CFC35-4ADB-4E0D-C1BB-7B1EC45DF870}"/>
          </ac:spMkLst>
        </pc:spChg>
        <pc:spChg chg="mod">
          <ac:chgData name="Syed Sharoz" userId="9a16034f-46a4-46c8-b923-39d31d0d8770" providerId="ADAL" clId="{3BA1D3C2-79B1-4EBF-AA81-07CDB7E1E73C}" dt="2023-11-26T06:11:51.924" v="1414" actId="12788"/>
          <ac:spMkLst>
            <pc:docMk/>
            <pc:sldMk cId="249735173" sldId="500"/>
            <ac:spMk id="55" creationId="{3E688607-A5D3-9C8B-31A4-63E1266F1689}"/>
          </ac:spMkLst>
        </pc:spChg>
        <pc:spChg chg="mod">
          <ac:chgData name="Syed Sharoz" userId="9a16034f-46a4-46c8-b923-39d31d0d8770" providerId="ADAL" clId="{3BA1D3C2-79B1-4EBF-AA81-07CDB7E1E73C}" dt="2023-11-26T06:11:51.924" v="1414" actId="12788"/>
          <ac:spMkLst>
            <pc:docMk/>
            <pc:sldMk cId="249735173" sldId="500"/>
            <ac:spMk id="56" creationId="{23201B8D-3020-4CA5-B9A9-08C34A0FDA2F}"/>
          </ac:spMkLst>
        </pc:spChg>
        <pc:spChg chg="mod">
          <ac:chgData name="Syed Sharoz" userId="9a16034f-46a4-46c8-b923-39d31d0d8770" providerId="ADAL" clId="{3BA1D3C2-79B1-4EBF-AA81-07CDB7E1E73C}" dt="2023-11-26T06:11:51.924" v="1414" actId="12788"/>
          <ac:spMkLst>
            <pc:docMk/>
            <pc:sldMk cId="249735173" sldId="500"/>
            <ac:spMk id="57" creationId="{EDFB9597-DF9A-4870-A2A1-654F9668042A}"/>
          </ac:spMkLst>
        </pc:spChg>
        <pc:spChg chg="mod">
          <ac:chgData name="Syed Sharoz" userId="9a16034f-46a4-46c8-b923-39d31d0d8770" providerId="ADAL" clId="{3BA1D3C2-79B1-4EBF-AA81-07CDB7E1E73C}" dt="2023-11-26T06:11:51.924" v="1414" actId="12788"/>
          <ac:spMkLst>
            <pc:docMk/>
            <pc:sldMk cId="249735173" sldId="500"/>
            <ac:spMk id="58" creationId="{0B9468B3-AC5A-4D4A-30C7-7460A83DC858}"/>
          </ac:spMkLst>
        </pc:spChg>
        <pc:spChg chg="mod">
          <ac:chgData name="Syed Sharoz" userId="9a16034f-46a4-46c8-b923-39d31d0d8770" providerId="ADAL" clId="{3BA1D3C2-79B1-4EBF-AA81-07CDB7E1E73C}" dt="2023-11-26T06:11:51.924" v="1414" actId="12788"/>
          <ac:spMkLst>
            <pc:docMk/>
            <pc:sldMk cId="249735173" sldId="500"/>
            <ac:spMk id="59" creationId="{FDDE99E1-A752-DB7A-087C-2980FBEA4BC8}"/>
          </ac:spMkLst>
        </pc:spChg>
        <pc:spChg chg="mod">
          <ac:chgData name="Syed Sharoz" userId="9a16034f-46a4-46c8-b923-39d31d0d8770" providerId="ADAL" clId="{3BA1D3C2-79B1-4EBF-AA81-07CDB7E1E73C}" dt="2023-11-26T06:11:51.924" v="1414" actId="12788"/>
          <ac:spMkLst>
            <pc:docMk/>
            <pc:sldMk cId="249735173" sldId="500"/>
            <ac:spMk id="60" creationId="{BBEE35A9-7A50-24D3-19AE-44C4C221BD22}"/>
          </ac:spMkLst>
        </pc:spChg>
        <pc:spChg chg="mod">
          <ac:chgData name="Syed Sharoz" userId="9a16034f-46a4-46c8-b923-39d31d0d8770" providerId="ADAL" clId="{3BA1D3C2-79B1-4EBF-AA81-07CDB7E1E73C}" dt="2023-11-26T06:11:51.924" v="1414" actId="12788"/>
          <ac:spMkLst>
            <pc:docMk/>
            <pc:sldMk cId="249735173" sldId="500"/>
            <ac:spMk id="61" creationId="{482F1CDB-241A-05AA-133D-A311B74E812D}"/>
          </ac:spMkLst>
        </pc:spChg>
        <pc:spChg chg="mod">
          <ac:chgData name="Syed Sharoz" userId="9a16034f-46a4-46c8-b923-39d31d0d8770" providerId="ADAL" clId="{3BA1D3C2-79B1-4EBF-AA81-07CDB7E1E73C}" dt="2023-11-26T06:11:51.924" v="1414" actId="12788"/>
          <ac:spMkLst>
            <pc:docMk/>
            <pc:sldMk cId="249735173" sldId="500"/>
            <ac:spMk id="62" creationId="{326D143D-30AC-769A-C6DD-0688B8790ECB}"/>
          </ac:spMkLst>
        </pc:spChg>
        <pc:spChg chg="mod">
          <ac:chgData name="Syed Sharoz" userId="9a16034f-46a4-46c8-b923-39d31d0d8770" providerId="ADAL" clId="{3BA1D3C2-79B1-4EBF-AA81-07CDB7E1E73C}" dt="2023-11-26T06:11:51.924" v="1414" actId="12788"/>
          <ac:spMkLst>
            <pc:docMk/>
            <pc:sldMk cId="249735173" sldId="500"/>
            <ac:spMk id="63" creationId="{28EB2E3A-C7AF-FACC-CB41-67DF636C3355}"/>
          </ac:spMkLst>
        </pc:spChg>
        <pc:spChg chg="add del">
          <ac:chgData name="Syed Sharoz" userId="9a16034f-46a4-46c8-b923-39d31d0d8770" providerId="ADAL" clId="{3BA1D3C2-79B1-4EBF-AA81-07CDB7E1E73C}" dt="2023-11-26T06:03:30.820" v="1305"/>
          <ac:spMkLst>
            <pc:docMk/>
            <pc:sldMk cId="249735173" sldId="500"/>
            <ac:spMk id="576" creationId="{7F590803-CB89-26D8-7EFE-13F4D88CB3CF}"/>
          </ac:spMkLst>
        </pc:spChg>
        <pc:spChg chg="add del">
          <ac:chgData name="Syed Sharoz" userId="9a16034f-46a4-46c8-b923-39d31d0d8770" providerId="ADAL" clId="{3BA1D3C2-79B1-4EBF-AA81-07CDB7E1E73C}" dt="2023-11-26T06:04:13.905" v="1317"/>
          <ac:spMkLst>
            <pc:docMk/>
            <pc:sldMk cId="249735173" sldId="500"/>
            <ac:spMk id="577" creationId="{F1C695EE-5B3A-70FB-D924-5B045D5BF287}"/>
          </ac:spMkLst>
        </pc:spChg>
        <pc:spChg chg="add del">
          <ac:chgData name="Syed Sharoz" userId="9a16034f-46a4-46c8-b923-39d31d0d8770" providerId="ADAL" clId="{3BA1D3C2-79B1-4EBF-AA81-07CDB7E1E73C}" dt="2023-11-26T06:04:44.063" v="1321"/>
          <ac:spMkLst>
            <pc:docMk/>
            <pc:sldMk cId="249735173" sldId="500"/>
            <ac:spMk id="578" creationId="{4C6ADC4C-8B83-9029-AEEF-C3E63962A980}"/>
          </ac:spMkLst>
        </pc:spChg>
        <pc:spChg chg="add del">
          <ac:chgData name="Syed Sharoz" userId="9a16034f-46a4-46c8-b923-39d31d0d8770" providerId="ADAL" clId="{3BA1D3C2-79B1-4EBF-AA81-07CDB7E1E73C}" dt="2023-11-26T06:05:06.078" v="1325"/>
          <ac:spMkLst>
            <pc:docMk/>
            <pc:sldMk cId="249735173" sldId="500"/>
            <ac:spMk id="579" creationId="{0A1E5755-7D60-2343-CA16-B1D0BDE9E735}"/>
          </ac:spMkLst>
        </pc:spChg>
        <pc:spChg chg="mod">
          <ac:chgData name="Syed Sharoz" userId="9a16034f-46a4-46c8-b923-39d31d0d8770" providerId="ADAL" clId="{3BA1D3C2-79B1-4EBF-AA81-07CDB7E1E73C}" dt="2023-11-26T07:06:01.309" v="1765"/>
          <ac:spMkLst>
            <pc:docMk/>
            <pc:sldMk cId="249735173" sldId="500"/>
            <ac:spMk id="580" creationId="{00000000-0000-0000-0000-000000000000}"/>
          </ac:spMkLst>
        </pc:spChg>
        <pc:spChg chg="add del">
          <ac:chgData name="Syed Sharoz" userId="9a16034f-46a4-46c8-b923-39d31d0d8770" providerId="ADAL" clId="{3BA1D3C2-79B1-4EBF-AA81-07CDB7E1E73C}" dt="2023-11-26T06:05:21.879" v="1329"/>
          <ac:spMkLst>
            <pc:docMk/>
            <pc:sldMk cId="249735173" sldId="500"/>
            <ac:spMk id="582" creationId="{93BD6535-8FD0-ECCB-4D01-3FA44F336E94}"/>
          </ac:spMkLst>
        </pc:spChg>
        <pc:spChg chg="add del">
          <ac:chgData name="Syed Sharoz" userId="9a16034f-46a4-46c8-b923-39d31d0d8770" providerId="ADAL" clId="{3BA1D3C2-79B1-4EBF-AA81-07CDB7E1E73C}" dt="2023-11-26T06:05:39.005" v="1333"/>
          <ac:spMkLst>
            <pc:docMk/>
            <pc:sldMk cId="249735173" sldId="500"/>
            <ac:spMk id="583" creationId="{A88ADFF6-33BB-FC27-4EC8-77F40C8F14C0}"/>
          </ac:spMkLst>
        </pc:spChg>
        <pc:spChg chg="mod">
          <ac:chgData name="Syed Sharoz" userId="9a16034f-46a4-46c8-b923-39d31d0d8770" providerId="ADAL" clId="{3BA1D3C2-79B1-4EBF-AA81-07CDB7E1E73C}" dt="2023-11-26T06:57:43.124" v="1727" actId="207"/>
          <ac:spMkLst>
            <pc:docMk/>
            <pc:sldMk cId="249735173" sldId="500"/>
            <ac:spMk id="591" creationId="{96F4C8F7-AF7B-7570-611A-D3230488E43A}"/>
          </ac:spMkLst>
        </pc:spChg>
        <pc:spChg chg="mod">
          <ac:chgData name="Syed Sharoz" userId="9a16034f-46a4-46c8-b923-39d31d0d8770" providerId="ADAL" clId="{3BA1D3C2-79B1-4EBF-AA81-07CDB7E1E73C}" dt="2023-11-26T06:43:24.020" v="1530"/>
          <ac:spMkLst>
            <pc:docMk/>
            <pc:sldMk cId="249735173" sldId="500"/>
            <ac:spMk id="592" creationId="{6117D0E1-D0AD-0ED2-36C4-37B7D0CC9077}"/>
          </ac:spMkLst>
        </pc:spChg>
        <pc:spChg chg="mod">
          <ac:chgData name="Syed Sharoz" userId="9a16034f-46a4-46c8-b923-39d31d0d8770" providerId="ADAL" clId="{3BA1D3C2-79B1-4EBF-AA81-07CDB7E1E73C}" dt="2023-11-26T06:43:24.020" v="1530"/>
          <ac:spMkLst>
            <pc:docMk/>
            <pc:sldMk cId="249735173" sldId="500"/>
            <ac:spMk id="593" creationId="{A2E0A45A-1FEA-1D84-1123-99737928425F}"/>
          </ac:spMkLst>
        </pc:spChg>
        <pc:spChg chg="mod">
          <ac:chgData name="Syed Sharoz" userId="9a16034f-46a4-46c8-b923-39d31d0d8770" providerId="ADAL" clId="{3BA1D3C2-79B1-4EBF-AA81-07CDB7E1E73C}" dt="2023-11-26T06:57:40.313" v="1726" actId="207"/>
          <ac:spMkLst>
            <pc:docMk/>
            <pc:sldMk cId="249735173" sldId="500"/>
            <ac:spMk id="596" creationId="{CB4A4CB3-286D-CF4F-75EC-FA079A873367}"/>
          </ac:spMkLst>
        </pc:spChg>
        <pc:spChg chg="mod">
          <ac:chgData name="Syed Sharoz" userId="9a16034f-46a4-46c8-b923-39d31d0d8770" providerId="ADAL" clId="{3BA1D3C2-79B1-4EBF-AA81-07CDB7E1E73C}" dt="2023-11-26T06:43:24.020" v="1530"/>
          <ac:spMkLst>
            <pc:docMk/>
            <pc:sldMk cId="249735173" sldId="500"/>
            <ac:spMk id="597" creationId="{9ADCC714-7DA1-6835-92C3-EDEB28547CD5}"/>
          </ac:spMkLst>
        </pc:spChg>
        <pc:spChg chg="mod">
          <ac:chgData name="Syed Sharoz" userId="9a16034f-46a4-46c8-b923-39d31d0d8770" providerId="ADAL" clId="{3BA1D3C2-79B1-4EBF-AA81-07CDB7E1E73C}" dt="2023-11-26T06:43:24.020" v="1530"/>
          <ac:spMkLst>
            <pc:docMk/>
            <pc:sldMk cId="249735173" sldId="500"/>
            <ac:spMk id="598" creationId="{E8369D7D-2466-C691-F87A-EA02921AD434}"/>
          </ac:spMkLst>
        </pc:spChg>
        <pc:spChg chg="mod">
          <ac:chgData name="Syed Sharoz" userId="9a16034f-46a4-46c8-b923-39d31d0d8770" providerId="ADAL" clId="{3BA1D3C2-79B1-4EBF-AA81-07CDB7E1E73C}" dt="2023-11-26T06:57:45.769" v="1728" actId="207"/>
          <ac:spMkLst>
            <pc:docMk/>
            <pc:sldMk cId="249735173" sldId="500"/>
            <ac:spMk id="601" creationId="{963CF2B4-3DDC-1CA6-554A-848B35E02A1D}"/>
          </ac:spMkLst>
        </pc:spChg>
        <pc:spChg chg="mod">
          <ac:chgData name="Syed Sharoz" userId="9a16034f-46a4-46c8-b923-39d31d0d8770" providerId="ADAL" clId="{3BA1D3C2-79B1-4EBF-AA81-07CDB7E1E73C}" dt="2023-11-26T06:43:24.020" v="1530"/>
          <ac:spMkLst>
            <pc:docMk/>
            <pc:sldMk cId="249735173" sldId="500"/>
            <ac:spMk id="602" creationId="{FE988C76-B477-C1B7-D8D6-75A9D5F3B4DC}"/>
          </ac:spMkLst>
        </pc:spChg>
        <pc:spChg chg="mod">
          <ac:chgData name="Syed Sharoz" userId="9a16034f-46a4-46c8-b923-39d31d0d8770" providerId="ADAL" clId="{3BA1D3C2-79B1-4EBF-AA81-07CDB7E1E73C}" dt="2023-11-26T06:43:24.020" v="1530"/>
          <ac:spMkLst>
            <pc:docMk/>
            <pc:sldMk cId="249735173" sldId="500"/>
            <ac:spMk id="603" creationId="{C9896BB4-433E-636C-8D31-721958F174E5}"/>
          </ac:spMkLst>
        </pc:spChg>
        <pc:spChg chg="mod">
          <ac:chgData name="Syed Sharoz" userId="9a16034f-46a4-46c8-b923-39d31d0d8770" providerId="ADAL" clId="{3BA1D3C2-79B1-4EBF-AA81-07CDB7E1E73C}" dt="2023-11-26T06:57:35.703" v="1725" actId="207"/>
          <ac:spMkLst>
            <pc:docMk/>
            <pc:sldMk cId="249735173" sldId="500"/>
            <ac:spMk id="606" creationId="{16E1ED3D-F353-7FD7-DB38-4CC1BCF58FFF}"/>
          </ac:spMkLst>
        </pc:spChg>
        <pc:spChg chg="mod">
          <ac:chgData name="Syed Sharoz" userId="9a16034f-46a4-46c8-b923-39d31d0d8770" providerId="ADAL" clId="{3BA1D3C2-79B1-4EBF-AA81-07CDB7E1E73C}" dt="2023-11-26T06:43:24.020" v="1530"/>
          <ac:spMkLst>
            <pc:docMk/>
            <pc:sldMk cId="249735173" sldId="500"/>
            <ac:spMk id="607" creationId="{C19C396B-4832-4A82-1EBF-B89B11FEA721}"/>
          </ac:spMkLst>
        </pc:spChg>
        <pc:spChg chg="mod">
          <ac:chgData name="Syed Sharoz" userId="9a16034f-46a4-46c8-b923-39d31d0d8770" providerId="ADAL" clId="{3BA1D3C2-79B1-4EBF-AA81-07CDB7E1E73C}" dt="2023-11-26T06:43:24.020" v="1530"/>
          <ac:spMkLst>
            <pc:docMk/>
            <pc:sldMk cId="249735173" sldId="500"/>
            <ac:spMk id="608" creationId="{6689D193-BD58-E052-A0F9-71BAE6D38773}"/>
          </ac:spMkLst>
        </pc:spChg>
        <pc:spChg chg="mod">
          <ac:chgData name="Syed Sharoz" userId="9a16034f-46a4-46c8-b923-39d31d0d8770" providerId="ADAL" clId="{3BA1D3C2-79B1-4EBF-AA81-07CDB7E1E73C}" dt="2023-11-26T06:57:48.761" v="1729" actId="207"/>
          <ac:spMkLst>
            <pc:docMk/>
            <pc:sldMk cId="249735173" sldId="500"/>
            <ac:spMk id="611" creationId="{ED290698-9990-3A35-8D29-24006ACC6F81}"/>
          </ac:spMkLst>
        </pc:spChg>
        <pc:spChg chg="mod">
          <ac:chgData name="Syed Sharoz" userId="9a16034f-46a4-46c8-b923-39d31d0d8770" providerId="ADAL" clId="{3BA1D3C2-79B1-4EBF-AA81-07CDB7E1E73C}" dt="2023-11-26T06:43:24.020" v="1530"/>
          <ac:spMkLst>
            <pc:docMk/>
            <pc:sldMk cId="249735173" sldId="500"/>
            <ac:spMk id="612" creationId="{3870B20F-C974-47C0-1A65-923E542DF790}"/>
          </ac:spMkLst>
        </pc:spChg>
        <pc:spChg chg="mod">
          <ac:chgData name="Syed Sharoz" userId="9a16034f-46a4-46c8-b923-39d31d0d8770" providerId="ADAL" clId="{3BA1D3C2-79B1-4EBF-AA81-07CDB7E1E73C}" dt="2023-11-26T06:43:24.020" v="1530"/>
          <ac:spMkLst>
            <pc:docMk/>
            <pc:sldMk cId="249735173" sldId="500"/>
            <ac:spMk id="613" creationId="{91D79AE2-0178-7A9B-1CA8-FE15281C28DE}"/>
          </ac:spMkLst>
        </pc:spChg>
        <pc:spChg chg="mod">
          <ac:chgData name="Syed Sharoz" userId="9a16034f-46a4-46c8-b923-39d31d0d8770" providerId="ADAL" clId="{3BA1D3C2-79B1-4EBF-AA81-07CDB7E1E73C}" dt="2023-11-26T06:58:03.211" v="1733" actId="207"/>
          <ac:spMkLst>
            <pc:docMk/>
            <pc:sldMk cId="249735173" sldId="500"/>
            <ac:spMk id="616" creationId="{DE74C9C7-77ED-AD7A-0B56-5E4CB7425D7D}"/>
          </ac:spMkLst>
        </pc:spChg>
        <pc:spChg chg="mod">
          <ac:chgData name="Syed Sharoz" userId="9a16034f-46a4-46c8-b923-39d31d0d8770" providerId="ADAL" clId="{3BA1D3C2-79B1-4EBF-AA81-07CDB7E1E73C}" dt="2023-11-26T06:43:24.020" v="1530"/>
          <ac:spMkLst>
            <pc:docMk/>
            <pc:sldMk cId="249735173" sldId="500"/>
            <ac:spMk id="617" creationId="{059BB00D-71E4-D1A4-FB31-69DD436E3535}"/>
          </ac:spMkLst>
        </pc:spChg>
        <pc:spChg chg="mod">
          <ac:chgData name="Syed Sharoz" userId="9a16034f-46a4-46c8-b923-39d31d0d8770" providerId="ADAL" clId="{3BA1D3C2-79B1-4EBF-AA81-07CDB7E1E73C}" dt="2023-11-26T06:43:24.020" v="1530"/>
          <ac:spMkLst>
            <pc:docMk/>
            <pc:sldMk cId="249735173" sldId="500"/>
            <ac:spMk id="618" creationId="{9A32A6A0-438E-7405-6E67-258745125334}"/>
          </ac:spMkLst>
        </pc:spChg>
        <pc:spChg chg="mod">
          <ac:chgData name="Syed Sharoz" userId="9a16034f-46a4-46c8-b923-39d31d0d8770" providerId="ADAL" clId="{3BA1D3C2-79B1-4EBF-AA81-07CDB7E1E73C}" dt="2023-11-26T06:57:52.526" v="1730" actId="207"/>
          <ac:spMkLst>
            <pc:docMk/>
            <pc:sldMk cId="249735173" sldId="500"/>
            <ac:spMk id="621" creationId="{1216B0F1-27A3-E3AD-4F18-489E04837CF5}"/>
          </ac:spMkLst>
        </pc:spChg>
        <pc:spChg chg="mod">
          <ac:chgData name="Syed Sharoz" userId="9a16034f-46a4-46c8-b923-39d31d0d8770" providerId="ADAL" clId="{3BA1D3C2-79B1-4EBF-AA81-07CDB7E1E73C}" dt="2023-11-26T06:43:24.020" v="1530"/>
          <ac:spMkLst>
            <pc:docMk/>
            <pc:sldMk cId="249735173" sldId="500"/>
            <ac:spMk id="622" creationId="{1DBA23CC-785C-9555-8B91-4634C59E60B2}"/>
          </ac:spMkLst>
        </pc:spChg>
        <pc:spChg chg="mod">
          <ac:chgData name="Syed Sharoz" userId="9a16034f-46a4-46c8-b923-39d31d0d8770" providerId="ADAL" clId="{3BA1D3C2-79B1-4EBF-AA81-07CDB7E1E73C}" dt="2023-11-26T06:50:58.906" v="1685" actId="1076"/>
          <ac:spMkLst>
            <pc:docMk/>
            <pc:sldMk cId="249735173" sldId="500"/>
            <ac:spMk id="623" creationId="{0A72F6C9-509D-5CCA-FEB2-428990C4BC69}"/>
          </ac:spMkLst>
        </pc:spChg>
        <pc:spChg chg="mod">
          <ac:chgData name="Syed Sharoz" userId="9a16034f-46a4-46c8-b923-39d31d0d8770" providerId="ADAL" clId="{3BA1D3C2-79B1-4EBF-AA81-07CDB7E1E73C}" dt="2023-11-26T06:58:00.367" v="1732" actId="207"/>
          <ac:spMkLst>
            <pc:docMk/>
            <pc:sldMk cId="249735173" sldId="500"/>
            <ac:spMk id="626" creationId="{0712FB98-CF35-AFFC-27C8-FC3617B9EB3E}"/>
          </ac:spMkLst>
        </pc:spChg>
        <pc:spChg chg="mod">
          <ac:chgData name="Syed Sharoz" userId="9a16034f-46a4-46c8-b923-39d31d0d8770" providerId="ADAL" clId="{3BA1D3C2-79B1-4EBF-AA81-07CDB7E1E73C}" dt="2023-11-26T06:43:24.020" v="1530"/>
          <ac:spMkLst>
            <pc:docMk/>
            <pc:sldMk cId="249735173" sldId="500"/>
            <ac:spMk id="627" creationId="{04E7115D-A35C-3DAD-276B-4D2E5F176014}"/>
          </ac:spMkLst>
        </pc:spChg>
        <pc:spChg chg="mod">
          <ac:chgData name="Syed Sharoz" userId="9a16034f-46a4-46c8-b923-39d31d0d8770" providerId="ADAL" clId="{3BA1D3C2-79B1-4EBF-AA81-07CDB7E1E73C}" dt="2023-11-26T06:43:24.020" v="1530"/>
          <ac:spMkLst>
            <pc:docMk/>
            <pc:sldMk cId="249735173" sldId="500"/>
            <ac:spMk id="628" creationId="{AB3A6B5D-0597-1331-EA3F-4A682D979E00}"/>
          </ac:spMkLst>
        </pc:spChg>
        <pc:spChg chg="mod">
          <ac:chgData name="Syed Sharoz" userId="9a16034f-46a4-46c8-b923-39d31d0d8770" providerId="ADAL" clId="{3BA1D3C2-79B1-4EBF-AA81-07CDB7E1E73C}" dt="2023-11-26T06:57:57.362" v="1731" actId="207"/>
          <ac:spMkLst>
            <pc:docMk/>
            <pc:sldMk cId="249735173" sldId="500"/>
            <ac:spMk id="631" creationId="{9022294D-8D41-5DFF-B458-541327F08E64}"/>
          </ac:spMkLst>
        </pc:spChg>
        <pc:spChg chg="mod">
          <ac:chgData name="Syed Sharoz" userId="9a16034f-46a4-46c8-b923-39d31d0d8770" providerId="ADAL" clId="{3BA1D3C2-79B1-4EBF-AA81-07CDB7E1E73C}" dt="2023-11-26T06:43:24.020" v="1530"/>
          <ac:spMkLst>
            <pc:docMk/>
            <pc:sldMk cId="249735173" sldId="500"/>
            <ac:spMk id="632" creationId="{83EC2340-EBE4-FEFA-3651-D0460ED73D9A}"/>
          </ac:spMkLst>
        </pc:spChg>
        <pc:spChg chg="mod">
          <ac:chgData name="Syed Sharoz" userId="9a16034f-46a4-46c8-b923-39d31d0d8770" providerId="ADAL" clId="{3BA1D3C2-79B1-4EBF-AA81-07CDB7E1E73C}" dt="2023-11-26T06:43:24.020" v="1530"/>
          <ac:spMkLst>
            <pc:docMk/>
            <pc:sldMk cId="249735173" sldId="500"/>
            <ac:spMk id="633" creationId="{A93AF9F8-8B9E-DD9B-FED0-9F13B64F2B7C}"/>
          </ac:spMkLst>
        </pc:spChg>
        <pc:spChg chg="mod">
          <ac:chgData name="Syed Sharoz" userId="9a16034f-46a4-46c8-b923-39d31d0d8770" providerId="ADAL" clId="{3BA1D3C2-79B1-4EBF-AA81-07CDB7E1E73C}" dt="2023-11-26T07:12:22.194" v="1796"/>
          <ac:spMkLst>
            <pc:docMk/>
            <pc:sldMk cId="249735173" sldId="500"/>
            <ac:spMk id="637" creationId="{9D7C3351-9F8B-DDC6-75FD-5F4EF9A072E6}"/>
          </ac:spMkLst>
        </pc:spChg>
        <pc:spChg chg="mod">
          <ac:chgData name="Syed Sharoz" userId="9a16034f-46a4-46c8-b923-39d31d0d8770" providerId="ADAL" clId="{3BA1D3C2-79B1-4EBF-AA81-07CDB7E1E73C}" dt="2023-11-26T07:12:22.194" v="1796"/>
          <ac:spMkLst>
            <pc:docMk/>
            <pc:sldMk cId="249735173" sldId="500"/>
            <ac:spMk id="638" creationId="{F79707D7-239B-FBF6-7ED7-8CA9BCD193BE}"/>
          </ac:spMkLst>
        </pc:spChg>
        <pc:spChg chg="mod">
          <ac:chgData name="Syed Sharoz" userId="9a16034f-46a4-46c8-b923-39d31d0d8770" providerId="ADAL" clId="{3BA1D3C2-79B1-4EBF-AA81-07CDB7E1E73C}" dt="2023-11-26T07:13:21.007" v="1817" actId="20577"/>
          <ac:spMkLst>
            <pc:docMk/>
            <pc:sldMk cId="249735173" sldId="500"/>
            <ac:spMk id="639" creationId="{0E5BFB1A-2BFF-C6AD-1BB9-66CD62AFBDDB}"/>
          </ac:spMkLst>
        </pc:spChg>
        <pc:spChg chg="mod">
          <ac:chgData name="Syed Sharoz" userId="9a16034f-46a4-46c8-b923-39d31d0d8770" providerId="ADAL" clId="{3BA1D3C2-79B1-4EBF-AA81-07CDB7E1E73C}" dt="2023-11-26T07:12:22.194" v="1796"/>
          <ac:spMkLst>
            <pc:docMk/>
            <pc:sldMk cId="249735173" sldId="500"/>
            <ac:spMk id="641" creationId="{72342513-84C9-1966-57CB-8CE643A4B0D9}"/>
          </ac:spMkLst>
        </pc:spChg>
        <pc:spChg chg="mod">
          <ac:chgData name="Syed Sharoz" userId="9a16034f-46a4-46c8-b923-39d31d0d8770" providerId="ADAL" clId="{3BA1D3C2-79B1-4EBF-AA81-07CDB7E1E73C}" dt="2023-11-26T07:13:55.942" v="1837" actId="20577"/>
          <ac:spMkLst>
            <pc:docMk/>
            <pc:sldMk cId="249735173" sldId="500"/>
            <ac:spMk id="642" creationId="{A852D74D-BDB7-5C5C-9429-E9385ED76AD2}"/>
          </ac:spMkLst>
        </pc:spChg>
        <pc:spChg chg="mod">
          <ac:chgData name="Syed Sharoz" userId="9a16034f-46a4-46c8-b923-39d31d0d8770" providerId="ADAL" clId="{3BA1D3C2-79B1-4EBF-AA81-07CDB7E1E73C}" dt="2023-11-26T07:12:22.194" v="1796"/>
          <ac:spMkLst>
            <pc:docMk/>
            <pc:sldMk cId="249735173" sldId="500"/>
            <ac:spMk id="643" creationId="{3B65ABA0-1405-ABC7-1B0E-14E6B186D130}"/>
          </ac:spMkLst>
        </pc:spChg>
        <pc:spChg chg="mod">
          <ac:chgData name="Syed Sharoz" userId="9a16034f-46a4-46c8-b923-39d31d0d8770" providerId="ADAL" clId="{3BA1D3C2-79B1-4EBF-AA81-07CDB7E1E73C}" dt="2023-11-26T07:12:22.194" v="1796"/>
          <ac:spMkLst>
            <pc:docMk/>
            <pc:sldMk cId="249735173" sldId="500"/>
            <ac:spMk id="645" creationId="{FFC3ACD8-348E-7A1E-3F3F-AEE9FB71C66F}"/>
          </ac:spMkLst>
        </pc:spChg>
        <pc:spChg chg="mod">
          <ac:chgData name="Syed Sharoz" userId="9a16034f-46a4-46c8-b923-39d31d0d8770" providerId="ADAL" clId="{3BA1D3C2-79B1-4EBF-AA81-07CDB7E1E73C}" dt="2023-11-26T07:13:39.511" v="1828" actId="20577"/>
          <ac:spMkLst>
            <pc:docMk/>
            <pc:sldMk cId="249735173" sldId="500"/>
            <ac:spMk id="646" creationId="{F2A53E18-C48E-5018-DDE2-CEC5B0B8363A}"/>
          </ac:spMkLst>
        </pc:spChg>
        <pc:spChg chg="mod">
          <ac:chgData name="Syed Sharoz" userId="9a16034f-46a4-46c8-b923-39d31d0d8770" providerId="ADAL" clId="{3BA1D3C2-79B1-4EBF-AA81-07CDB7E1E73C}" dt="2023-11-26T07:12:22.194" v="1796"/>
          <ac:spMkLst>
            <pc:docMk/>
            <pc:sldMk cId="249735173" sldId="500"/>
            <ac:spMk id="647" creationId="{5AE51271-26B2-C977-AAFE-F41741AD6A9C}"/>
          </ac:spMkLst>
        </pc:spChg>
        <pc:spChg chg="mod">
          <ac:chgData name="Syed Sharoz" userId="9a16034f-46a4-46c8-b923-39d31d0d8770" providerId="ADAL" clId="{3BA1D3C2-79B1-4EBF-AA81-07CDB7E1E73C}" dt="2023-11-26T07:12:22.194" v="1796"/>
          <ac:spMkLst>
            <pc:docMk/>
            <pc:sldMk cId="249735173" sldId="500"/>
            <ac:spMk id="649" creationId="{2D16D23C-8051-63B7-AD63-6C1ACE2FFC38}"/>
          </ac:spMkLst>
        </pc:spChg>
        <pc:spChg chg="mod">
          <ac:chgData name="Syed Sharoz" userId="9a16034f-46a4-46c8-b923-39d31d0d8770" providerId="ADAL" clId="{3BA1D3C2-79B1-4EBF-AA81-07CDB7E1E73C}" dt="2023-11-26T07:14:20.197" v="1857" actId="207"/>
          <ac:spMkLst>
            <pc:docMk/>
            <pc:sldMk cId="249735173" sldId="500"/>
            <ac:spMk id="650" creationId="{E648E163-A2B6-DB06-F26B-3844420EBC41}"/>
          </ac:spMkLst>
        </pc:spChg>
        <pc:grpChg chg="add del mod">
          <ac:chgData name="Syed Sharoz" userId="9a16034f-46a4-46c8-b923-39d31d0d8770" providerId="ADAL" clId="{3BA1D3C2-79B1-4EBF-AA81-07CDB7E1E73C}" dt="2023-11-26T06:02:04.316" v="1236" actId="165"/>
          <ac:grpSpMkLst>
            <pc:docMk/>
            <pc:sldMk cId="249735173" sldId="500"/>
            <ac:grpSpMk id="10" creationId="{796F9FA3-CB30-D3D4-1757-174FA48ADF24}"/>
          </ac:grpSpMkLst>
        </pc:grpChg>
        <pc:grpChg chg="del">
          <ac:chgData name="Syed Sharoz" userId="9a16034f-46a4-46c8-b923-39d31d0d8770" providerId="ADAL" clId="{3BA1D3C2-79B1-4EBF-AA81-07CDB7E1E73C}" dt="2023-11-26T06:01:52.212" v="1232" actId="478"/>
          <ac:grpSpMkLst>
            <pc:docMk/>
            <pc:sldMk cId="249735173" sldId="500"/>
            <ac:grpSpMk id="19" creationId="{69AEB912-1308-B250-AD49-767720ED326A}"/>
          </ac:grpSpMkLst>
        </pc:grpChg>
        <pc:grpChg chg="del">
          <ac:chgData name="Syed Sharoz" userId="9a16034f-46a4-46c8-b923-39d31d0d8770" providerId="ADAL" clId="{3BA1D3C2-79B1-4EBF-AA81-07CDB7E1E73C}" dt="2023-11-26T06:01:52.212" v="1232" actId="478"/>
          <ac:grpSpMkLst>
            <pc:docMk/>
            <pc:sldMk cId="249735173" sldId="500"/>
            <ac:grpSpMk id="20" creationId="{27FB0B2B-A0BC-A707-0583-19A4CC8C99EC}"/>
          </ac:grpSpMkLst>
        </pc:grpChg>
        <pc:grpChg chg="del">
          <ac:chgData name="Syed Sharoz" userId="9a16034f-46a4-46c8-b923-39d31d0d8770" providerId="ADAL" clId="{3BA1D3C2-79B1-4EBF-AA81-07CDB7E1E73C}" dt="2023-11-26T06:01:52.212" v="1232" actId="478"/>
          <ac:grpSpMkLst>
            <pc:docMk/>
            <pc:sldMk cId="249735173" sldId="500"/>
            <ac:grpSpMk id="21" creationId="{F50F9463-6D44-BD48-8702-AA9F991F1BE7}"/>
          </ac:grpSpMkLst>
        </pc:grpChg>
        <pc:grpChg chg="del">
          <ac:chgData name="Syed Sharoz" userId="9a16034f-46a4-46c8-b923-39d31d0d8770" providerId="ADAL" clId="{3BA1D3C2-79B1-4EBF-AA81-07CDB7E1E73C}" dt="2023-11-26T06:01:52.212" v="1232" actId="478"/>
          <ac:grpSpMkLst>
            <pc:docMk/>
            <pc:sldMk cId="249735173" sldId="500"/>
            <ac:grpSpMk id="22" creationId="{19B1B9E4-A14A-CC6C-5181-581133FB5692}"/>
          </ac:grpSpMkLst>
        </pc:grpChg>
        <pc:grpChg chg="del">
          <ac:chgData name="Syed Sharoz" userId="9a16034f-46a4-46c8-b923-39d31d0d8770" providerId="ADAL" clId="{3BA1D3C2-79B1-4EBF-AA81-07CDB7E1E73C}" dt="2023-11-26T06:01:52.212" v="1232" actId="478"/>
          <ac:grpSpMkLst>
            <pc:docMk/>
            <pc:sldMk cId="249735173" sldId="500"/>
            <ac:grpSpMk id="23" creationId="{DAB4F7A3-4A5A-1E3C-DD01-A9B8C2F683C3}"/>
          </ac:grpSpMkLst>
        </pc:grpChg>
        <pc:grpChg chg="mod topLvl">
          <ac:chgData name="Syed Sharoz" userId="9a16034f-46a4-46c8-b923-39d31d0d8770" providerId="ADAL" clId="{3BA1D3C2-79B1-4EBF-AA81-07CDB7E1E73C}" dt="2023-11-26T06:11:51.924" v="1414" actId="12788"/>
          <ac:grpSpMkLst>
            <pc:docMk/>
            <pc:sldMk cId="249735173" sldId="500"/>
            <ac:grpSpMk id="41" creationId="{487A8336-62D8-D599-2B32-699A98003BE4}"/>
          </ac:grpSpMkLst>
        </pc:grpChg>
        <pc:grpChg chg="mod topLvl">
          <ac:chgData name="Syed Sharoz" userId="9a16034f-46a4-46c8-b923-39d31d0d8770" providerId="ADAL" clId="{3BA1D3C2-79B1-4EBF-AA81-07CDB7E1E73C}" dt="2023-11-26T06:11:51.924" v="1414" actId="12788"/>
          <ac:grpSpMkLst>
            <pc:docMk/>
            <pc:sldMk cId="249735173" sldId="500"/>
            <ac:grpSpMk id="42" creationId="{E1CBEB90-A6B4-902B-9AB1-D06081B29374}"/>
          </ac:grpSpMkLst>
        </pc:grpChg>
        <pc:grpChg chg="mod topLvl">
          <ac:chgData name="Syed Sharoz" userId="9a16034f-46a4-46c8-b923-39d31d0d8770" providerId="ADAL" clId="{3BA1D3C2-79B1-4EBF-AA81-07CDB7E1E73C}" dt="2023-11-26T06:11:51.924" v="1414" actId="12788"/>
          <ac:grpSpMkLst>
            <pc:docMk/>
            <pc:sldMk cId="249735173" sldId="500"/>
            <ac:grpSpMk id="43" creationId="{0D86B590-D7A8-8426-9EC9-3FB11D5692C2}"/>
          </ac:grpSpMkLst>
        </pc:grpChg>
        <pc:grpChg chg="mod topLvl">
          <ac:chgData name="Syed Sharoz" userId="9a16034f-46a4-46c8-b923-39d31d0d8770" providerId="ADAL" clId="{3BA1D3C2-79B1-4EBF-AA81-07CDB7E1E73C}" dt="2023-11-26T06:11:51.924" v="1414" actId="12788"/>
          <ac:grpSpMkLst>
            <pc:docMk/>
            <pc:sldMk cId="249735173" sldId="500"/>
            <ac:grpSpMk id="44" creationId="{8C1DBC87-24B3-FC3D-5EDA-48B23ACAE078}"/>
          </ac:grpSpMkLst>
        </pc:grpChg>
        <pc:grpChg chg="mod topLvl">
          <ac:chgData name="Syed Sharoz" userId="9a16034f-46a4-46c8-b923-39d31d0d8770" providerId="ADAL" clId="{3BA1D3C2-79B1-4EBF-AA81-07CDB7E1E73C}" dt="2023-11-26T06:11:51.924" v="1414" actId="12788"/>
          <ac:grpSpMkLst>
            <pc:docMk/>
            <pc:sldMk cId="249735173" sldId="500"/>
            <ac:grpSpMk id="45" creationId="{6B8238F5-0CF0-78EA-0638-831EC5416120}"/>
          </ac:grpSpMkLst>
        </pc:grpChg>
        <pc:grpChg chg="mod topLvl">
          <ac:chgData name="Syed Sharoz" userId="9a16034f-46a4-46c8-b923-39d31d0d8770" providerId="ADAL" clId="{3BA1D3C2-79B1-4EBF-AA81-07CDB7E1E73C}" dt="2023-11-26T06:11:51.924" v="1414" actId="12788"/>
          <ac:grpSpMkLst>
            <pc:docMk/>
            <pc:sldMk cId="249735173" sldId="500"/>
            <ac:grpSpMk id="46" creationId="{BB8DE446-76A4-F0F5-3F52-EB6F30277169}"/>
          </ac:grpSpMkLst>
        </pc:grpChg>
        <pc:grpChg chg="mod topLvl">
          <ac:chgData name="Syed Sharoz" userId="9a16034f-46a4-46c8-b923-39d31d0d8770" providerId="ADAL" clId="{3BA1D3C2-79B1-4EBF-AA81-07CDB7E1E73C}" dt="2023-11-26T06:11:51.924" v="1414" actId="12788"/>
          <ac:grpSpMkLst>
            <pc:docMk/>
            <pc:sldMk cId="249735173" sldId="500"/>
            <ac:grpSpMk id="47" creationId="{65084DF2-2DDD-3219-D03E-641032FC9774}"/>
          </ac:grpSpMkLst>
        </pc:grpChg>
        <pc:grpChg chg="add del mod">
          <ac:chgData name="Syed Sharoz" userId="9a16034f-46a4-46c8-b923-39d31d0d8770" providerId="ADAL" clId="{3BA1D3C2-79B1-4EBF-AA81-07CDB7E1E73C}" dt="2023-11-26T06:39:43.031" v="1528" actId="478"/>
          <ac:grpSpMkLst>
            <pc:docMk/>
            <pc:sldMk cId="249735173" sldId="500"/>
            <ac:grpSpMk id="586" creationId="{25DBC61E-FEFE-A3DB-E3BB-F3593BFCF118}"/>
          </ac:grpSpMkLst>
        </pc:grpChg>
        <pc:grpChg chg="add del mod">
          <ac:chgData name="Syed Sharoz" userId="9a16034f-46a4-46c8-b923-39d31d0d8770" providerId="ADAL" clId="{3BA1D3C2-79B1-4EBF-AA81-07CDB7E1E73C}" dt="2023-11-26T07:06:38.002" v="1784" actId="478"/>
          <ac:grpSpMkLst>
            <pc:docMk/>
            <pc:sldMk cId="249735173" sldId="500"/>
            <ac:grpSpMk id="589" creationId="{EE28D35C-B7B0-E8C9-44CD-DFF8EB307B0A}"/>
          </ac:grpSpMkLst>
        </pc:grpChg>
        <pc:grpChg chg="mod">
          <ac:chgData name="Syed Sharoz" userId="9a16034f-46a4-46c8-b923-39d31d0d8770" providerId="ADAL" clId="{3BA1D3C2-79B1-4EBF-AA81-07CDB7E1E73C}" dt="2023-11-26T06:43:24.020" v="1530"/>
          <ac:grpSpMkLst>
            <pc:docMk/>
            <pc:sldMk cId="249735173" sldId="500"/>
            <ac:grpSpMk id="590" creationId="{28E97D70-6BAF-A367-E878-FF467E01EEA9}"/>
          </ac:grpSpMkLst>
        </pc:grpChg>
        <pc:grpChg chg="add del mod">
          <ac:chgData name="Syed Sharoz" userId="9a16034f-46a4-46c8-b923-39d31d0d8770" providerId="ADAL" clId="{3BA1D3C2-79B1-4EBF-AA81-07CDB7E1E73C}" dt="2023-11-26T07:06:38.002" v="1784" actId="478"/>
          <ac:grpSpMkLst>
            <pc:docMk/>
            <pc:sldMk cId="249735173" sldId="500"/>
            <ac:grpSpMk id="594" creationId="{F893284F-D922-4641-C6A7-9A1422C44337}"/>
          </ac:grpSpMkLst>
        </pc:grpChg>
        <pc:grpChg chg="mod">
          <ac:chgData name="Syed Sharoz" userId="9a16034f-46a4-46c8-b923-39d31d0d8770" providerId="ADAL" clId="{3BA1D3C2-79B1-4EBF-AA81-07CDB7E1E73C}" dt="2023-11-26T06:43:24.020" v="1530"/>
          <ac:grpSpMkLst>
            <pc:docMk/>
            <pc:sldMk cId="249735173" sldId="500"/>
            <ac:grpSpMk id="595" creationId="{B677A87D-3C1F-53E7-6EDD-ACA78BE3EF87}"/>
          </ac:grpSpMkLst>
        </pc:grpChg>
        <pc:grpChg chg="add del mod">
          <ac:chgData name="Syed Sharoz" userId="9a16034f-46a4-46c8-b923-39d31d0d8770" providerId="ADAL" clId="{3BA1D3C2-79B1-4EBF-AA81-07CDB7E1E73C}" dt="2023-11-26T07:06:38.002" v="1784" actId="478"/>
          <ac:grpSpMkLst>
            <pc:docMk/>
            <pc:sldMk cId="249735173" sldId="500"/>
            <ac:grpSpMk id="599" creationId="{E86A4ADF-2B8C-D4B2-03DC-454F80985947}"/>
          </ac:grpSpMkLst>
        </pc:grpChg>
        <pc:grpChg chg="mod">
          <ac:chgData name="Syed Sharoz" userId="9a16034f-46a4-46c8-b923-39d31d0d8770" providerId="ADAL" clId="{3BA1D3C2-79B1-4EBF-AA81-07CDB7E1E73C}" dt="2023-11-26T06:43:24.020" v="1530"/>
          <ac:grpSpMkLst>
            <pc:docMk/>
            <pc:sldMk cId="249735173" sldId="500"/>
            <ac:grpSpMk id="600" creationId="{311DF8DA-C509-0282-7140-39478583BFEA}"/>
          </ac:grpSpMkLst>
        </pc:grpChg>
        <pc:grpChg chg="add del mod">
          <ac:chgData name="Syed Sharoz" userId="9a16034f-46a4-46c8-b923-39d31d0d8770" providerId="ADAL" clId="{3BA1D3C2-79B1-4EBF-AA81-07CDB7E1E73C}" dt="2023-11-26T07:06:38.002" v="1784" actId="478"/>
          <ac:grpSpMkLst>
            <pc:docMk/>
            <pc:sldMk cId="249735173" sldId="500"/>
            <ac:grpSpMk id="604" creationId="{310A1456-15E6-1040-51CB-78ED7B86CF98}"/>
          </ac:grpSpMkLst>
        </pc:grpChg>
        <pc:grpChg chg="mod">
          <ac:chgData name="Syed Sharoz" userId="9a16034f-46a4-46c8-b923-39d31d0d8770" providerId="ADAL" clId="{3BA1D3C2-79B1-4EBF-AA81-07CDB7E1E73C}" dt="2023-11-26T06:43:24.020" v="1530"/>
          <ac:grpSpMkLst>
            <pc:docMk/>
            <pc:sldMk cId="249735173" sldId="500"/>
            <ac:grpSpMk id="605" creationId="{83E18203-7CC4-E2FB-D95C-6FD79B69FC8C}"/>
          </ac:grpSpMkLst>
        </pc:grpChg>
        <pc:grpChg chg="add del mod">
          <ac:chgData name="Syed Sharoz" userId="9a16034f-46a4-46c8-b923-39d31d0d8770" providerId="ADAL" clId="{3BA1D3C2-79B1-4EBF-AA81-07CDB7E1E73C}" dt="2023-11-26T07:06:38.002" v="1784" actId="478"/>
          <ac:grpSpMkLst>
            <pc:docMk/>
            <pc:sldMk cId="249735173" sldId="500"/>
            <ac:grpSpMk id="609" creationId="{59011806-0D33-1153-77A9-CF5D70D2A1C0}"/>
          </ac:grpSpMkLst>
        </pc:grpChg>
        <pc:grpChg chg="mod">
          <ac:chgData name="Syed Sharoz" userId="9a16034f-46a4-46c8-b923-39d31d0d8770" providerId="ADAL" clId="{3BA1D3C2-79B1-4EBF-AA81-07CDB7E1E73C}" dt="2023-11-26T06:43:24.020" v="1530"/>
          <ac:grpSpMkLst>
            <pc:docMk/>
            <pc:sldMk cId="249735173" sldId="500"/>
            <ac:grpSpMk id="610" creationId="{3CDE06AE-50AA-65D0-3E28-8D1D8BD48898}"/>
          </ac:grpSpMkLst>
        </pc:grpChg>
        <pc:grpChg chg="add del mod">
          <ac:chgData name="Syed Sharoz" userId="9a16034f-46a4-46c8-b923-39d31d0d8770" providerId="ADAL" clId="{3BA1D3C2-79B1-4EBF-AA81-07CDB7E1E73C}" dt="2023-11-26T07:06:38.002" v="1784" actId="478"/>
          <ac:grpSpMkLst>
            <pc:docMk/>
            <pc:sldMk cId="249735173" sldId="500"/>
            <ac:grpSpMk id="614" creationId="{2E366CFB-78B5-3EE9-D735-AA19D7D1CEBC}"/>
          </ac:grpSpMkLst>
        </pc:grpChg>
        <pc:grpChg chg="mod">
          <ac:chgData name="Syed Sharoz" userId="9a16034f-46a4-46c8-b923-39d31d0d8770" providerId="ADAL" clId="{3BA1D3C2-79B1-4EBF-AA81-07CDB7E1E73C}" dt="2023-11-26T06:43:24.020" v="1530"/>
          <ac:grpSpMkLst>
            <pc:docMk/>
            <pc:sldMk cId="249735173" sldId="500"/>
            <ac:grpSpMk id="615" creationId="{97566109-0D4A-D48F-7968-B57C459356A4}"/>
          </ac:grpSpMkLst>
        </pc:grpChg>
        <pc:grpChg chg="add del mod">
          <ac:chgData name="Syed Sharoz" userId="9a16034f-46a4-46c8-b923-39d31d0d8770" providerId="ADAL" clId="{3BA1D3C2-79B1-4EBF-AA81-07CDB7E1E73C}" dt="2023-11-26T07:06:38.002" v="1784" actId="478"/>
          <ac:grpSpMkLst>
            <pc:docMk/>
            <pc:sldMk cId="249735173" sldId="500"/>
            <ac:grpSpMk id="619" creationId="{D2ED4D50-4E27-CCCB-B8A4-06AA60894A53}"/>
          </ac:grpSpMkLst>
        </pc:grpChg>
        <pc:grpChg chg="mod">
          <ac:chgData name="Syed Sharoz" userId="9a16034f-46a4-46c8-b923-39d31d0d8770" providerId="ADAL" clId="{3BA1D3C2-79B1-4EBF-AA81-07CDB7E1E73C}" dt="2023-11-26T06:43:24.020" v="1530"/>
          <ac:grpSpMkLst>
            <pc:docMk/>
            <pc:sldMk cId="249735173" sldId="500"/>
            <ac:grpSpMk id="620" creationId="{23E9C28A-6A27-83A1-1367-0BE33D29D598}"/>
          </ac:grpSpMkLst>
        </pc:grpChg>
        <pc:grpChg chg="add del mod">
          <ac:chgData name="Syed Sharoz" userId="9a16034f-46a4-46c8-b923-39d31d0d8770" providerId="ADAL" clId="{3BA1D3C2-79B1-4EBF-AA81-07CDB7E1E73C}" dt="2023-11-26T07:06:38.002" v="1784" actId="478"/>
          <ac:grpSpMkLst>
            <pc:docMk/>
            <pc:sldMk cId="249735173" sldId="500"/>
            <ac:grpSpMk id="624" creationId="{613550EB-958D-3377-BE74-0329AB429EC6}"/>
          </ac:grpSpMkLst>
        </pc:grpChg>
        <pc:grpChg chg="mod">
          <ac:chgData name="Syed Sharoz" userId="9a16034f-46a4-46c8-b923-39d31d0d8770" providerId="ADAL" clId="{3BA1D3C2-79B1-4EBF-AA81-07CDB7E1E73C}" dt="2023-11-26T06:43:24.020" v="1530"/>
          <ac:grpSpMkLst>
            <pc:docMk/>
            <pc:sldMk cId="249735173" sldId="500"/>
            <ac:grpSpMk id="625" creationId="{A27A8D4A-3CD2-323B-12AF-C671A9E61F5A}"/>
          </ac:grpSpMkLst>
        </pc:grpChg>
        <pc:grpChg chg="add del mod">
          <ac:chgData name="Syed Sharoz" userId="9a16034f-46a4-46c8-b923-39d31d0d8770" providerId="ADAL" clId="{3BA1D3C2-79B1-4EBF-AA81-07CDB7E1E73C}" dt="2023-11-26T07:06:38.002" v="1784" actId="478"/>
          <ac:grpSpMkLst>
            <pc:docMk/>
            <pc:sldMk cId="249735173" sldId="500"/>
            <ac:grpSpMk id="629" creationId="{B7327487-0892-ADB5-0332-2FF66D2F5278}"/>
          </ac:grpSpMkLst>
        </pc:grpChg>
        <pc:grpChg chg="mod">
          <ac:chgData name="Syed Sharoz" userId="9a16034f-46a4-46c8-b923-39d31d0d8770" providerId="ADAL" clId="{3BA1D3C2-79B1-4EBF-AA81-07CDB7E1E73C}" dt="2023-11-26T06:43:24.020" v="1530"/>
          <ac:grpSpMkLst>
            <pc:docMk/>
            <pc:sldMk cId="249735173" sldId="500"/>
            <ac:grpSpMk id="630" creationId="{21933997-3BFE-7A32-5B19-79EDBF6BAE7B}"/>
          </ac:grpSpMkLst>
        </pc:grpChg>
        <pc:grpChg chg="add mod">
          <ac:chgData name="Syed Sharoz" userId="9a16034f-46a4-46c8-b923-39d31d0d8770" providerId="ADAL" clId="{3BA1D3C2-79B1-4EBF-AA81-07CDB7E1E73C}" dt="2023-11-26T07:12:24.865" v="1797" actId="164"/>
          <ac:grpSpMkLst>
            <pc:docMk/>
            <pc:sldMk cId="249735173" sldId="500"/>
            <ac:grpSpMk id="635" creationId="{397EC2C6-49A6-3A29-D751-F169A1352B9A}"/>
          </ac:grpSpMkLst>
        </pc:grpChg>
        <pc:grpChg chg="mod">
          <ac:chgData name="Syed Sharoz" userId="9a16034f-46a4-46c8-b923-39d31d0d8770" providerId="ADAL" clId="{3BA1D3C2-79B1-4EBF-AA81-07CDB7E1E73C}" dt="2023-11-26T07:12:22.194" v="1796"/>
          <ac:grpSpMkLst>
            <pc:docMk/>
            <pc:sldMk cId="249735173" sldId="500"/>
            <ac:grpSpMk id="636" creationId="{94F40D80-0306-0C79-2A66-BE52AE85937C}"/>
          </ac:grpSpMkLst>
        </pc:grpChg>
        <pc:grpChg chg="add mod">
          <ac:chgData name="Syed Sharoz" userId="9a16034f-46a4-46c8-b923-39d31d0d8770" providerId="ADAL" clId="{3BA1D3C2-79B1-4EBF-AA81-07CDB7E1E73C}" dt="2023-11-26T07:12:24.865" v="1797" actId="164"/>
          <ac:grpSpMkLst>
            <pc:docMk/>
            <pc:sldMk cId="249735173" sldId="500"/>
            <ac:grpSpMk id="640" creationId="{85D9F16F-00DC-4853-3075-1C97814F20A1}"/>
          </ac:grpSpMkLst>
        </pc:grpChg>
        <pc:grpChg chg="add mod">
          <ac:chgData name="Syed Sharoz" userId="9a16034f-46a4-46c8-b923-39d31d0d8770" providerId="ADAL" clId="{3BA1D3C2-79B1-4EBF-AA81-07CDB7E1E73C}" dt="2023-11-26T07:12:24.865" v="1797" actId="164"/>
          <ac:grpSpMkLst>
            <pc:docMk/>
            <pc:sldMk cId="249735173" sldId="500"/>
            <ac:grpSpMk id="644" creationId="{EB4C71A6-754F-EA9E-E860-D2752AD6B4C2}"/>
          </ac:grpSpMkLst>
        </pc:grpChg>
        <pc:grpChg chg="add mod">
          <ac:chgData name="Syed Sharoz" userId="9a16034f-46a4-46c8-b923-39d31d0d8770" providerId="ADAL" clId="{3BA1D3C2-79B1-4EBF-AA81-07CDB7E1E73C}" dt="2023-11-26T07:12:24.865" v="1797" actId="164"/>
          <ac:grpSpMkLst>
            <pc:docMk/>
            <pc:sldMk cId="249735173" sldId="500"/>
            <ac:grpSpMk id="648" creationId="{4A3B66C5-71A2-53BD-F82E-D07BCE7136E0}"/>
          </ac:grpSpMkLst>
        </pc:grpChg>
        <pc:grpChg chg="add mod">
          <ac:chgData name="Syed Sharoz" userId="9a16034f-46a4-46c8-b923-39d31d0d8770" providerId="ADAL" clId="{3BA1D3C2-79B1-4EBF-AA81-07CDB7E1E73C}" dt="2023-11-26T07:12:46.354" v="1807" actId="1076"/>
          <ac:grpSpMkLst>
            <pc:docMk/>
            <pc:sldMk cId="249735173" sldId="500"/>
            <ac:grpSpMk id="651" creationId="{1247F849-4065-2380-A046-D3BC5ABEC460}"/>
          </ac:grpSpMkLst>
        </pc:grpChg>
        <pc:picChg chg="del">
          <ac:chgData name="Syed Sharoz" userId="9a16034f-46a4-46c8-b923-39d31d0d8770" providerId="ADAL" clId="{3BA1D3C2-79B1-4EBF-AA81-07CDB7E1E73C}" dt="2023-11-26T06:01:52.212" v="1232" actId="478"/>
          <ac:picMkLst>
            <pc:docMk/>
            <pc:sldMk cId="249735173" sldId="500"/>
            <ac:picMk id="17" creationId="{8623BEDB-24A7-FBEC-48DD-E6C5F05A6FE0}"/>
          </ac:picMkLst>
        </pc:picChg>
        <pc:picChg chg="del">
          <ac:chgData name="Syed Sharoz" userId="9a16034f-46a4-46c8-b923-39d31d0d8770" providerId="ADAL" clId="{3BA1D3C2-79B1-4EBF-AA81-07CDB7E1E73C}" dt="2023-11-26T06:01:52.212" v="1232" actId="478"/>
          <ac:picMkLst>
            <pc:docMk/>
            <pc:sldMk cId="249735173" sldId="500"/>
            <ac:picMk id="51" creationId="{B9E5DF36-E5CD-CBBA-4222-55C359D39C50}"/>
          </ac:picMkLst>
        </pc:picChg>
        <pc:picChg chg="add del mod">
          <ac:chgData name="Syed Sharoz" userId="9a16034f-46a4-46c8-b923-39d31d0d8770" providerId="ADAL" clId="{3BA1D3C2-79B1-4EBF-AA81-07CDB7E1E73C}" dt="2023-11-26T06:09:13.359" v="1361" actId="21"/>
          <ac:picMkLst>
            <pc:docMk/>
            <pc:sldMk cId="249735173" sldId="500"/>
            <ac:picMk id="585" creationId="{899B87BE-6EF6-1F02-E5A8-F5D76E5DD056}"/>
          </ac:picMkLst>
        </pc:picChg>
        <pc:picChg chg="add del mod">
          <ac:chgData name="Syed Sharoz" userId="9a16034f-46a4-46c8-b923-39d31d0d8770" providerId="ADAL" clId="{3BA1D3C2-79B1-4EBF-AA81-07CDB7E1E73C}" dt="2023-11-26T06:39:51.808" v="1529" actId="478"/>
          <ac:picMkLst>
            <pc:docMk/>
            <pc:sldMk cId="249735173" sldId="500"/>
            <ac:picMk id="587" creationId="{CAE02DC2-3FAE-72D6-0AEE-485D9FE51D4F}"/>
          </ac:picMkLst>
        </pc:picChg>
        <pc:cxnChg chg="add del mod replST">
          <ac:chgData name="Syed Sharoz" userId="9a16034f-46a4-46c8-b923-39d31d0d8770" providerId="ADAL" clId="{3BA1D3C2-79B1-4EBF-AA81-07CDB7E1E73C}" dt="2023-11-26T05:45:50.409" v="1140"/>
          <ac:cxnSpMkLst>
            <pc:docMk/>
            <pc:sldMk cId="249735173" sldId="500"/>
            <ac:cxnSpMk id="3" creationId="{868F92C3-9EAB-2CD6-C375-4FAE81F181A7}"/>
          </ac:cxnSpMkLst>
        </pc:cxnChg>
        <pc:cxnChg chg="add del mod replST">
          <ac:chgData name="Syed Sharoz" userId="9a16034f-46a4-46c8-b923-39d31d0d8770" providerId="ADAL" clId="{3BA1D3C2-79B1-4EBF-AA81-07CDB7E1E73C}" dt="2023-11-26T06:36:42.928" v="1478"/>
          <ac:cxnSpMkLst>
            <pc:docMk/>
            <pc:sldMk cId="249735173" sldId="500"/>
            <ac:cxnSpMk id="588" creationId="{9DD3AC8E-7258-2F69-FF2B-B7F20566A104}"/>
          </ac:cxnSpMkLst>
        </pc:cxnChg>
        <pc:cxnChg chg="add del mod replST">
          <ac:chgData name="Syed Sharoz" userId="9a16034f-46a4-46c8-b923-39d31d0d8770" providerId="ADAL" clId="{3BA1D3C2-79B1-4EBF-AA81-07CDB7E1E73C}" dt="2023-11-26T07:06:05.441" v="1783"/>
          <ac:cxnSpMkLst>
            <pc:docMk/>
            <pc:sldMk cId="249735173" sldId="500"/>
            <ac:cxnSpMk id="634" creationId="{9E5A68A0-CB81-348B-2318-EB7525F65934}"/>
          </ac:cxnSpMkLst>
        </pc:cxnChg>
      </pc:sldChg>
      <pc:sldChg chg="modSp add mod ord modNotesTx">
        <pc:chgData name="Syed Sharoz" userId="9a16034f-46a4-46c8-b923-39d31d0d8770" providerId="ADAL" clId="{3BA1D3C2-79B1-4EBF-AA81-07CDB7E1E73C}" dt="2023-11-26T12:53:44.043" v="4420" actId="20577"/>
        <pc:sldMkLst>
          <pc:docMk/>
          <pc:sldMk cId="3205988640" sldId="501"/>
        </pc:sldMkLst>
        <pc:spChg chg="mod">
          <ac:chgData name="Syed Sharoz" userId="9a16034f-46a4-46c8-b923-39d31d0d8770" providerId="ADAL" clId="{3BA1D3C2-79B1-4EBF-AA81-07CDB7E1E73C}" dt="2023-11-26T06:38:18.500" v="1490" actId="20577"/>
          <ac:spMkLst>
            <pc:docMk/>
            <pc:sldMk cId="3205988640" sldId="501"/>
            <ac:spMk id="2" creationId="{99F4E9C9-8BCF-4141-64FC-E2CEE0D1A4CC}"/>
          </ac:spMkLst>
        </pc:spChg>
        <pc:spChg chg="mod">
          <ac:chgData name="Syed Sharoz" userId="9a16034f-46a4-46c8-b923-39d31d0d8770" providerId="ADAL" clId="{3BA1D3C2-79B1-4EBF-AA81-07CDB7E1E73C}" dt="2023-11-26T12:51:02.979" v="4411" actId="207"/>
          <ac:spMkLst>
            <pc:docMk/>
            <pc:sldMk cId="3205988640" sldId="501"/>
            <ac:spMk id="34" creationId="{C118D13F-94EA-3527-7EE5-1FF5BE1238FA}"/>
          </ac:spMkLst>
        </pc:spChg>
        <pc:spChg chg="mod">
          <ac:chgData name="Syed Sharoz" userId="9a16034f-46a4-46c8-b923-39d31d0d8770" providerId="ADAL" clId="{3BA1D3C2-79B1-4EBF-AA81-07CDB7E1E73C}" dt="2023-11-26T12:50:59.821" v="4410" actId="207"/>
          <ac:spMkLst>
            <pc:docMk/>
            <pc:sldMk cId="3205988640" sldId="501"/>
            <ac:spMk id="35" creationId="{B7190EA7-B019-74C0-23FA-8A4AD42806C7}"/>
          </ac:spMkLst>
        </pc:spChg>
        <pc:spChg chg="mod">
          <ac:chgData name="Syed Sharoz" userId="9a16034f-46a4-46c8-b923-39d31d0d8770" providerId="ADAL" clId="{3BA1D3C2-79B1-4EBF-AA81-07CDB7E1E73C}" dt="2023-11-26T12:50:44.372" v="4406" actId="207"/>
          <ac:spMkLst>
            <pc:docMk/>
            <pc:sldMk cId="3205988640" sldId="501"/>
            <ac:spMk id="36" creationId="{3433CE58-9418-D9A5-B87F-37FB2290585D}"/>
          </ac:spMkLst>
        </pc:spChg>
        <pc:spChg chg="mod">
          <ac:chgData name="Syed Sharoz" userId="9a16034f-46a4-46c8-b923-39d31d0d8770" providerId="ADAL" clId="{3BA1D3C2-79B1-4EBF-AA81-07CDB7E1E73C}" dt="2023-11-26T12:51:06.245" v="4412" actId="207"/>
          <ac:spMkLst>
            <pc:docMk/>
            <pc:sldMk cId="3205988640" sldId="501"/>
            <ac:spMk id="37" creationId="{D2BCCD52-E7B2-8E73-C056-3FDED151B8D7}"/>
          </ac:spMkLst>
        </pc:spChg>
        <pc:spChg chg="mod">
          <ac:chgData name="Syed Sharoz" userId="9a16034f-46a4-46c8-b923-39d31d0d8770" providerId="ADAL" clId="{3BA1D3C2-79B1-4EBF-AA81-07CDB7E1E73C}" dt="2023-11-26T12:50:56.797" v="4409" actId="207"/>
          <ac:spMkLst>
            <pc:docMk/>
            <pc:sldMk cId="3205988640" sldId="501"/>
            <ac:spMk id="38" creationId="{37133E41-23A2-2523-1AB8-BB515B014679}"/>
          </ac:spMkLst>
        </pc:spChg>
        <pc:spChg chg="mod">
          <ac:chgData name="Syed Sharoz" userId="9a16034f-46a4-46c8-b923-39d31d0d8770" providerId="ADAL" clId="{3BA1D3C2-79B1-4EBF-AA81-07CDB7E1E73C}" dt="2023-11-26T12:50:53.494" v="4408" actId="207"/>
          <ac:spMkLst>
            <pc:docMk/>
            <pc:sldMk cId="3205988640" sldId="501"/>
            <ac:spMk id="39" creationId="{18360F5E-5FDF-E973-3276-666997F36648}"/>
          </ac:spMkLst>
        </pc:spChg>
        <pc:spChg chg="mod">
          <ac:chgData name="Syed Sharoz" userId="9a16034f-46a4-46c8-b923-39d31d0d8770" providerId="ADAL" clId="{3BA1D3C2-79B1-4EBF-AA81-07CDB7E1E73C}" dt="2023-11-26T12:50:49.085" v="4407" actId="207"/>
          <ac:spMkLst>
            <pc:docMk/>
            <pc:sldMk cId="3205988640" sldId="501"/>
            <ac:spMk id="40" creationId="{D0DC2C30-8020-30B2-D651-F793E3CE50A7}"/>
          </ac:spMkLst>
        </pc:spChg>
      </pc:sldChg>
      <pc:sldChg chg="addSp delSp modSp add mod ord modNotesTx">
        <pc:chgData name="Syed Sharoz" userId="9a16034f-46a4-46c8-b923-39d31d0d8770" providerId="ADAL" clId="{3BA1D3C2-79B1-4EBF-AA81-07CDB7E1E73C}" dt="2023-11-26T12:55:41.095" v="4429" actId="113"/>
        <pc:sldMkLst>
          <pc:docMk/>
          <pc:sldMk cId="3251171053" sldId="502"/>
        </pc:sldMkLst>
        <pc:spChg chg="add mod">
          <ac:chgData name="Syed Sharoz" userId="9a16034f-46a4-46c8-b923-39d31d0d8770" providerId="ADAL" clId="{3BA1D3C2-79B1-4EBF-AA81-07CDB7E1E73C}" dt="2023-11-26T07:03:14.791" v="1759" actId="20577"/>
          <ac:spMkLst>
            <pc:docMk/>
            <pc:sldMk cId="3251171053" sldId="502"/>
            <ac:spMk id="4" creationId="{317D7A33-B4E3-893E-D172-3CCC21ED4A53}"/>
          </ac:spMkLst>
        </pc:spChg>
        <pc:spChg chg="mod">
          <ac:chgData name="Syed Sharoz" userId="9a16034f-46a4-46c8-b923-39d31d0d8770" providerId="ADAL" clId="{3BA1D3C2-79B1-4EBF-AA81-07CDB7E1E73C}" dt="2023-11-26T07:42:06.443" v="2186"/>
          <ac:spMkLst>
            <pc:docMk/>
            <pc:sldMk cId="3251171053" sldId="502"/>
            <ac:spMk id="5" creationId="{685895CD-A7C3-300D-FEB5-F23C9CFB5FA7}"/>
          </ac:spMkLst>
        </pc:spChg>
        <pc:spChg chg="mod">
          <ac:chgData name="Syed Sharoz" userId="9a16034f-46a4-46c8-b923-39d31d0d8770" providerId="ADAL" clId="{3BA1D3C2-79B1-4EBF-AA81-07CDB7E1E73C}" dt="2023-11-26T07:41:59.667" v="2170" actId="313"/>
          <ac:spMkLst>
            <pc:docMk/>
            <pc:sldMk cId="3251171053" sldId="502"/>
            <ac:spMk id="580" creationId="{00000000-0000-0000-0000-000000000000}"/>
          </ac:spMkLst>
        </pc:spChg>
        <pc:grpChg chg="add mod">
          <ac:chgData name="Syed Sharoz" userId="9a16034f-46a4-46c8-b923-39d31d0d8770" providerId="ADAL" clId="{3BA1D3C2-79B1-4EBF-AA81-07CDB7E1E73C}" dt="2023-11-26T07:04:08.174" v="1762" actId="465"/>
          <ac:grpSpMkLst>
            <pc:docMk/>
            <pc:sldMk cId="3251171053" sldId="502"/>
            <ac:grpSpMk id="3" creationId="{A35AF268-B32F-F453-24EB-8430BA3FA804}"/>
          </ac:grpSpMkLst>
        </pc:grpChg>
        <pc:grpChg chg="mod">
          <ac:chgData name="Syed Sharoz" userId="9a16034f-46a4-46c8-b923-39d31d0d8770" providerId="ADAL" clId="{3BA1D3C2-79B1-4EBF-AA81-07CDB7E1E73C}" dt="2023-11-26T07:01:19.699" v="1735" actId="164"/>
          <ac:grpSpMkLst>
            <pc:docMk/>
            <pc:sldMk cId="3251171053" sldId="502"/>
            <ac:grpSpMk id="589" creationId="{EE28D35C-B7B0-E8C9-44CD-DFF8EB307B0A}"/>
          </ac:grpSpMkLst>
        </pc:grpChg>
        <pc:grpChg chg="mod">
          <ac:chgData name="Syed Sharoz" userId="9a16034f-46a4-46c8-b923-39d31d0d8770" providerId="ADAL" clId="{3BA1D3C2-79B1-4EBF-AA81-07CDB7E1E73C}" dt="2023-11-26T07:01:19.699" v="1735" actId="164"/>
          <ac:grpSpMkLst>
            <pc:docMk/>
            <pc:sldMk cId="3251171053" sldId="502"/>
            <ac:grpSpMk id="594" creationId="{F893284F-D922-4641-C6A7-9A1422C44337}"/>
          </ac:grpSpMkLst>
        </pc:grpChg>
        <pc:grpChg chg="mod">
          <ac:chgData name="Syed Sharoz" userId="9a16034f-46a4-46c8-b923-39d31d0d8770" providerId="ADAL" clId="{3BA1D3C2-79B1-4EBF-AA81-07CDB7E1E73C}" dt="2023-11-26T07:01:19.699" v="1735" actId="164"/>
          <ac:grpSpMkLst>
            <pc:docMk/>
            <pc:sldMk cId="3251171053" sldId="502"/>
            <ac:grpSpMk id="599" creationId="{E86A4ADF-2B8C-D4B2-03DC-454F80985947}"/>
          </ac:grpSpMkLst>
        </pc:grpChg>
        <pc:grpChg chg="mod">
          <ac:chgData name="Syed Sharoz" userId="9a16034f-46a4-46c8-b923-39d31d0d8770" providerId="ADAL" clId="{3BA1D3C2-79B1-4EBF-AA81-07CDB7E1E73C}" dt="2023-11-26T07:01:19.699" v="1735" actId="164"/>
          <ac:grpSpMkLst>
            <pc:docMk/>
            <pc:sldMk cId="3251171053" sldId="502"/>
            <ac:grpSpMk id="604" creationId="{310A1456-15E6-1040-51CB-78ED7B86CF98}"/>
          </ac:grpSpMkLst>
        </pc:grpChg>
        <pc:grpChg chg="mod">
          <ac:chgData name="Syed Sharoz" userId="9a16034f-46a4-46c8-b923-39d31d0d8770" providerId="ADAL" clId="{3BA1D3C2-79B1-4EBF-AA81-07CDB7E1E73C}" dt="2023-11-26T07:01:19.699" v="1735" actId="164"/>
          <ac:grpSpMkLst>
            <pc:docMk/>
            <pc:sldMk cId="3251171053" sldId="502"/>
            <ac:grpSpMk id="609" creationId="{59011806-0D33-1153-77A9-CF5D70D2A1C0}"/>
          </ac:grpSpMkLst>
        </pc:grpChg>
        <pc:grpChg chg="mod">
          <ac:chgData name="Syed Sharoz" userId="9a16034f-46a4-46c8-b923-39d31d0d8770" providerId="ADAL" clId="{3BA1D3C2-79B1-4EBF-AA81-07CDB7E1E73C}" dt="2023-11-26T07:01:19.699" v="1735" actId="164"/>
          <ac:grpSpMkLst>
            <pc:docMk/>
            <pc:sldMk cId="3251171053" sldId="502"/>
            <ac:grpSpMk id="614" creationId="{2E366CFB-78B5-3EE9-D735-AA19D7D1CEBC}"/>
          </ac:grpSpMkLst>
        </pc:grpChg>
        <pc:grpChg chg="mod">
          <ac:chgData name="Syed Sharoz" userId="9a16034f-46a4-46c8-b923-39d31d0d8770" providerId="ADAL" clId="{3BA1D3C2-79B1-4EBF-AA81-07CDB7E1E73C}" dt="2023-11-26T07:01:19.699" v="1735" actId="164"/>
          <ac:grpSpMkLst>
            <pc:docMk/>
            <pc:sldMk cId="3251171053" sldId="502"/>
            <ac:grpSpMk id="619" creationId="{D2ED4D50-4E27-CCCB-B8A4-06AA60894A53}"/>
          </ac:grpSpMkLst>
        </pc:grpChg>
        <pc:grpChg chg="mod">
          <ac:chgData name="Syed Sharoz" userId="9a16034f-46a4-46c8-b923-39d31d0d8770" providerId="ADAL" clId="{3BA1D3C2-79B1-4EBF-AA81-07CDB7E1E73C}" dt="2023-11-26T07:01:19.699" v="1735" actId="164"/>
          <ac:grpSpMkLst>
            <pc:docMk/>
            <pc:sldMk cId="3251171053" sldId="502"/>
            <ac:grpSpMk id="624" creationId="{613550EB-958D-3377-BE74-0329AB429EC6}"/>
          </ac:grpSpMkLst>
        </pc:grpChg>
        <pc:grpChg chg="mod">
          <ac:chgData name="Syed Sharoz" userId="9a16034f-46a4-46c8-b923-39d31d0d8770" providerId="ADAL" clId="{3BA1D3C2-79B1-4EBF-AA81-07CDB7E1E73C}" dt="2023-11-26T07:01:19.699" v="1735" actId="164"/>
          <ac:grpSpMkLst>
            <pc:docMk/>
            <pc:sldMk cId="3251171053" sldId="502"/>
            <ac:grpSpMk id="629" creationId="{B7327487-0892-ADB5-0332-2FF66D2F5278}"/>
          </ac:grpSpMkLst>
        </pc:grpChg>
        <pc:cxnChg chg="add del mod replST">
          <ac:chgData name="Syed Sharoz" userId="9a16034f-46a4-46c8-b923-39d31d0d8770" providerId="ADAL" clId="{3BA1D3C2-79B1-4EBF-AA81-07CDB7E1E73C}" dt="2023-11-26T07:42:06.445" v="2188"/>
          <ac:cxnSpMkLst>
            <pc:docMk/>
            <pc:sldMk cId="3251171053" sldId="502"/>
            <ac:cxnSpMk id="6" creationId="{11CA68EB-CA0C-3E20-813E-B1E94D35BBDA}"/>
          </ac:cxnSpMkLst>
        </pc:cxnChg>
      </pc:sldChg>
      <pc:sldChg chg="addSp delSp modSp add mod modAnim modNotesTx">
        <pc:chgData name="Syed Sharoz" userId="9a16034f-46a4-46c8-b923-39d31d0d8770" providerId="ADAL" clId="{3BA1D3C2-79B1-4EBF-AA81-07CDB7E1E73C}" dt="2023-11-26T12:57:35.680" v="4438" actId="20577"/>
        <pc:sldMkLst>
          <pc:docMk/>
          <pc:sldMk cId="224655817" sldId="503"/>
        </pc:sldMkLst>
        <pc:spChg chg="mod">
          <ac:chgData name="Syed Sharoz" userId="9a16034f-46a4-46c8-b923-39d31d0d8770" providerId="ADAL" clId="{3BA1D3C2-79B1-4EBF-AA81-07CDB7E1E73C}" dt="2023-11-26T07:22:26.805" v="1947" actId="20577"/>
          <ac:spMkLst>
            <pc:docMk/>
            <pc:sldMk cId="224655817" sldId="503"/>
            <ac:spMk id="2" creationId="{99F4E9C9-8BCF-4141-64FC-E2CEE0D1A4CC}"/>
          </ac:spMkLst>
        </pc:spChg>
        <pc:spChg chg="mod">
          <ac:chgData name="Syed Sharoz" userId="9a16034f-46a4-46c8-b923-39d31d0d8770" providerId="ADAL" clId="{3BA1D3C2-79B1-4EBF-AA81-07CDB7E1E73C}" dt="2023-11-26T07:18:26.092" v="1919"/>
          <ac:spMkLst>
            <pc:docMk/>
            <pc:sldMk cId="224655817" sldId="503"/>
            <ac:spMk id="4" creationId="{164458BB-2E62-5FF7-9F8D-8942F6BE1214}"/>
          </ac:spMkLst>
        </pc:spChg>
        <pc:spChg chg="mod">
          <ac:chgData name="Syed Sharoz" userId="9a16034f-46a4-46c8-b923-39d31d0d8770" providerId="ADAL" clId="{3BA1D3C2-79B1-4EBF-AA81-07CDB7E1E73C}" dt="2023-11-26T07:24:26.936" v="1954" actId="947"/>
          <ac:spMkLst>
            <pc:docMk/>
            <pc:sldMk cId="224655817" sldId="503"/>
            <ac:spMk id="6" creationId="{AE3412CB-3E42-9D3D-11B1-9AAE98E7E7D5}"/>
          </ac:spMkLst>
        </pc:spChg>
        <pc:spChg chg="mod">
          <ac:chgData name="Syed Sharoz" userId="9a16034f-46a4-46c8-b923-39d31d0d8770" providerId="ADAL" clId="{3BA1D3C2-79B1-4EBF-AA81-07CDB7E1E73C}" dt="2023-11-26T07:18:26.092" v="1919"/>
          <ac:spMkLst>
            <pc:docMk/>
            <pc:sldMk cId="224655817" sldId="503"/>
            <ac:spMk id="8" creationId="{68D65C0F-4990-531B-2146-7DE998D1677D}"/>
          </ac:spMkLst>
        </pc:spChg>
        <pc:spChg chg="mod">
          <ac:chgData name="Syed Sharoz" userId="9a16034f-46a4-46c8-b923-39d31d0d8770" providerId="ADAL" clId="{3BA1D3C2-79B1-4EBF-AA81-07CDB7E1E73C}" dt="2023-11-26T07:24:47.330" v="1961" actId="947"/>
          <ac:spMkLst>
            <pc:docMk/>
            <pc:sldMk cId="224655817" sldId="503"/>
            <ac:spMk id="9" creationId="{131FA611-4FA3-0B95-7C92-411A0B04B056}"/>
          </ac:spMkLst>
        </pc:spChg>
        <pc:spChg chg="mod">
          <ac:chgData name="Syed Sharoz" userId="9a16034f-46a4-46c8-b923-39d31d0d8770" providerId="ADAL" clId="{3BA1D3C2-79B1-4EBF-AA81-07CDB7E1E73C}" dt="2023-11-26T07:18:26.092" v="1919"/>
          <ac:spMkLst>
            <pc:docMk/>
            <pc:sldMk cId="224655817" sldId="503"/>
            <ac:spMk id="11" creationId="{D7CA9F53-F981-AD12-D8F2-E1D9C2BD04F8}"/>
          </ac:spMkLst>
        </pc:spChg>
        <pc:spChg chg="mod">
          <ac:chgData name="Syed Sharoz" userId="9a16034f-46a4-46c8-b923-39d31d0d8770" providerId="ADAL" clId="{3BA1D3C2-79B1-4EBF-AA81-07CDB7E1E73C}" dt="2023-11-26T07:25:14.608" v="1968" actId="947"/>
          <ac:spMkLst>
            <pc:docMk/>
            <pc:sldMk cId="224655817" sldId="503"/>
            <ac:spMk id="12" creationId="{19328C2E-8294-82F3-7AC5-E22E87D120ED}"/>
          </ac:spMkLst>
        </pc:spChg>
        <pc:spChg chg="mod">
          <ac:chgData name="Syed Sharoz" userId="9a16034f-46a4-46c8-b923-39d31d0d8770" providerId="ADAL" clId="{3BA1D3C2-79B1-4EBF-AA81-07CDB7E1E73C}" dt="2023-11-26T07:26:01.776" v="1978" actId="207"/>
          <ac:spMkLst>
            <pc:docMk/>
            <pc:sldMk cId="224655817" sldId="503"/>
            <ac:spMk id="14" creationId="{DBC3FC7D-BD6C-4C7D-B94E-3F57EE5E6A75}"/>
          </ac:spMkLst>
        </pc:spChg>
        <pc:spChg chg="mod">
          <ac:chgData name="Syed Sharoz" userId="9a16034f-46a4-46c8-b923-39d31d0d8770" providerId="ADAL" clId="{3BA1D3C2-79B1-4EBF-AA81-07CDB7E1E73C}" dt="2023-11-26T07:26:01.776" v="1978" actId="207"/>
          <ac:spMkLst>
            <pc:docMk/>
            <pc:sldMk cId="224655817" sldId="503"/>
            <ac:spMk id="15" creationId="{00533522-9B0C-3D7B-7AEC-DA6FD91483A1}"/>
          </ac:spMkLst>
        </pc:spChg>
        <pc:spChg chg="mod">
          <ac:chgData name="Syed Sharoz" userId="9a16034f-46a4-46c8-b923-39d31d0d8770" providerId="ADAL" clId="{3BA1D3C2-79B1-4EBF-AA81-07CDB7E1E73C}" dt="2023-11-26T07:18:26.092" v="1919"/>
          <ac:spMkLst>
            <pc:docMk/>
            <pc:sldMk cId="224655817" sldId="503"/>
            <ac:spMk id="17" creationId="{B39D7CCA-C178-6E00-3877-FBF2198E9025}"/>
          </ac:spMkLst>
        </pc:spChg>
        <pc:spChg chg="mod">
          <ac:chgData name="Syed Sharoz" userId="9a16034f-46a4-46c8-b923-39d31d0d8770" providerId="ADAL" clId="{3BA1D3C2-79B1-4EBF-AA81-07CDB7E1E73C}" dt="2023-11-26T07:28:13.872" v="2004" actId="20577"/>
          <ac:spMkLst>
            <pc:docMk/>
            <pc:sldMk cId="224655817" sldId="503"/>
            <ac:spMk id="18" creationId="{A96FCC83-EC8F-BBCE-8349-7087095C4F27}"/>
          </ac:spMkLst>
        </pc:spChg>
        <pc:spChg chg="mod">
          <ac:chgData name="Syed Sharoz" userId="9a16034f-46a4-46c8-b923-39d31d0d8770" providerId="ADAL" clId="{3BA1D3C2-79B1-4EBF-AA81-07CDB7E1E73C}" dt="2023-11-26T07:18:26.092" v="1919"/>
          <ac:spMkLst>
            <pc:docMk/>
            <pc:sldMk cId="224655817" sldId="503"/>
            <ac:spMk id="20" creationId="{8F8C5614-C2B3-BA02-3AC5-AD6722112EC5}"/>
          </ac:spMkLst>
        </pc:spChg>
        <pc:spChg chg="mod">
          <ac:chgData name="Syed Sharoz" userId="9a16034f-46a4-46c8-b923-39d31d0d8770" providerId="ADAL" clId="{3BA1D3C2-79B1-4EBF-AA81-07CDB7E1E73C}" dt="2023-11-26T07:28:17.731" v="2006" actId="20577"/>
          <ac:spMkLst>
            <pc:docMk/>
            <pc:sldMk cId="224655817" sldId="503"/>
            <ac:spMk id="21" creationId="{87C3AFC8-5627-F624-849A-50103F43C358}"/>
          </ac:spMkLst>
        </pc:spChg>
        <pc:spChg chg="mod">
          <ac:chgData name="Syed Sharoz" userId="9a16034f-46a4-46c8-b923-39d31d0d8770" providerId="ADAL" clId="{3BA1D3C2-79B1-4EBF-AA81-07CDB7E1E73C}" dt="2023-11-26T07:18:26.092" v="1919"/>
          <ac:spMkLst>
            <pc:docMk/>
            <pc:sldMk cId="224655817" sldId="503"/>
            <ac:spMk id="23" creationId="{9CBB2654-96BD-D1CD-373A-F8ED6C2EDFC0}"/>
          </ac:spMkLst>
        </pc:spChg>
        <pc:spChg chg="mod">
          <ac:chgData name="Syed Sharoz" userId="9a16034f-46a4-46c8-b923-39d31d0d8770" providerId="ADAL" clId="{3BA1D3C2-79B1-4EBF-AA81-07CDB7E1E73C}" dt="2023-11-26T07:28:24.302" v="2010" actId="20577"/>
          <ac:spMkLst>
            <pc:docMk/>
            <pc:sldMk cId="224655817" sldId="503"/>
            <ac:spMk id="24" creationId="{AFC0C9A4-91FD-0960-17DE-EBA25A2DEA84}"/>
          </ac:spMkLst>
        </pc:spChg>
        <pc:spChg chg="add del">
          <ac:chgData name="Syed Sharoz" userId="9a16034f-46a4-46c8-b923-39d31d0d8770" providerId="ADAL" clId="{3BA1D3C2-79B1-4EBF-AA81-07CDB7E1E73C}" dt="2023-11-26T07:24:16.459" v="1949"/>
          <ac:spMkLst>
            <pc:docMk/>
            <pc:sldMk cId="224655817" sldId="503"/>
            <ac:spMk id="25" creationId="{06D230B9-69C2-270C-E165-793AFFE58CD2}"/>
          </ac:spMkLst>
        </pc:spChg>
        <pc:spChg chg="add del">
          <ac:chgData name="Syed Sharoz" userId="9a16034f-46a4-46c8-b923-39d31d0d8770" providerId="ADAL" clId="{3BA1D3C2-79B1-4EBF-AA81-07CDB7E1E73C}" dt="2023-11-26T07:24:40.516" v="1956"/>
          <ac:spMkLst>
            <pc:docMk/>
            <pc:sldMk cId="224655817" sldId="503"/>
            <ac:spMk id="26" creationId="{93F1F804-2116-82F4-3090-707BE4CDEBFC}"/>
          </ac:spMkLst>
        </pc:spChg>
        <pc:spChg chg="add del">
          <ac:chgData name="Syed Sharoz" userId="9a16034f-46a4-46c8-b923-39d31d0d8770" providerId="ADAL" clId="{3BA1D3C2-79B1-4EBF-AA81-07CDB7E1E73C}" dt="2023-11-26T07:25:04.809" v="1963"/>
          <ac:spMkLst>
            <pc:docMk/>
            <pc:sldMk cId="224655817" sldId="503"/>
            <ac:spMk id="27" creationId="{E81BA616-8264-E5F9-5F68-513B5F0FAB7A}"/>
          </ac:spMkLst>
        </pc:spChg>
        <pc:spChg chg="add del">
          <ac:chgData name="Syed Sharoz" userId="9a16034f-46a4-46c8-b923-39d31d0d8770" providerId="ADAL" clId="{3BA1D3C2-79B1-4EBF-AA81-07CDB7E1E73C}" dt="2023-11-26T07:25:25.890" v="1970"/>
          <ac:spMkLst>
            <pc:docMk/>
            <pc:sldMk cId="224655817" sldId="503"/>
            <ac:spMk id="28" creationId="{1F3FA224-A294-1219-250B-B48831270576}"/>
          </ac:spMkLst>
        </pc:spChg>
        <pc:spChg chg="add del">
          <ac:chgData name="Syed Sharoz" userId="9a16034f-46a4-46c8-b923-39d31d0d8770" providerId="ADAL" clId="{3BA1D3C2-79B1-4EBF-AA81-07CDB7E1E73C}" dt="2023-11-26T07:26:45.234" v="1985"/>
          <ac:spMkLst>
            <pc:docMk/>
            <pc:sldMk cId="224655817" sldId="503"/>
            <ac:spMk id="29" creationId="{C9492A0C-6492-4BAD-AEFC-CAACA1CC62EA}"/>
          </ac:spMkLst>
        </pc:spChg>
        <pc:spChg chg="add del">
          <ac:chgData name="Syed Sharoz" userId="9a16034f-46a4-46c8-b923-39d31d0d8770" providerId="ADAL" clId="{3BA1D3C2-79B1-4EBF-AA81-07CDB7E1E73C}" dt="2023-11-26T07:27:04.551" v="1996"/>
          <ac:spMkLst>
            <pc:docMk/>
            <pc:sldMk cId="224655817" sldId="503"/>
            <ac:spMk id="30" creationId="{DA1E8617-1065-7BF2-7BA6-CC83B6FCA6C1}"/>
          </ac:spMkLst>
        </pc:spChg>
        <pc:spChg chg="mod">
          <ac:chgData name="Syed Sharoz" userId="9a16034f-46a4-46c8-b923-39d31d0d8770" providerId="ADAL" clId="{3BA1D3C2-79B1-4EBF-AA81-07CDB7E1E73C}" dt="2023-11-26T07:21:42.408" v="1940" actId="20577"/>
          <ac:spMkLst>
            <pc:docMk/>
            <pc:sldMk cId="224655817" sldId="503"/>
            <ac:spMk id="580" creationId="{00000000-0000-0000-0000-000000000000}"/>
          </ac:spMkLst>
        </pc:spChg>
        <pc:grpChg chg="add mod">
          <ac:chgData name="Syed Sharoz" userId="9a16034f-46a4-46c8-b923-39d31d0d8770" providerId="ADAL" clId="{3BA1D3C2-79B1-4EBF-AA81-07CDB7E1E73C}" dt="2023-11-26T07:29:15.797" v="2012" actId="164"/>
          <ac:grpSpMkLst>
            <pc:docMk/>
            <pc:sldMk cId="224655817" sldId="503"/>
            <ac:grpSpMk id="3" creationId="{F4E86C1D-2F51-473A-37A6-0AF0392A97F9}"/>
          </ac:grpSpMkLst>
        </pc:grpChg>
        <pc:grpChg chg="add mod">
          <ac:chgData name="Syed Sharoz" userId="9a16034f-46a4-46c8-b923-39d31d0d8770" providerId="ADAL" clId="{3BA1D3C2-79B1-4EBF-AA81-07CDB7E1E73C}" dt="2023-11-26T07:29:15.797" v="2012" actId="164"/>
          <ac:grpSpMkLst>
            <pc:docMk/>
            <pc:sldMk cId="224655817" sldId="503"/>
            <ac:grpSpMk id="7" creationId="{196EA298-7D49-D1F2-DA56-8EFDC393CDBF}"/>
          </ac:grpSpMkLst>
        </pc:grpChg>
        <pc:grpChg chg="add mod">
          <ac:chgData name="Syed Sharoz" userId="9a16034f-46a4-46c8-b923-39d31d0d8770" providerId="ADAL" clId="{3BA1D3C2-79B1-4EBF-AA81-07CDB7E1E73C}" dt="2023-11-26T07:29:15.797" v="2012" actId="164"/>
          <ac:grpSpMkLst>
            <pc:docMk/>
            <pc:sldMk cId="224655817" sldId="503"/>
            <ac:grpSpMk id="10" creationId="{DA551241-B911-0A43-BECF-3CE9C123A15C}"/>
          </ac:grpSpMkLst>
        </pc:grpChg>
        <pc:grpChg chg="add mod">
          <ac:chgData name="Syed Sharoz" userId="9a16034f-46a4-46c8-b923-39d31d0d8770" providerId="ADAL" clId="{3BA1D3C2-79B1-4EBF-AA81-07CDB7E1E73C}" dt="2023-11-26T07:29:15.797" v="2012" actId="164"/>
          <ac:grpSpMkLst>
            <pc:docMk/>
            <pc:sldMk cId="224655817" sldId="503"/>
            <ac:grpSpMk id="13" creationId="{CA13CA0A-1832-EAE8-9C49-49696A6139CD}"/>
          </ac:grpSpMkLst>
        </pc:grpChg>
        <pc:grpChg chg="add mod">
          <ac:chgData name="Syed Sharoz" userId="9a16034f-46a4-46c8-b923-39d31d0d8770" providerId="ADAL" clId="{3BA1D3C2-79B1-4EBF-AA81-07CDB7E1E73C}" dt="2023-11-26T07:29:15.797" v="2012" actId="164"/>
          <ac:grpSpMkLst>
            <pc:docMk/>
            <pc:sldMk cId="224655817" sldId="503"/>
            <ac:grpSpMk id="16" creationId="{B9F50C5D-BD5E-10EC-75E8-2514C6914D6A}"/>
          </ac:grpSpMkLst>
        </pc:grpChg>
        <pc:grpChg chg="add mod">
          <ac:chgData name="Syed Sharoz" userId="9a16034f-46a4-46c8-b923-39d31d0d8770" providerId="ADAL" clId="{3BA1D3C2-79B1-4EBF-AA81-07CDB7E1E73C}" dt="2023-11-26T07:29:15.797" v="2012" actId="164"/>
          <ac:grpSpMkLst>
            <pc:docMk/>
            <pc:sldMk cId="224655817" sldId="503"/>
            <ac:grpSpMk id="19" creationId="{4201E988-F5B8-5526-96DB-75D5AB1DEB4D}"/>
          </ac:grpSpMkLst>
        </pc:grpChg>
        <pc:grpChg chg="add mod">
          <ac:chgData name="Syed Sharoz" userId="9a16034f-46a4-46c8-b923-39d31d0d8770" providerId="ADAL" clId="{3BA1D3C2-79B1-4EBF-AA81-07CDB7E1E73C}" dt="2023-11-26T07:29:15.797" v="2012" actId="164"/>
          <ac:grpSpMkLst>
            <pc:docMk/>
            <pc:sldMk cId="224655817" sldId="503"/>
            <ac:grpSpMk id="22" creationId="{1572BAB2-9535-A543-6B11-2AB68A1899D2}"/>
          </ac:grpSpMkLst>
        </pc:grpChg>
        <pc:grpChg chg="add mod">
          <ac:chgData name="Syed Sharoz" userId="9a16034f-46a4-46c8-b923-39d31d0d8770" providerId="ADAL" clId="{3BA1D3C2-79B1-4EBF-AA81-07CDB7E1E73C}" dt="2023-11-26T07:29:36.341" v="2040" actId="1035"/>
          <ac:grpSpMkLst>
            <pc:docMk/>
            <pc:sldMk cId="224655817" sldId="503"/>
            <ac:grpSpMk id="31" creationId="{52B1C639-1E67-4AE8-61E6-D5EAE17E2C56}"/>
          </ac:grpSpMkLst>
        </pc:grpChg>
        <pc:grpChg chg="del">
          <ac:chgData name="Syed Sharoz" userId="9a16034f-46a4-46c8-b923-39d31d0d8770" providerId="ADAL" clId="{3BA1D3C2-79B1-4EBF-AA81-07CDB7E1E73C}" dt="2023-11-26T07:18:25.335" v="1918" actId="478"/>
          <ac:grpSpMkLst>
            <pc:docMk/>
            <pc:sldMk cId="224655817" sldId="503"/>
            <ac:grpSpMk id="651" creationId="{1247F849-4065-2380-A046-D3BC5ABEC460}"/>
          </ac:grpSpMkLst>
        </pc:grpChg>
      </pc:sldChg>
      <pc:sldChg chg="addSp delSp modSp add mod modAnim modNotesTx">
        <pc:chgData name="Syed Sharoz" userId="9a16034f-46a4-46c8-b923-39d31d0d8770" providerId="ADAL" clId="{3BA1D3C2-79B1-4EBF-AA81-07CDB7E1E73C}" dt="2023-11-26T12:59:14.101" v="4446" actId="20577"/>
        <pc:sldMkLst>
          <pc:docMk/>
          <pc:sldMk cId="614358772" sldId="504"/>
        </pc:sldMkLst>
        <pc:spChg chg="mod">
          <ac:chgData name="Syed Sharoz" userId="9a16034f-46a4-46c8-b923-39d31d0d8770" providerId="ADAL" clId="{3BA1D3C2-79B1-4EBF-AA81-07CDB7E1E73C}" dt="2023-11-26T07:40:21.371" v="2168" actId="20577"/>
          <ac:spMkLst>
            <pc:docMk/>
            <pc:sldMk cId="614358772" sldId="504"/>
            <ac:spMk id="2" creationId="{99F4E9C9-8BCF-4141-64FC-E2CEE0D1A4CC}"/>
          </ac:spMkLst>
        </pc:spChg>
        <pc:spChg chg="mod">
          <ac:chgData name="Syed Sharoz" userId="9a16034f-46a4-46c8-b923-39d31d0d8770" providerId="ADAL" clId="{3BA1D3C2-79B1-4EBF-AA81-07CDB7E1E73C}" dt="2023-11-26T07:38:48.553" v="2150"/>
          <ac:spMkLst>
            <pc:docMk/>
            <pc:sldMk cId="614358772" sldId="504"/>
            <ac:spMk id="5" creationId="{685895CD-A7C3-300D-FEB5-F23C9CFB5FA7}"/>
          </ac:spMkLst>
        </pc:spChg>
        <pc:spChg chg="mod">
          <ac:chgData name="Syed Sharoz" userId="9a16034f-46a4-46c8-b923-39d31d0d8770" providerId="ADAL" clId="{3BA1D3C2-79B1-4EBF-AA81-07CDB7E1E73C}" dt="2023-11-26T07:36:02.099" v="2110" actId="164"/>
          <ac:spMkLst>
            <pc:docMk/>
            <pc:sldMk cId="614358772" sldId="504"/>
            <ac:spMk id="27" creationId="{9ED7B869-7E2C-1AD8-A5FA-717EDC919F24}"/>
          </ac:spMkLst>
        </pc:spChg>
        <pc:spChg chg="mod">
          <ac:chgData name="Syed Sharoz" userId="9a16034f-46a4-46c8-b923-39d31d0d8770" providerId="ADAL" clId="{3BA1D3C2-79B1-4EBF-AA81-07CDB7E1E73C}" dt="2023-11-26T07:36:02.099" v="2110" actId="164"/>
          <ac:spMkLst>
            <pc:docMk/>
            <pc:sldMk cId="614358772" sldId="504"/>
            <ac:spMk id="28" creationId="{DBAFD08A-D5E4-A971-3A40-BD01B1FF9CA0}"/>
          </ac:spMkLst>
        </pc:spChg>
        <pc:spChg chg="mod">
          <ac:chgData name="Syed Sharoz" userId="9a16034f-46a4-46c8-b923-39d31d0d8770" providerId="ADAL" clId="{3BA1D3C2-79B1-4EBF-AA81-07CDB7E1E73C}" dt="2023-11-26T07:36:02.099" v="2110" actId="164"/>
          <ac:spMkLst>
            <pc:docMk/>
            <pc:sldMk cId="614358772" sldId="504"/>
            <ac:spMk id="30" creationId="{67018DC7-D358-3BC1-1A42-7A5C901CA12B}"/>
          </ac:spMkLst>
        </pc:spChg>
        <pc:spChg chg="mod">
          <ac:chgData name="Syed Sharoz" userId="9a16034f-46a4-46c8-b923-39d31d0d8770" providerId="ADAL" clId="{3BA1D3C2-79B1-4EBF-AA81-07CDB7E1E73C}" dt="2023-11-26T07:36:02.099" v="2110" actId="164"/>
          <ac:spMkLst>
            <pc:docMk/>
            <pc:sldMk cId="614358772" sldId="504"/>
            <ac:spMk id="32" creationId="{EB82418D-21B6-034E-28EF-89F366FFB715}"/>
          </ac:spMkLst>
        </pc:spChg>
        <pc:spChg chg="add mod">
          <ac:chgData name="Syed Sharoz" userId="9a16034f-46a4-46c8-b923-39d31d0d8770" providerId="ADAL" clId="{3BA1D3C2-79B1-4EBF-AA81-07CDB7E1E73C}" dt="2023-11-26T07:36:28.160" v="2123" actId="164"/>
          <ac:spMkLst>
            <pc:docMk/>
            <pc:sldMk cId="614358772" sldId="504"/>
            <ac:spMk id="33" creationId="{97CE2182-261A-D205-8379-F3A78704220A}"/>
          </ac:spMkLst>
        </pc:spChg>
        <pc:spChg chg="add mod">
          <ac:chgData name="Syed Sharoz" userId="9a16034f-46a4-46c8-b923-39d31d0d8770" providerId="ADAL" clId="{3BA1D3C2-79B1-4EBF-AA81-07CDB7E1E73C}" dt="2023-11-26T07:36:28.160" v="2123" actId="164"/>
          <ac:spMkLst>
            <pc:docMk/>
            <pc:sldMk cId="614358772" sldId="504"/>
            <ac:spMk id="34" creationId="{8DB85A62-BFCE-0142-B410-FBE39A0A8999}"/>
          </ac:spMkLst>
        </pc:spChg>
        <pc:spChg chg="add mod">
          <ac:chgData name="Syed Sharoz" userId="9a16034f-46a4-46c8-b923-39d31d0d8770" providerId="ADAL" clId="{3BA1D3C2-79B1-4EBF-AA81-07CDB7E1E73C}" dt="2023-11-26T07:36:55.082" v="2125" actId="1076"/>
          <ac:spMkLst>
            <pc:docMk/>
            <pc:sldMk cId="614358772" sldId="504"/>
            <ac:spMk id="35" creationId="{AFA25642-DCA4-4554-F204-C7DBA44F8521}"/>
          </ac:spMkLst>
        </pc:spChg>
        <pc:spChg chg="add mod">
          <ac:chgData name="Syed Sharoz" userId="9a16034f-46a4-46c8-b923-39d31d0d8770" providerId="ADAL" clId="{3BA1D3C2-79B1-4EBF-AA81-07CDB7E1E73C}" dt="2023-11-26T07:36:49.033" v="2124" actId="1076"/>
          <ac:spMkLst>
            <pc:docMk/>
            <pc:sldMk cId="614358772" sldId="504"/>
            <ac:spMk id="36" creationId="{11B85B16-E28F-CC22-0DD7-D99D2DD3E42E}"/>
          </ac:spMkLst>
        </pc:spChg>
        <pc:spChg chg="mod">
          <ac:chgData name="Syed Sharoz" userId="9a16034f-46a4-46c8-b923-39d31d0d8770" providerId="ADAL" clId="{3BA1D3C2-79B1-4EBF-AA81-07CDB7E1E73C}" dt="2023-11-26T07:38:42.238" v="2134" actId="20577"/>
          <ac:spMkLst>
            <pc:docMk/>
            <pc:sldMk cId="614358772" sldId="504"/>
            <ac:spMk id="580" creationId="{00000000-0000-0000-0000-000000000000}"/>
          </ac:spMkLst>
        </pc:spChg>
        <pc:grpChg chg="add mod">
          <ac:chgData name="Syed Sharoz" userId="9a16034f-46a4-46c8-b923-39d31d0d8770" providerId="ADAL" clId="{3BA1D3C2-79B1-4EBF-AA81-07CDB7E1E73C}" dt="2023-11-26T07:36:28.160" v="2123" actId="164"/>
          <ac:grpSpMkLst>
            <pc:docMk/>
            <pc:sldMk cId="614358772" sldId="504"/>
            <ac:grpSpMk id="26" creationId="{8A0ED855-93F2-0973-B26B-4E3E6A3AB7DA}"/>
          </ac:grpSpMkLst>
        </pc:grpChg>
        <pc:grpChg chg="add mod">
          <ac:chgData name="Syed Sharoz" userId="9a16034f-46a4-46c8-b923-39d31d0d8770" providerId="ADAL" clId="{3BA1D3C2-79B1-4EBF-AA81-07CDB7E1E73C}" dt="2023-11-26T07:36:28.160" v="2123" actId="164"/>
          <ac:grpSpMkLst>
            <pc:docMk/>
            <pc:sldMk cId="614358772" sldId="504"/>
            <ac:grpSpMk id="29" creationId="{3868F3C4-38FC-5DDE-7087-1769838D1EF4}"/>
          </ac:grpSpMkLst>
        </pc:grpChg>
        <pc:grpChg chg="del">
          <ac:chgData name="Syed Sharoz" userId="9a16034f-46a4-46c8-b923-39d31d0d8770" providerId="ADAL" clId="{3BA1D3C2-79B1-4EBF-AA81-07CDB7E1E73C}" dt="2023-11-26T07:33:45.221" v="2065" actId="478"/>
          <ac:grpSpMkLst>
            <pc:docMk/>
            <pc:sldMk cId="614358772" sldId="504"/>
            <ac:grpSpMk id="31" creationId="{52B1C639-1E67-4AE8-61E6-D5EAE17E2C56}"/>
          </ac:grpSpMkLst>
        </pc:grpChg>
        <pc:grpChg chg="add mod">
          <ac:chgData name="Syed Sharoz" userId="9a16034f-46a4-46c8-b923-39d31d0d8770" providerId="ADAL" clId="{3BA1D3C2-79B1-4EBF-AA81-07CDB7E1E73C}" dt="2023-11-26T07:36:28.160" v="2123" actId="164"/>
          <ac:grpSpMkLst>
            <pc:docMk/>
            <pc:sldMk cId="614358772" sldId="504"/>
            <ac:grpSpMk id="39" creationId="{0252BC32-FDD7-228F-D47C-0BFD0B36D8E6}"/>
          </ac:grpSpMkLst>
        </pc:grpChg>
        <pc:graphicFrameChg chg="add del mod">
          <ac:chgData name="Syed Sharoz" userId="9a16034f-46a4-46c8-b923-39d31d0d8770" providerId="ADAL" clId="{3BA1D3C2-79B1-4EBF-AA81-07CDB7E1E73C}" dt="2023-11-26T07:35:13.757" v="2096"/>
          <ac:graphicFrameMkLst>
            <pc:docMk/>
            <pc:sldMk cId="614358772" sldId="504"/>
            <ac:graphicFrameMk id="37" creationId="{79473FB7-F818-31AF-03C4-99DE268A22CF}"/>
          </ac:graphicFrameMkLst>
        </pc:graphicFrameChg>
        <pc:graphicFrameChg chg="add del mod">
          <ac:chgData name="Syed Sharoz" userId="9a16034f-46a4-46c8-b923-39d31d0d8770" providerId="ADAL" clId="{3BA1D3C2-79B1-4EBF-AA81-07CDB7E1E73C}" dt="2023-11-26T07:35:18.619" v="2098"/>
          <ac:graphicFrameMkLst>
            <pc:docMk/>
            <pc:sldMk cId="614358772" sldId="504"/>
            <ac:graphicFrameMk id="38" creationId="{A7C63F16-0B6E-B872-EF61-74D3757A6DA7}"/>
          </ac:graphicFrameMkLst>
        </pc:graphicFrameChg>
        <pc:cxnChg chg="add del mod replST">
          <ac:chgData name="Syed Sharoz" userId="9a16034f-46a4-46c8-b923-39d31d0d8770" providerId="ADAL" clId="{3BA1D3C2-79B1-4EBF-AA81-07CDB7E1E73C}" dt="2023-11-26T07:31:12.326" v="2064"/>
          <ac:cxnSpMkLst>
            <pc:docMk/>
            <pc:sldMk cId="614358772" sldId="504"/>
            <ac:cxnSpMk id="25" creationId="{712FA560-B8AA-5F7E-D88F-8653A0BCE918}"/>
          </ac:cxnSpMkLst>
        </pc:cxnChg>
        <pc:cxnChg chg="add del mod replST">
          <ac:chgData name="Syed Sharoz" userId="9a16034f-46a4-46c8-b923-39d31d0d8770" providerId="ADAL" clId="{3BA1D3C2-79B1-4EBF-AA81-07CDB7E1E73C}" dt="2023-11-26T07:38:48.555" v="2152"/>
          <ac:cxnSpMkLst>
            <pc:docMk/>
            <pc:sldMk cId="614358772" sldId="504"/>
            <ac:cxnSpMk id="40" creationId="{CF4E45F2-A487-447E-729C-F06B13B5BC93}"/>
          </ac:cxnSpMkLst>
        </pc:cxnChg>
      </pc:sldChg>
      <pc:sldChg chg="modSp add mod ord modNotesTx">
        <pc:chgData name="Syed Sharoz" userId="9a16034f-46a4-46c8-b923-39d31d0d8770" providerId="ADAL" clId="{3BA1D3C2-79B1-4EBF-AA81-07CDB7E1E73C}" dt="2023-11-26T13:02:38.083" v="4467"/>
        <pc:sldMkLst>
          <pc:docMk/>
          <pc:sldMk cId="2483737256" sldId="505"/>
        </pc:sldMkLst>
        <pc:spChg chg="mod">
          <ac:chgData name="Syed Sharoz" userId="9a16034f-46a4-46c8-b923-39d31d0d8770" providerId="ADAL" clId="{3BA1D3C2-79B1-4EBF-AA81-07CDB7E1E73C}" dt="2023-11-26T07:47:49.320" v="2216" actId="20577"/>
          <ac:spMkLst>
            <pc:docMk/>
            <pc:sldMk cId="2483737256" sldId="505"/>
            <ac:spMk id="959" creationId="{00000000-0000-0000-0000-000000000000}"/>
          </ac:spMkLst>
        </pc:spChg>
      </pc:sldChg>
      <pc:sldChg chg="addSp delSp modSp add mod modAnim modNotesTx">
        <pc:chgData name="Syed Sharoz" userId="9a16034f-46a4-46c8-b923-39d31d0d8770" providerId="ADAL" clId="{3BA1D3C2-79B1-4EBF-AA81-07CDB7E1E73C}" dt="2023-11-26T13:00:17.376" v="4447"/>
        <pc:sldMkLst>
          <pc:docMk/>
          <pc:sldMk cId="1924012122" sldId="506"/>
        </pc:sldMkLst>
        <pc:spChg chg="del mod">
          <ac:chgData name="Syed Sharoz" userId="9a16034f-46a4-46c8-b923-39d31d0d8770" providerId="ADAL" clId="{3BA1D3C2-79B1-4EBF-AA81-07CDB7E1E73C}" dt="2023-11-26T08:07:21.801" v="2475" actId="478"/>
          <ac:spMkLst>
            <pc:docMk/>
            <pc:sldMk cId="1924012122" sldId="506"/>
            <ac:spMk id="2" creationId="{99F4E9C9-8BCF-4141-64FC-E2CEE0D1A4CC}"/>
          </ac:spMkLst>
        </pc:spChg>
        <pc:spChg chg="mod">
          <ac:chgData name="Syed Sharoz" userId="9a16034f-46a4-46c8-b923-39d31d0d8770" providerId="ADAL" clId="{3BA1D3C2-79B1-4EBF-AA81-07CDB7E1E73C}" dt="2023-11-26T07:49:46.412" v="2236"/>
          <ac:spMkLst>
            <pc:docMk/>
            <pc:sldMk cId="1924012122" sldId="506"/>
            <ac:spMk id="5" creationId="{685895CD-A7C3-300D-FEB5-F23C9CFB5FA7}"/>
          </ac:spMkLst>
        </pc:spChg>
        <pc:spChg chg="del mod">
          <ac:chgData name="Syed Sharoz" userId="9a16034f-46a4-46c8-b923-39d31d0d8770" providerId="ADAL" clId="{3BA1D3C2-79B1-4EBF-AA81-07CDB7E1E73C}" dt="2023-11-26T07:59:21.584" v="2338" actId="478"/>
          <ac:spMkLst>
            <pc:docMk/>
            <pc:sldMk cId="1924012122" sldId="506"/>
            <ac:spMk id="6" creationId="{153C95B2-D0CA-EC44-B9AB-CBFBFBC22282}"/>
          </ac:spMkLst>
        </pc:spChg>
        <pc:spChg chg="del mod">
          <ac:chgData name="Syed Sharoz" userId="9a16034f-46a4-46c8-b923-39d31d0d8770" providerId="ADAL" clId="{3BA1D3C2-79B1-4EBF-AA81-07CDB7E1E73C}" dt="2023-11-26T07:59:10.862" v="2335" actId="478"/>
          <ac:spMkLst>
            <pc:docMk/>
            <pc:sldMk cId="1924012122" sldId="506"/>
            <ac:spMk id="7" creationId="{67A27C45-1FE4-C8D6-BDA2-C5AED8E5CF68}"/>
          </ac:spMkLst>
        </pc:spChg>
        <pc:spChg chg="del mod">
          <ac:chgData name="Syed Sharoz" userId="9a16034f-46a4-46c8-b923-39d31d0d8770" providerId="ADAL" clId="{3BA1D3C2-79B1-4EBF-AA81-07CDB7E1E73C}" dt="2023-11-26T07:59:18.758" v="2337" actId="478"/>
          <ac:spMkLst>
            <pc:docMk/>
            <pc:sldMk cId="1924012122" sldId="506"/>
            <ac:spMk id="9" creationId="{603F84AC-77CD-8BEB-AFEF-D198843858D5}"/>
          </ac:spMkLst>
        </pc:spChg>
        <pc:spChg chg="del mod">
          <ac:chgData name="Syed Sharoz" userId="9a16034f-46a4-46c8-b923-39d31d0d8770" providerId="ADAL" clId="{3BA1D3C2-79B1-4EBF-AA81-07CDB7E1E73C}" dt="2023-11-26T07:59:15.530" v="2336" actId="478"/>
          <ac:spMkLst>
            <pc:docMk/>
            <pc:sldMk cId="1924012122" sldId="506"/>
            <ac:spMk id="10" creationId="{6A14A899-E099-11BC-3499-CE97EC52E120}"/>
          </ac:spMkLst>
        </pc:spChg>
        <pc:spChg chg="del mod">
          <ac:chgData name="Syed Sharoz" userId="9a16034f-46a4-46c8-b923-39d31d0d8770" providerId="ADAL" clId="{3BA1D3C2-79B1-4EBF-AA81-07CDB7E1E73C}" dt="2023-11-26T07:59:23.342" v="2339" actId="478"/>
          <ac:spMkLst>
            <pc:docMk/>
            <pc:sldMk cId="1924012122" sldId="506"/>
            <ac:spMk id="12" creationId="{DD670308-B649-8EBA-2BB8-011D1FAAAB82}"/>
          </ac:spMkLst>
        </pc:spChg>
        <pc:spChg chg="del mod">
          <ac:chgData name="Syed Sharoz" userId="9a16034f-46a4-46c8-b923-39d31d0d8770" providerId="ADAL" clId="{3BA1D3C2-79B1-4EBF-AA81-07CDB7E1E73C}" dt="2023-11-26T07:59:07.972" v="2334" actId="478"/>
          <ac:spMkLst>
            <pc:docMk/>
            <pc:sldMk cId="1924012122" sldId="506"/>
            <ac:spMk id="13" creationId="{969D3345-FD15-3A40-E01A-B7F0DA351292}"/>
          </ac:spMkLst>
        </pc:spChg>
        <pc:spChg chg="mod">
          <ac:chgData name="Syed Sharoz" userId="9a16034f-46a4-46c8-b923-39d31d0d8770" providerId="ADAL" clId="{3BA1D3C2-79B1-4EBF-AA81-07CDB7E1E73C}" dt="2023-11-26T07:51:02.632" v="2240"/>
          <ac:spMkLst>
            <pc:docMk/>
            <pc:sldMk cId="1924012122" sldId="506"/>
            <ac:spMk id="15" creationId="{F8D700EB-C51E-936C-C996-444E36B2961D}"/>
          </ac:spMkLst>
        </pc:spChg>
        <pc:spChg chg="mod">
          <ac:chgData name="Syed Sharoz" userId="9a16034f-46a4-46c8-b923-39d31d0d8770" providerId="ADAL" clId="{3BA1D3C2-79B1-4EBF-AA81-07CDB7E1E73C}" dt="2023-11-26T07:51:02.632" v="2240"/>
          <ac:spMkLst>
            <pc:docMk/>
            <pc:sldMk cId="1924012122" sldId="506"/>
            <ac:spMk id="16" creationId="{CD805D86-AAAD-8F2A-79CC-8C97F5D12C8E}"/>
          </ac:spMkLst>
        </pc:spChg>
        <pc:spChg chg="mod">
          <ac:chgData name="Syed Sharoz" userId="9a16034f-46a4-46c8-b923-39d31d0d8770" providerId="ADAL" clId="{3BA1D3C2-79B1-4EBF-AA81-07CDB7E1E73C}" dt="2023-11-26T07:55:41.219" v="2303" actId="947"/>
          <ac:spMkLst>
            <pc:docMk/>
            <pc:sldMk cId="1924012122" sldId="506"/>
            <ac:spMk id="18" creationId="{ED628B9A-4973-0687-6BC3-6FF0A9BBDB73}"/>
          </ac:spMkLst>
        </pc:spChg>
        <pc:spChg chg="del mod">
          <ac:chgData name="Syed Sharoz" userId="9a16034f-46a4-46c8-b923-39d31d0d8770" providerId="ADAL" clId="{3BA1D3C2-79B1-4EBF-AA81-07CDB7E1E73C}" dt="2023-11-26T07:55:23.395" v="2294" actId="478"/>
          <ac:spMkLst>
            <pc:docMk/>
            <pc:sldMk cId="1924012122" sldId="506"/>
            <ac:spMk id="19" creationId="{BC53958F-C65A-BA73-EDAD-485B3C720569}"/>
          </ac:spMkLst>
        </pc:spChg>
        <pc:spChg chg="del mod">
          <ac:chgData name="Syed Sharoz" userId="9a16034f-46a4-46c8-b923-39d31d0d8770" providerId="ADAL" clId="{3BA1D3C2-79B1-4EBF-AA81-07CDB7E1E73C}" dt="2023-11-26T08:02:17.367" v="2387" actId="478"/>
          <ac:spMkLst>
            <pc:docMk/>
            <pc:sldMk cId="1924012122" sldId="506"/>
            <ac:spMk id="20" creationId="{D631325D-02EF-A999-C81B-4E177C394043}"/>
          </ac:spMkLst>
        </pc:spChg>
        <pc:spChg chg="del mod">
          <ac:chgData name="Syed Sharoz" userId="9a16034f-46a4-46c8-b923-39d31d0d8770" providerId="ADAL" clId="{3BA1D3C2-79B1-4EBF-AA81-07CDB7E1E73C}" dt="2023-11-26T08:02:12.213" v="2386" actId="478"/>
          <ac:spMkLst>
            <pc:docMk/>
            <pc:sldMk cId="1924012122" sldId="506"/>
            <ac:spMk id="21" creationId="{06B1AD15-A11C-3411-9207-12CD57C90667}"/>
          </ac:spMkLst>
        </pc:spChg>
        <pc:spChg chg="mod">
          <ac:chgData name="Syed Sharoz" userId="9a16034f-46a4-46c8-b923-39d31d0d8770" providerId="ADAL" clId="{3BA1D3C2-79B1-4EBF-AA81-07CDB7E1E73C}" dt="2023-11-26T08:06:22.280" v="2470" actId="20577"/>
          <ac:spMkLst>
            <pc:docMk/>
            <pc:sldMk cId="1924012122" sldId="506"/>
            <ac:spMk id="24" creationId="{F8708BAE-FCF1-7D9F-3496-AF9F597B5C90}"/>
          </ac:spMkLst>
        </pc:spChg>
        <pc:spChg chg="mod">
          <ac:chgData name="Syed Sharoz" userId="9a16034f-46a4-46c8-b923-39d31d0d8770" providerId="ADAL" clId="{3BA1D3C2-79B1-4EBF-AA81-07CDB7E1E73C}" dt="2023-11-26T07:54:16.815" v="2278" actId="207"/>
          <ac:spMkLst>
            <pc:docMk/>
            <pc:sldMk cId="1924012122" sldId="506"/>
            <ac:spMk id="25" creationId="{D2C88327-AD14-4B60-A46B-B5246C00A42C}"/>
          </ac:spMkLst>
        </pc:spChg>
        <pc:spChg chg="mod">
          <ac:chgData name="Syed Sharoz" userId="9a16034f-46a4-46c8-b923-39d31d0d8770" providerId="ADAL" clId="{3BA1D3C2-79B1-4EBF-AA81-07CDB7E1E73C}" dt="2023-11-26T07:54:16.815" v="2278" actId="207"/>
          <ac:spMkLst>
            <pc:docMk/>
            <pc:sldMk cId="1924012122" sldId="506"/>
            <ac:spMk id="31" creationId="{127DBB69-C592-7D49-1EBD-44DB602E6B5B}"/>
          </ac:spMkLst>
        </pc:spChg>
        <pc:spChg chg="mod">
          <ac:chgData name="Syed Sharoz" userId="9a16034f-46a4-46c8-b923-39d31d0d8770" providerId="ADAL" clId="{3BA1D3C2-79B1-4EBF-AA81-07CDB7E1E73C}" dt="2023-11-26T08:40:41.101" v="2608" actId="1036"/>
          <ac:spMkLst>
            <pc:docMk/>
            <pc:sldMk cId="1924012122" sldId="506"/>
            <ac:spMk id="38" creationId="{71121A5F-278B-A120-502B-AAAEC7FE0E74}"/>
          </ac:spMkLst>
        </pc:spChg>
        <pc:spChg chg="mod">
          <ac:chgData name="Syed Sharoz" userId="9a16034f-46a4-46c8-b923-39d31d0d8770" providerId="ADAL" clId="{3BA1D3C2-79B1-4EBF-AA81-07CDB7E1E73C}" dt="2023-11-26T07:56:45.449" v="2317" actId="122"/>
          <ac:spMkLst>
            <pc:docMk/>
            <pc:sldMk cId="1924012122" sldId="506"/>
            <ac:spMk id="40" creationId="{67DC5692-3DF0-2B9B-71FC-974B556D7937}"/>
          </ac:spMkLst>
        </pc:spChg>
        <pc:spChg chg="del mod">
          <ac:chgData name="Syed Sharoz" userId="9a16034f-46a4-46c8-b923-39d31d0d8770" providerId="ADAL" clId="{3BA1D3C2-79B1-4EBF-AA81-07CDB7E1E73C}" dt="2023-11-26T08:01:52.767" v="2384" actId="478"/>
          <ac:spMkLst>
            <pc:docMk/>
            <pc:sldMk cId="1924012122" sldId="506"/>
            <ac:spMk id="41" creationId="{E256348A-E966-B14C-7FDC-505D74935492}"/>
          </ac:spMkLst>
        </pc:spChg>
        <pc:spChg chg="del mod">
          <ac:chgData name="Syed Sharoz" userId="9a16034f-46a4-46c8-b923-39d31d0d8770" providerId="ADAL" clId="{3BA1D3C2-79B1-4EBF-AA81-07CDB7E1E73C}" dt="2023-11-26T08:01:33.804" v="2381" actId="478"/>
          <ac:spMkLst>
            <pc:docMk/>
            <pc:sldMk cId="1924012122" sldId="506"/>
            <ac:spMk id="42" creationId="{4391038B-4BDB-E60F-E5FC-067CB7BD66D0}"/>
          </ac:spMkLst>
        </pc:spChg>
        <pc:spChg chg="mod">
          <ac:chgData name="Syed Sharoz" userId="9a16034f-46a4-46c8-b923-39d31d0d8770" providerId="ADAL" clId="{3BA1D3C2-79B1-4EBF-AA81-07CDB7E1E73C}" dt="2023-11-26T07:51:02.632" v="2240"/>
          <ac:spMkLst>
            <pc:docMk/>
            <pc:sldMk cId="1924012122" sldId="506"/>
            <ac:spMk id="44" creationId="{C96D48B2-1753-293B-B2A4-1C424125A509}"/>
          </ac:spMkLst>
        </pc:spChg>
        <pc:spChg chg="mod">
          <ac:chgData name="Syed Sharoz" userId="9a16034f-46a4-46c8-b923-39d31d0d8770" providerId="ADAL" clId="{3BA1D3C2-79B1-4EBF-AA81-07CDB7E1E73C}" dt="2023-11-26T07:51:02.632" v="2240"/>
          <ac:spMkLst>
            <pc:docMk/>
            <pc:sldMk cId="1924012122" sldId="506"/>
            <ac:spMk id="45" creationId="{C418ED06-0410-ED55-DB92-66DC3F93EA3C}"/>
          </ac:spMkLst>
        </pc:spChg>
        <pc:spChg chg="mod">
          <ac:chgData name="Syed Sharoz" userId="9a16034f-46a4-46c8-b923-39d31d0d8770" providerId="ADAL" clId="{3BA1D3C2-79B1-4EBF-AA81-07CDB7E1E73C}" dt="2023-11-26T08:06:08.709" v="2468" actId="14100"/>
          <ac:spMkLst>
            <pc:docMk/>
            <pc:sldMk cId="1924012122" sldId="506"/>
            <ac:spMk id="47" creationId="{30CC3A28-2244-F6C5-1521-5541C4D45B9B}"/>
          </ac:spMkLst>
        </pc:spChg>
        <pc:spChg chg="mod">
          <ac:chgData name="Syed Sharoz" userId="9a16034f-46a4-46c8-b923-39d31d0d8770" providerId="ADAL" clId="{3BA1D3C2-79B1-4EBF-AA81-07CDB7E1E73C}" dt="2023-11-26T08:00:30.923" v="2377" actId="14100"/>
          <ac:spMkLst>
            <pc:docMk/>
            <pc:sldMk cId="1924012122" sldId="506"/>
            <ac:spMk id="48" creationId="{E8D2013A-6B7D-E68C-E22B-E073B3218B6E}"/>
          </ac:spMkLst>
        </pc:spChg>
        <pc:spChg chg="del mod">
          <ac:chgData name="Syed Sharoz" userId="9a16034f-46a4-46c8-b923-39d31d0d8770" providerId="ADAL" clId="{3BA1D3C2-79B1-4EBF-AA81-07CDB7E1E73C}" dt="2023-11-26T08:02:24.577" v="2388" actId="478"/>
          <ac:spMkLst>
            <pc:docMk/>
            <pc:sldMk cId="1924012122" sldId="506"/>
            <ac:spMk id="49" creationId="{1120073E-EA6B-5D57-41F2-AE013580F165}"/>
          </ac:spMkLst>
        </pc:spChg>
        <pc:spChg chg="del mod">
          <ac:chgData name="Syed Sharoz" userId="9a16034f-46a4-46c8-b923-39d31d0d8770" providerId="ADAL" clId="{3BA1D3C2-79B1-4EBF-AA81-07CDB7E1E73C}" dt="2023-11-26T08:02:30.810" v="2389" actId="478"/>
          <ac:spMkLst>
            <pc:docMk/>
            <pc:sldMk cId="1924012122" sldId="506"/>
            <ac:spMk id="50" creationId="{F2B01134-A239-299B-9CD6-601921C25DF3}"/>
          </ac:spMkLst>
        </pc:spChg>
        <pc:spChg chg="mod">
          <ac:chgData name="Syed Sharoz" userId="9a16034f-46a4-46c8-b923-39d31d0d8770" providerId="ADAL" clId="{3BA1D3C2-79B1-4EBF-AA81-07CDB7E1E73C}" dt="2023-11-26T08:06:24.965" v="2472" actId="20577"/>
          <ac:spMkLst>
            <pc:docMk/>
            <pc:sldMk cId="1924012122" sldId="506"/>
            <ac:spMk id="53" creationId="{23595284-80A5-C1EE-B1B3-B9D5086ED834}"/>
          </ac:spMkLst>
        </pc:spChg>
        <pc:spChg chg="mod">
          <ac:chgData name="Syed Sharoz" userId="9a16034f-46a4-46c8-b923-39d31d0d8770" providerId="ADAL" clId="{3BA1D3C2-79B1-4EBF-AA81-07CDB7E1E73C}" dt="2023-11-26T07:51:02.632" v="2240"/>
          <ac:spMkLst>
            <pc:docMk/>
            <pc:sldMk cId="1924012122" sldId="506"/>
            <ac:spMk id="54" creationId="{52F3780A-ABD6-CD1E-F053-BC879D8E69BF}"/>
          </ac:spMkLst>
        </pc:spChg>
        <pc:spChg chg="mod">
          <ac:chgData name="Syed Sharoz" userId="9a16034f-46a4-46c8-b923-39d31d0d8770" providerId="ADAL" clId="{3BA1D3C2-79B1-4EBF-AA81-07CDB7E1E73C}" dt="2023-11-26T07:51:02.632" v="2240"/>
          <ac:spMkLst>
            <pc:docMk/>
            <pc:sldMk cId="1924012122" sldId="506"/>
            <ac:spMk id="55" creationId="{FD99C11D-0486-512B-3C60-068CDB965646}"/>
          </ac:spMkLst>
        </pc:spChg>
        <pc:spChg chg="mod">
          <ac:chgData name="Syed Sharoz" userId="9a16034f-46a4-46c8-b923-39d31d0d8770" providerId="ADAL" clId="{3BA1D3C2-79B1-4EBF-AA81-07CDB7E1E73C}" dt="2023-11-26T08:41:13.547" v="2612" actId="1036"/>
          <ac:spMkLst>
            <pc:docMk/>
            <pc:sldMk cId="1924012122" sldId="506"/>
            <ac:spMk id="57" creationId="{BA315196-737B-4E8A-AD0D-164B4CBC6401}"/>
          </ac:spMkLst>
        </pc:spChg>
        <pc:spChg chg="add del mod">
          <ac:chgData name="Syed Sharoz" userId="9a16034f-46a4-46c8-b923-39d31d0d8770" providerId="ADAL" clId="{3BA1D3C2-79B1-4EBF-AA81-07CDB7E1E73C}" dt="2023-11-26T08:03:25.792" v="2409" actId="14100"/>
          <ac:spMkLst>
            <pc:docMk/>
            <pc:sldMk cId="1924012122" sldId="506"/>
            <ac:spMk id="58" creationId="{CE3D9390-5CBF-FDF1-4CFF-FADC37F0144D}"/>
          </ac:spMkLst>
        </pc:spChg>
        <pc:spChg chg="del mod">
          <ac:chgData name="Syed Sharoz" userId="9a16034f-46a4-46c8-b923-39d31d0d8770" providerId="ADAL" clId="{3BA1D3C2-79B1-4EBF-AA81-07CDB7E1E73C}" dt="2023-11-26T08:01:41.557" v="2383" actId="478"/>
          <ac:spMkLst>
            <pc:docMk/>
            <pc:sldMk cId="1924012122" sldId="506"/>
            <ac:spMk id="59" creationId="{622D2B7F-8B26-0AD7-E73F-AAE354DBC63A}"/>
          </ac:spMkLst>
        </pc:spChg>
        <pc:spChg chg="del mod">
          <ac:chgData name="Syed Sharoz" userId="9a16034f-46a4-46c8-b923-39d31d0d8770" providerId="ADAL" clId="{3BA1D3C2-79B1-4EBF-AA81-07CDB7E1E73C}" dt="2023-11-26T08:02:34.898" v="2390" actId="478"/>
          <ac:spMkLst>
            <pc:docMk/>
            <pc:sldMk cId="1924012122" sldId="506"/>
            <ac:spMk id="60" creationId="{01E24B96-988D-811B-B9A7-736F4F9034BB}"/>
          </ac:spMkLst>
        </pc:spChg>
        <pc:spChg chg="mod">
          <ac:chgData name="Syed Sharoz" userId="9a16034f-46a4-46c8-b923-39d31d0d8770" providerId="ADAL" clId="{3BA1D3C2-79B1-4EBF-AA81-07CDB7E1E73C}" dt="2023-11-26T07:56:01.478" v="2305" actId="207"/>
          <ac:spMkLst>
            <pc:docMk/>
            <pc:sldMk cId="1924012122" sldId="506"/>
            <ac:spMk id="62" creationId="{B841B6DD-415D-29DC-1268-3D7FE1A587A3}"/>
          </ac:spMkLst>
        </pc:spChg>
        <pc:spChg chg="mod">
          <ac:chgData name="Syed Sharoz" userId="9a16034f-46a4-46c8-b923-39d31d0d8770" providerId="ADAL" clId="{3BA1D3C2-79B1-4EBF-AA81-07CDB7E1E73C}" dt="2023-11-26T07:57:32.660" v="2324" actId="122"/>
          <ac:spMkLst>
            <pc:docMk/>
            <pc:sldMk cId="1924012122" sldId="506"/>
            <ac:spMk id="63" creationId="{D73AAE52-EAB3-ECC3-E652-7FB3B39A9EA6}"/>
          </ac:spMkLst>
        </pc:spChg>
        <pc:spChg chg="del mod">
          <ac:chgData name="Syed Sharoz" userId="9a16034f-46a4-46c8-b923-39d31d0d8770" providerId="ADAL" clId="{3BA1D3C2-79B1-4EBF-AA81-07CDB7E1E73C}" dt="2023-11-26T08:01:56.084" v="2385" actId="478"/>
          <ac:spMkLst>
            <pc:docMk/>
            <pc:sldMk cId="1924012122" sldId="506"/>
            <ac:spMk id="576" creationId="{F47ED100-5118-D787-7644-02FC5DBB851A}"/>
          </ac:spMkLst>
        </pc:spChg>
        <pc:spChg chg="del mod">
          <ac:chgData name="Syed Sharoz" userId="9a16034f-46a4-46c8-b923-39d31d0d8770" providerId="ADAL" clId="{3BA1D3C2-79B1-4EBF-AA81-07CDB7E1E73C}" dt="2023-11-26T08:01:38.021" v="2382" actId="478"/>
          <ac:spMkLst>
            <pc:docMk/>
            <pc:sldMk cId="1924012122" sldId="506"/>
            <ac:spMk id="577" creationId="{5B5FCE4D-1A13-AB47-C081-13C98382EB35}"/>
          </ac:spMkLst>
        </pc:spChg>
        <pc:spChg chg="del mod">
          <ac:chgData name="Syed Sharoz" userId="9a16034f-46a4-46c8-b923-39d31d0d8770" providerId="ADAL" clId="{3BA1D3C2-79B1-4EBF-AA81-07CDB7E1E73C}" dt="2023-11-26T07:59:39.521" v="2344" actId="478"/>
          <ac:spMkLst>
            <pc:docMk/>
            <pc:sldMk cId="1924012122" sldId="506"/>
            <ac:spMk id="579" creationId="{6E718C2A-7FA4-0C92-E1D8-BF7935B439F9}"/>
          </ac:spMkLst>
        </pc:spChg>
        <pc:spChg chg="mod">
          <ac:chgData name="Syed Sharoz" userId="9a16034f-46a4-46c8-b923-39d31d0d8770" providerId="ADAL" clId="{3BA1D3C2-79B1-4EBF-AA81-07CDB7E1E73C}" dt="2023-11-26T07:49:42.555" v="2220"/>
          <ac:spMkLst>
            <pc:docMk/>
            <pc:sldMk cId="1924012122" sldId="506"/>
            <ac:spMk id="580" creationId="{00000000-0000-0000-0000-000000000000}"/>
          </ac:spMkLst>
        </pc:spChg>
        <pc:spChg chg="del">
          <ac:chgData name="Syed Sharoz" userId="9a16034f-46a4-46c8-b923-39d31d0d8770" providerId="ADAL" clId="{3BA1D3C2-79B1-4EBF-AA81-07CDB7E1E73C}" dt="2023-11-26T08:07:34.316" v="2476" actId="478"/>
          <ac:spMkLst>
            <pc:docMk/>
            <pc:sldMk cId="1924012122" sldId="506"/>
            <ac:spMk id="581" creationId="{00000000-0000-0000-0000-000000000000}"/>
          </ac:spMkLst>
        </pc:spChg>
        <pc:spChg chg="del mod">
          <ac:chgData name="Syed Sharoz" userId="9a16034f-46a4-46c8-b923-39d31d0d8770" providerId="ADAL" clId="{3BA1D3C2-79B1-4EBF-AA81-07CDB7E1E73C}" dt="2023-11-26T08:00:05.382" v="2367" actId="478"/>
          <ac:spMkLst>
            <pc:docMk/>
            <pc:sldMk cId="1924012122" sldId="506"/>
            <ac:spMk id="582" creationId="{20D6CC84-AAC9-EEB4-60E7-D43E71CEA060}"/>
          </ac:spMkLst>
        </pc:spChg>
        <pc:spChg chg="del mod">
          <ac:chgData name="Syed Sharoz" userId="9a16034f-46a4-46c8-b923-39d31d0d8770" providerId="ADAL" clId="{3BA1D3C2-79B1-4EBF-AA81-07CDB7E1E73C}" dt="2023-11-26T08:01:25.934" v="2379" actId="478"/>
          <ac:spMkLst>
            <pc:docMk/>
            <pc:sldMk cId="1924012122" sldId="506"/>
            <ac:spMk id="583" creationId="{2507EC37-0465-46BD-B2D3-B73AF50189BD}"/>
          </ac:spMkLst>
        </pc:spChg>
        <pc:spChg chg="del mod">
          <ac:chgData name="Syed Sharoz" userId="9a16034f-46a4-46c8-b923-39d31d0d8770" providerId="ADAL" clId="{3BA1D3C2-79B1-4EBF-AA81-07CDB7E1E73C}" dt="2023-11-26T08:06:43.111" v="2473" actId="478"/>
          <ac:spMkLst>
            <pc:docMk/>
            <pc:sldMk cId="1924012122" sldId="506"/>
            <ac:spMk id="584" creationId="{D59D83BE-B981-5FDA-5ED7-DE34F703F35F}"/>
          </ac:spMkLst>
        </pc:spChg>
        <pc:spChg chg="add del">
          <ac:chgData name="Syed Sharoz" userId="9a16034f-46a4-46c8-b923-39d31d0d8770" providerId="ADAL" clId="{3BA1D3C2-79B1-4EBF-AA81-07CDB7E1E73C}" dt="2023-11-26T08:02:55.671" v="2394" actId="22"/>
          <ac:spMkLst>
            <pc:docMk/>
            <pc:sldMk cId="1924012122" sldId="506"/>
            <ac:spMk id="587" creationId="{B026778E-4DAC-978E-703B-8380AC66B1F1}"/>
          </ac:spMkLst>
        </pc:spChg>
        <pc:spChg chg="add del mod">
          <ac:chgData name="Syed Sharoz" userId="9a16034f-46a4-46c8-b923-39d31d0d8770" providerId="ADAL" clId="{3BA1D3C2-79B1-4EBF-AA81-07CDB7E1E73C}" dt="2023-11-26T08:40:13.390" v="2598" actId="478"/>
          <ac:spMkLst>
            <pc:docMk/>
            <pc:sldMk cId="1924012122" sldId="506"/>
            <ac:spMk id="588" creationId="{BE00242B-B6EC-9585-C9C3-26E9E94AE0D3}"/>
          </ac:spMkLst>
        </pc:spChg>
        <pc:grpChg chg="add del mod">
          <ac:chgData name="Syed Sharoz" userId="9a16034f-46a4-46c8-b923-39d31d0d8770" providerId="ADAL" clId="{3BA1D3C2-79B1-4EBF-AA81-07CDB7E1E73C}" dt="2023-11-26T07:59:10.862" v="2335" actId="478"/>
          <ac:grpSpMkLst>
            <pc:docMk/>
            <pc:sldMk cId="1924012122" sldId="506"/>
            <ac:grpSpMk id="4" creationId="{26A73E19-DB5D-CEF4-57C1-DEBBCAE0C48C}"/>
          </ac:grpSpMkLst>
        </pc:grpChg>
        <pc:grpChg chg="add del mod">
          <ac:chgData name="Syed Sharoz" userId="9a16034f-46a4-46c8-b923-39d31d0d8770" providerId="ADAL" clId="{3BA1D3C2-79B1-4EBF-AA81-07CDB7E1E73C}" dt="2023-11-26T07:59:15.530" v="2336" actId="478"/>
          <ac:grpSpMkLst>
            <pc:docMk/>
            <pc:sldMk cId="1924012122" sldId="506"/>
            <ac:grpSpMk id="8" creationId="{57EB911A-FBBC-3EBA-C0D9-403B3DE38362}"/>
          </ac:grpSpMkLst>
        </pc:grpChg>
        <pc:grpChg chg="add del mod">
          <ac:chgData name="Syed Sharoz" userId="9a16034f-46a4-46c8-b923-39d31d0d8770" providerId="ADAL" clId="{3BA1D3C2-79B1-4EBF-AA81-07CDB7E1E73C}" dt="2023-11-26T07:59:07.972" v="2334" actId="478"/>
          <ac:grpSpMkLst>
            <pc:docMk/>
            <pc:sldMk cId="1924012122" sldId="506"/>
            <ac:grpSpMk id="11" creationId="{6C92DB0D-38A5-AF20-7CFB-E1A4C269AC35}"/>
          </ac:grpSpMkLst>
        </pc:grpChg>
        <pc:grpChg chg="add mod">
          <ac:chgData name="Syed Sharoz" userId="9a16034f-46a4-46c8-b923-39d31d0d8770" providerId="ADAL" clId="{3BA1D3C2-79B1-4EBF-AA81-07CDB7E1E73C}" dt="2023-11-26T07:54:56.990" v="2284" actId="164"/>
          <ac:grpSpMkLst>
            <pc:docMk/>
            <pc:sldMk cId="1924012122" sldId="506"/>
            <ac:grpSpMk id="14" creationId="{EEF8FDA6-5438-17C1-E7AA-5A5D3DB4523F}"/>
          </ac:grpSpMkLst>
        </pc:grpChg>
        <pc:grpChg chg="add del mod">
          <ac:chgData name="Syed Sharoz" userId="9a16034f-46a4-46c8-b923-39d31d0d8770" providerId="ADAL" clId="{3BA1D3C2-79B1-4EBF-AA81-07CDB7E1E73C}" dt="2023-11-26T08:02:17.367" v="2387" actId="478"/>
          <ac:grpSpMkLst>
            <pc:docMk/>
            <pc:sldMk cId="1924012122" sldId="506"/>
            <ac:grpSpMk id="17" creationId="{2FE65D25-57D7-3001-F677-791F948F81C7}"/>
          </ac:grpSpMkLst>
        </pc:grpChg>
        <pc:grpChg chg="add mod">
          <ac:chgData name="Syed Sharoz" userId="9a16034f-46a4-46c8-b923-39d31d0d8770" providerId="ADAL" clId="{3BA1D3C2-79B1-4EBF-AA81-07CDB7E1E73C}" dt="2023-11-26T07:54:56.990" v="2284" actId="164"/>
          <ac:grpSpMkLst>
            <pc:docMk/>
            <pc:sldMk cId="1924012122" sldId="506"/>
            <ac:grpSpMk id="22" creationId="{D163B90A-4287-5845-3AB4-AED2BDE21AF9}"/>
          </ac:grpSpMkLst>
        </pc:grpChg>
        <pc:grpChg chg="mod">
          <ac:chgData name="Syed Sharoz" userId="9a16034f-46a4-46c8-b923-39d31d0d8770" providerId="ADAL" clId="{3BA1D3C2-79B1-4EBF-AA81-07CDB7E1E73C}" dt="2023-11-26T07:54:16.815" v="2278" actId="207"/>
          <ac:grpSpMkLst>
            <pc:docMk/>
            <pc:sldMk cId="1924012122" sldId="506"/>
            <ac:grpSpMk id="23" creationId="{F2F4EACA-3ADC-AE78-823B-24611638DD91}"/>
          </ac:grpSpMkLst>
        </pc:grpChg>
        <pc:grpChg chg="add mod">
          <ac:chgData name="Syed Sharoz" userId="9a16034f-46a4-46c8-b923-39d31d0d8770" providerId="ADAL" clId="{3BA1D3C2-79B1-4EBF-AA81-07CDB7E1E73C}" dt="2023-11-26T07:54:56.990" v="2284" actId="164"/>
          <ac:grpSpMkLst>
            <pc:docMk/>
            <pc:sldMk cId="1924012122" sldId="506"/>
            <ac:grpSpMk id="37" creationId="{C1B8DFD7-CDCA-30C5-8918-CF99AEC9AE1B}"/>
          </ac:grpSpMkLst>
        </pc:grpChg>
        <pc:grpChg chg="del">
          <ac:chgData name="Syed Sharoz" userId="9a16034f-46a4-46c8-b923-39d31d0d8770" providerId="ADAL" clId="{3BA1D3C2-79B1-4EBF-AA81-07CDB7E1E73C}" dt="2023-11-26T07:51:02.198" v="2239" actId="478"/>
          <ac:grpSpMkLst>
            <pc:docMk/>
            <pc:sldMk cId="1924012122" sldId="506"/>
            <ac:grpSpMk id="39" creationId="{0252BC32-FDD7-228F-D47C-0BFD0B36D8E6}"/>
          </ac:grpSpMkLst>
        </pc:grpChg>
        <pc:grpChg chg="add mod">
          <ac:chgData name="Syed Sharoz" userId="9a16034f-46a4-46c8-b923-39d31d0d8770" providerId="ADAL" clId="{3BA1D3C2-79B1-4EBF-AA81-07CDB7E1E73C}" dt="2023-11-26T07:54:56.990" v="2284" actId="164"/>
          <ac:grpSpMkLst>
            <pc:docMk/>
            <pc:sldMk cId="1924012122" sldId="506"/>
            <ac:grpSpMk id="43" creationId="{2DBBAB28-8025-4F7B-8C93-05E1B2DC688F}"/>
          </ac:grpSpMkLst>
        </pc:grpChg>
        <pc:grpChg chg="add mod">
          <ac:chgData name="Syed Sharoz" userId="9a16034f-46a4-46c8-b923-39d31d0d8770" providerId="ADAL" clId="{3BA1D3C2-79B1-4EBF-AA81-07CDB7E1E73C}" dt="2023-11-26T07:54:56.990" v="2284" actId="164"/>
          <ac:grpSpMkLst>
            <pc:docMk/>
            <pc:sldMk cId="1924012122" sldId="506"/>
            <ac:grpSpMk id="46" creationId="{78371F84-8C99-0EBC-81FF-FA460795A09F}"/>
          </ac:grpSpMkLst>
        </pc:grpChg>
        <pc:grpChg chg="add mod">
          <ac:chgData name="Syed Sharoz" userId="9a16034f-46a4-46c8-b923-39d31d0d8770" providerId="ADAL" clId="{3BA1D3C2-79B1-4EBF-AA81-07CDB7E1E73C}" dt="2023-11-26T07:54:56.990" v="2284" actId="164"/>
          <ac:grpSpMkLst>
            <pc:docMk/>
            <pc:sldMk cId="1924012122" sldId="506"/>
            <ac:grpSpMk id="51" creationId="{9FA8909D-9151-D5F0-748C-7F229148785C}"/>
          </ac:grpSpMkLst>
        </pc:grpChg>
        <pc:grpChg chg="mod">
          <ac:chgData name="Syed Sharoz" userId="9a16034f-46a4-46c8-b923-39d31d0d8770" providerId="ADAL" clId="{3BA1D3C2-79B1-4EBF-AA81-07CDB7E1E73C}" dt="2023-11-26T07:51:02.632" v="2240"/>
          <ac:grpSpMkLst>
            <pc:docMk/>
            <pc:sldMk cId="1924012122" sldId="506"/>
            <ac:grpSpMk id="52" creationId="{CE3BA008-CA2C-B860-9056-1A5AAF4CB19F}"/>
          </ac:grpSpMkLst>
        </pc:grpChg>
        <pc:grpChg chg="add del mod">
          <ac:chgData name="Syed Sharoz" userId="9a16034f-46a4-46c8-b923-39d31d0d8770" providerId="ADAL" clId="{3BA1D3C2-79B1-4EBF-AA81-07CDB7E1E73C}" dt="2023-11-26T08:03:20.867" v="2407" actId="478"/>
          <ac:grpSpMkLst>
            <pc:docMk/>
            <pc:sldMk cId="1924012122" sldId="506"/>
            <ac:grpSpMk id="56" creationId="{30F8CC1C-5B2A-791E-462D-ABBDD54C3834}"/>
          </ac:grpSpMkLst>
        </pc:grpChg>
        <pc:grpChg chg="add mod">
          <ac:chgData name="Syed Sharoz" userId="9a16034f-46a4-46c8-b923-39d31d0d8770" providerId="ADAL" clId="{3BA1D3C2-79B1-4EBF-AA81-07CDB7E1E73C}" dt="2023-11-26T07:54:56.990" v="2284" actId="164"/>
          <ac:grpSpMkLst>
            <pc:docMk/>
            <pc:sldMk cId="1924012122" sldId="506"/>
            <ac:grpSpMk id="61" creationId="{4C7C90BC-B4AF-4E35-59E4-435B4F3E61D0}"/>
          </ac:grpSpMkLst>
        </pc:grpChg>
        <pc:grpChg chg="add del mod">
          <ac:chgData name="Syed Sharoz" userId="9a16034f-46a4-46c8-b923-39d31d0d8770" providerId="ADAL" clId="{3BA1D3C2-79B1-4EBF-AA81-07CDB7E1E73C}" dt="2023-11-26T08:01:25.934" v="2379" actId="478"/>
          <ac:grpSpMkLst>
            <pc:docMk/>
            <pc:sldMk cId="1924012122" sldId="506"/>
            <ac:grpSpMk id="578" creationId="{E4E574E7-56F3-6600-0C95-3A8CACF5076C}"/>
          </ac:grpSpMkLst>
        </pc:grpChg>
        <pc:grpChg chg="add mod">
          <ac:chgData name="Syed Sharoz" userId="9a16034f-46a4-46c8-b923-39d31d0d8770" providerId="ADAL" clId="{3BA1D3C2-79B1-4EBF-AA81-07CDB7E1E73C}" dt="2023-11-26T08:40:24.583" v="2605" actId="14100"/>
          <ac:grpSpMkLst>
            <pc:docMk/>
            <pc:sldMk cId="1924012122" sldId="506"/>
            <ac:grpSpMk id="585" creationId="{97E357A1-FD4C-1EC1-E3DE-A6B481AAC93F}"/>
          </ac:grpSpMkLst>
        </pc:grpChg>
        <pc:cxnChg chg="add del mod replST">
          <ac:chgData name="Syed Sharoz" userId="9a16034f-46a4-46c8-b923-39d31d0d8770" providerId="ADAL" clId="{3BA1D3C2-79B1-4EBF-AA81-07CDB7E1E73C}" dt="2023-11-26T07:49:46.414" v="2238"/>
          <ac:cxnSpMkLst>
            <pc:docMk/>
            <pc:sldMk cId="1924012122" sldId="506"/>
            <ac:cxnSpMk id="3" creationId="{6D9C78DC-3BAC-D0A4-6377-F5011348F43F}"/>
          </ac:cxnSpMkLst>
        </pc:cxnChg>
      </pc:sldChg>
      <pc:sldChg chg="addSp delSp modSp add mod modAnim modNotesTx">
        <pc:chgData name="Syed Sharoz" userId="9a16034f-46a4-46c8-b923-39d31d0d8770" providerId="ADAL" clId="{3BA1D3C2-79B1-4EBF-AA81-07CDB7E1E73C}" dt="2023-11-26T08:54:48.082" v="2863"/>
        <pc:sldMkLst>
          <pc:docMk/>
          <pc:sldMk cId="321566703" sldId="507"/>
        </pc:sldMkLst>
        <pc:spChg chg="mod">
          <ac:chgData name="Syed Sharoz" userId="9a16034f-46a4-46c8-b923-39d31d0d8770" providerId="ADAL" clId="{3BA1D3C2-79B1-4EBF-AA81-07CDB7E1E73C}" dt="2023-11-26T08:45:24.269" v="2709" actId="20577"/>
          <ac:spMkLst>
            <pc:docMk/>
            <pc:sldMk cId="321566703" sldId="507"/>
            <ac:spMk id="2" creationId="{99F4E9C9-8BCF-4141-64FC-E2CEE0D1A4CC}"/>
          </ac:spMkLst>
        </pc:spChg>
        <pc:spChg chg="mod">
          <ac:chgData name="Syed Sharoz" userId="9a16034f-46a4-46c8-b923-39d31d0d8770" providerId="ADAL" clId="{3BA1D3C2-79B1-4EBF-AA81-07CDB7E1E73C}" dt="2023-11-26T08:45:29.653" v="2726"/>
          <ac:spMkLst>
            <pc:docMk/>
            <pc:sldMk cId="321566703" sldId="507"/>
            <ac:spMk id="5" creationId="{685895CD-A7C3-300D-FEB5-F23C9CFB5FA7}"/>
          </ac:spMkLst>
        </pc:spChg>
        <pc:spChg chg="mod">
          <ac:chgData name="Syed Sharoz" userId="9a16034f-46a4-46c8-b923-39d31d0d8770" providerId="ADAL" clId="{3BA1D3C2-79B1-4EBF-AA81-07CDB7E1E73C}" dt="2023-11-26T08:37:01.791" v="2525"/>
          <ac:spMkLst>
            <pc:docMk/>
            <pc:sldMk cId="321566703" sldId="507"/>
            <ac:spMk id="6" creationId="{1D9CAFA1-168C-20DF-78AB-89A5F4F9B25D}"/>
          </ac:spMkLst>
        </pc:spChg>
        <pc:spChg chg="mod">
          <ac:chgData name="Syed Sharoz" userId="9a16034f-46a4-46c8-b923-39d31d0d8770" providerId="ADAL" clId="{3BA1D3C2-79B1-4EBF-AA81-07CDB7E1E73C}" dt="2023-11-26T08:42:21.736" v="2617" actId="20577"/>
          <ac:spMkLst>
            <pc:docMk/>
            <pc:sldMk cId="321566703" sldId="507"/>
            <ac:spMk id="7" creationId="{3A96A296-77B8-5C83-BC84-91A86227C614}"/>
          </ac:spMkLst>
        </pc:spChg>
        <pc:spChg chg="mod">
          <ac:chgData name="Syed Sharoz" userId="9a16034f-46a4-46c8-b923-39d31d0d8770" providerId="ADAL" clId="{3BA1D3C2-79B1-4EBF-AA81-07CDB7E1E73C}" dt="2023-11-26T08:42:25.129" v="2619" actId="20577"/>
          <ac:spMkLst>
            <pc:docMk/>
            <pc:sldMk cId="321566703" sldId="507"/>
            <ac:spMk id="10" creationId="{0FE8E285-20B5-6DC2-B6EB-74CF221CD0E0}"/>
          </ac:spMkLst>
        </pc:spChg>
        <pc:spChg chg="mod">
          <ac:chgData name="Syed Sharoz" userId="9a16034f-46a4-46c8-b923-39d31d0d8770" providerId="ADAL" clId="{3BA1D3C2-79B1-4EBF-AA81-07CDB7E1E73C}" dt="2023-11-26T08:37:01.791" v="2525"/>
          <ac:spMkLst>
            <pc:docMk/>
            <pc:sldMk cId="321566703" sldId="507"/>
            <ac:spMk id="11" creationId="{1C285EB2-F582-7802-983E-F35A638BF28D}"/>
          </ac:spMkLst>
        </pc:spChg>
        <pc:spChg chg="mod">
          <ac:chgData name="Syed Sharoz" userId="9a16034f-46a4-46c8-b923-39d31d0d8770" providerId="ADAL" clId="{3BA1D3C2-79B1-4EBF-AA81-07CDB7E1E73C}" dt="2023-11-26T08:37:01.791" v="2525"/>
          <ac:spMkLst>
            <pc:docMk/>
            <pc:sldMk cId="321566703" sldId="507"/>
            <ac:spMk id="12" creationId="{5879E487-EAF7-E278-F30C-E7DB53E0BEC8}"/>
          </ac:spMkLst>
        </pc:spChg>
        <pc:spChg chg="mod">
          <ac:chgData name="Syed Sharoz" userId="9a16034f-46a4-46c8-b923-39d31d0d8770" providerId="ADAL" clId="{3BA1D3C2-79B1-4EBF-AA81-07CDB7E1E73C}" dt="2023-11-26T08:42:27.412" v="2621" actId="20577"/>
          <ac:spMkLst>
            <pc:docMk/>
            <pc:sldMk cId="321566703" sldId="507"/>
            <ac:spMk id="19" creationId="{E746EFA3-51D2-88D9-B6EC-75E5D8CD42A6}"/>
          </ac:spMkLst>
        </pc:spChg>
        <pc:spChg chg="mod">
          <ac:chgData name="Syed Sharoz" userId="9a16034f-46a4-46c8-b923-39d31d0d8770" providerId="ADAL" clId="{3BA1D3C2-79B1-4EBF-AA81-07CDB7E1E73C}" dt="2023-11-26T08:37:01.791" v="2525"/>
          <ac:spMkLst>
            <pc:docMk/>
            <pc:sldMk cId="321566703" sldId="507"/>
            <ac:spMk id="20" creationId="{C6F513EF-E2AD-E373-1228-5B3496980CFF}"/>
          </ac:spMkLst>
        </pc:spChg>
        <pc:spChg chg="mod">
          <ac:chgData name="Syed Sharoz" userId="9a16034f-46a4-46c8-b923-39d31d0d8770" providerId="ADAL" clId="{3BA1D3C2-79B1-4EBF-AA81-07CDB7E1E73C}" dt="2023-11-26T08:37:01.791" v="2525"/>
          <ac:spMkLst>
            <pc:docMk/>
            <pc:sldMk cId="321566703" sldId="507"/>
            <ac:spMk id="21" creationId="{3F89FD40-E025-3341-A023-E2001A22AECC}"/>
          </ac:spMkLst>
        </pc:spChg>
        <pc:spChg chg="mod">
          <ac:chgData name="Syed Sharoz" userId="9a16034f-46a4-46c8-b923-39d31d0d8770" providerId="ADAL" clId="{3BA1D3C2-79B1-4EBF-AA81-07CDB7E1E73C}" dt="2023-11-26T08:37:01.791" v="2525"/>
          <ac:spMkLst>
            <pc:docMk/>
            <pc:sldMk cId="321566703" sldId="507"/>
            <ac:spMk id="27" creationId="{A2BD37C3-0BE1-397E-5254-0ADED280131C}"/>
          </ac:spMkLst>
        </pc:spChg>
        <pc:spChg chg="mod">
          <ac:chgData name="Syed Sharoz" userId="9a16034f-46a4-46c8-b923-39d31d0d8770" providerId="ADAL" clId="{3BA1D3C2-79B1-4EBF-AA81-07CDB7E1E73C}" dt="2023-11-26T08:42:29.867" v="2623" actId="20577"/>
          <ac:spMkLst>
            <pc:docMk/>
            <pc:sldMk cId="321566703" sldId="507"/>
            <ac:spMk id="28" creationId="{77F0C9AC-2B98-6EFB-8C92-B54C5E4299EB}"/>
          </ac:spMkLst>
        </pc:spChg>
        <pc:spChg chg="mod">
          <ac:chgData name="Syed Sharoz" userId="9a16034f-46a4-46c8-b923-39d31d0d8770" providerId="ADAL" clId="{3BA1D3C2-79B1-4EBF-AA81-07CDB7E1E73C}" dt="2023-11-26T08:45:26.913" v="2710" actId="20577"/>
          <ac:spMkLst>
            <pc:docMk/>
            <pc:sldMk cId="321566703" sldId="507"/>
            <ac:spMk id="580" creationId="{00000000-0000-0000-0000-000000000000}"/>
          </ac:spMkLst>
        </pc:spChg>
        <pc:spChg chg="del">
          <ac:chgData name="Syed Sharoz" userId="9a16034f-46a4-46c8-b923-39d31d0d8770" providerId="ADAL" clId="{3BA1D3C2-79B1-4EBF-AA81-07CDB7E1E73C}" dt="2023-11-26T08:43:26.327" v="2647" actId="478"/>
          <ac:spMkLst>
            <pc:docMk/>
            <pc:sldMk cId="321566703" sldId="507"/>
            <ac:spMk id="581" creationId="{00000000-0000-0000-0000-000000000000}"/>
          </ac:spMkLst>
        </pc:spChg>
        <pc:grpChg chg="add mod">
          <ac:chgData name="Syed Sharoz" userId="9a16034f-46a4-46c8-b923-39d31d0d8770" providerId="ADAL" clId="{3BA1D3C2-79B1-4EBF-AA81-07CDB7E1E73C}" dt="2023-11-26T08:37:03.905" v="2526" actId="164"/>
          <ac:grpSpMkLst>
            <pc:docMk/>
            <pc:sldMk cId="321566703" sldId="507"/>
            <ac:grpSpMk id="4" creationId="{141ACF03-1D06-0A2A-9F68-4AA21ABC377D}"/>
          </ac:grpSpMkLst>
        </pc:grpChg>
        <pc:grpChg chg="add mod">
          <ac:chgData name="Syed Sharoz" userId="9a16034f-46a4-46c8-b923-39d31d0d8770" providerId="ADAL" clId="{3BA1D3C2-79B1-4EBF-AA81-07CDB7E1E73C}" dt="2023-11-26T08:37:03.905" v="2526" actId="164"/>
          <ac:grpSpMkLst>
            <pc:docMk/>
            <pc:sldMk cId="321566703" sldId="507"/>
            <ac:grpSpMk id="8" creationId="{C64706F2-944C-2541-2557-FD0A66580EA6}"/>
          </ac:grpSpMkLst>
        </pc:grpChg>
        <pc:grpChg chg="mod">
          <ac:chgData name="Syed Sharoz" userId="9a16034f-46a4-46c8-b923-39d31d0d8770" providerId="ADAL" clId="{3BA1D3C2-79B1-4EBF-AA81-07CDB7E1E73C}" dt="2023-11-26T08:37:01.791" v="2525"/>
          <ac:grpSpMkLst>
            <pc:docMk/>
            <pc:sldMk cId="321566703" sldId="507"/>
            <ac:grpSpMk id="9" creationId="{3431C247-8DB4-631F-08B1-46598C10E5CD}"/>
          </ac:grpSpMkLst>
        </pc:grpChg>
        <pc:grpChg chg="add mod">
          <ac:chgData name="Syed Sharoz" userId="9a16034f-46a4-46c8-b923-39d31d0d8770" providerId="ADAL" clId="{3BA1D3C2-79B1-4EBF-AA81-07CDB7E1E73C}" dt="2023-11-26T08:37:03.905" v="2526" actId="164"/>
          <ac:grpSpMkLst>
            <pc:docMk/>
            <pc:sldMk cId="321566703" sldId="507"/>
            <ac:grpSpMk id="13" creationId="{96320B98-A026-B0A5-113A-FC1B503CD436}"/>
          </ac:grpSpMkLst>
        </pc:grpChg>
        <pc:grpChg chg="mod">
          <ac:chgData name="Syed Sharoz" userId="9a16034f-46a4-46c8-b923-39d31d0d8770" providerId="ADAL" clId="{3BA1D3C2-79B1-4EBF-AA81-07CDB7E1E73C}" dt="2023-11-26T08:37:01.791" v="2525"/>
          <ac:grpSpMkLst>
            <pc:docMk/>
            <pc:sldMk cId="321566703" sldId="507"/>
            <ac:grpSpMk id="17" creationId="{C41FB833-F497-AC62-264C-1AB6D5432AD4}"/>
          </ac:grpSpMkLst>
        </pc:grpChg>
        <pc:grpChg chg="add mod">
          <ac:chgData name="Syed Sharoz" userId="9a16034f-46a4-46c8-b923-39d31d0d8770" providerId="ADAL" clId="{3BA1D3C2-79B1-4EBF-AA81-07CDB7E1E73C}" dt="2023-11-26T08:37:03.905" v="2526" actId="164"/>
          <ac:grpSpMkLst>
            <pc:docMk/>
            <pc:sldMk cId="321566703" sldId="507"/>
            <ac:grpSpMk id="26" creationId="{5E842B8E-7C66-D7CF-9B7F-B59F019A584F}"/>
          </ac:grpSpMkLst>
        </pc:grpChg>
        <pc:grpChg chg="add mod">
          <ac:chgData name="Syed Sharoz" userId="9a16034f-46a4-46c8-b923-39d31d0d8770" providerId="ADAL" clId="{3BA1D3C2-79B1-4EBF-AA81-07CDB7E1E73C}" dt="2023-11-26T08:37:06.692" v="2542" actId="1036"/>
          <ac:grpSpMkLst>
            <pc:docMk/>
            <pc:sldMk cId="321566703" sldId="507"/>
            <ac:grpSpMk id="29" creationId="{1DB21ABA-F5B6-1028-8A18-9643681B0B25}"/>
          </ac:grpSpMkLst>
        </pc:grpChg>
        <pc:grpChg chg="del">
          <ac:chgData name="Syed Sharoz" userId="9a16034f-46a4-46c8-b923-39d31d0d8770" providerId="ADAL" clId="{3BA1D3C2-79B1-4EBF-AA81-07CDB7E1E73C}" dt="2023-11-26T08:05:21.660" v="2453" actId="478"/>
          <ac:grpSpMkLst>
            <pc:docMk/>
            <pc:sldMk cId="321566703" sldId="507"/>
            <ac:grpSpMk id="585" creationId="{97E357A1-FD4C-1EC1-E3DE-A6B481AAC93F}"/>
          </ac:grpSpMkLst>
        </pc:grpChg>
        <pc:cxnChg chg="add del mod replST">
          <ac:chgData name="Syed Sharoz" userId="9a16034f-46a4-46c8-b923-39d31d0d8770" providerId="ADAL" clId="{3BA1D3C2-79B1-4EBF-AA81-07CDB7E1E73C}" dt="2023-11-26T08:04:26.575" v="2431"/>
          <ac:cxnSpMkLst>
            <pc:docMk/>
            <pc:sldMk cId="321566703" sldId="507"/>
            <ac:cxnSpMk id="3" creationId="{C302BFC5-9AF1-DE42-431C-BECFD82475C0}"/>
          </ac:cxnSpMkLst>
        </pc:cxnChg>
        <pc:cxnChg chg="add del mod replST">
          <ac:chgData name="Syed Sharoz" userId="9a16034f-46a4-46c8-b923-39d31d0d8770" providerId="ADAL" clId="{3BA1D3C2-79B1-4EBF-AA81-07CDB7E1E73C}" dt="2023-11-26T08:45:29.654" v="2728"/>
          <ac:cxnSpMkLst>
            <pc:docMk/>
            <pc:sldMk cId="321566703" sldId="507"/>
            <ac:cxnSpMk id="30" creationId="{30062117-B397-4D28-5112-9DFFB807DA55}"/>
          </ac:cxnSpMkLst>
        </pc:cxnChg>
      </pc:sldChg>
      <pc:sldChg chg="addSp delSp modSp add mod modAnim modNotesTx">
        <pc:chgData name="Syed Sharoz" userId="9a16034f-46a4-46c8-b923-39d31d0d8770" providerId="ADAL" clId="{3BA1D3C2-79B1-4EBF-AA81-07CDB7E1E73C}" dt="2023-11-26T08:57:49.767" v="2907"/>
        <pc:sldMkLst>
          <pc:docMk/>
          <pc:sldMk cId="276490169" sldId="508"/>
        </pc:sldMkLst>
        <pc:spChg chg="mod">
          <ac:chgData name="Syed Sharoz" userId="9a16034f-46a4-46c8-b923-39d31d0d8770" providerId="ADAL" clId="{3BA1D3C2-79B1-4EBF-AA81-07CDB7E1E73C}" dt="2023-11-26T08:57:06.232" v="2887" actId="20577"/>
          <ac:spMkLst>
            <pc:docMk/>
            <pc:sldMk cId="276490169" sldId="508"/>
            <ac:spMk id="2" creationId="{99F4E9C9-8BCF-4141-64FC-E2CEE0D1A4CC}"/>
          </ac:spMkLst>
        </pc:spChg>
        <pc:spChg chg="mod">
          <ac:chgData name="Syed Sharoz" userId="9a16034f-46a4-46c8-b923-39d31d0d8770" providerId="ADAL" clId="{3BA1D3C2-79B1-4EBF-AA81-07CDB7E1E73C}" dt="2023-11-26T08:45:13.687" v="2701"/>
          <ac:spMkLst>
            <pc:docMk/>
            <pc:sldMk cId="276490169" sldId="508"/>
            <ac:spMk id="5" creationId="{685895CD-A7C3-300D-FEB5-F23C9CFB5FA7}"/>
          </ac:spMkLst>
        </pc:spChg>
        <pc:spChg chg="mod">
          <ac:chgData name="Syed Sharoz" userId="9a16034f-46a4-46c8-b923-39d31d0d8770" providerId="ADAL" clId="{3BA1D3C2-79B1-4EBF-AA81-07CDB7E1E73C}" dt="2023-11-26T08:47:25.784" v="2740" actId="478"/>
          <ac:spMkLst>
            <pc:docMk/>
            <pc:sldMk cId="276490169" sldId="508"/>
            <ac:spMk id="18" creationId="{FD982904-0A9E-0DD5-F6E5-9583712C191A}"/>
          </ac:spMkLst>
        </pc:spChg>
        <pc:spChg chg="mod">
          <ac:chgData name="Syed Sharoz" userId="9a16034f-46a4-46c8-b923-39d31d0d8770" providerId="ADAL" clId="{3BA1D3C2-79B1-4EBF-AA81-07CDB7E1E73C}" dt="2023-11-26T08:47:25.784" v="2740" actId="478"/>
          <ac:spMkLst>
            <pc:docMk/>
            <pc:sldMk cId="276490169" sldId="508"/>
            <ac:spMk id="24" creationId="{E580B281-7915-8E65-AE0F-5FD94418898C}"/>
          </ac:spMkLst>
        </pc:spChg>
        <pc:spChg chg="mod">
          <ac:chgData name="Syed Sharoz" userId="9a16034f-46a4-46c8-b923-39d31d0d8770" providerId="ADAL" clId="{3BA1D3C2-79B1-4EBF-AA81-07CDB7E1E73C}" dt="2023-11-26T08:47:25.784" v="2740" actId="478"/>
          <ac:spMkLst>
            <pc:docMk/>
            <pc:sldMk cId="276490169" sldId="508"/>
            <ac:spMk id="25" creationId="{2D34E4F6-2818-CF3C-2C56-B7C5120F1CF9}"/>
          </ac:spMkLst>
        </pc:spChg>
        <pc:spChg chg="mod">
          <ac:chgData name="Syed Sharoz" userId="9a16034f-46a4-46c8-b923-39d31d0d8770" providerId="ADAL" clId="{3BA1D3C2-79B1-4EBF-AA81-07CDB7E1E73C}" dt="2023-11-26T08:47:25.784" v="2740" actId="478"/>
          <ac:spMkLst>
            <pc:docMk/>
            <pc:sldMk cId="276490169" sldId="508"/>
            <ac:spMk id="30" creationId="{1D0B27C6-55F6-5797-B97A-A07033E4C0BA}"/>
          </ac:spMkLst>
        </pc:spChg>
        <pc:spChg chg="mod">
          <ac:chgData name="Syed Sharoz" userId="9a16034f-46a4-46c8-b923-39d31d0d8770" providerId="ADAL" clId="{3BA1D3C2-79B1-4EBF-AA81-07CDB7E1E73C}" dt="2023-11-26T08:47:25.784" v="2740" actId="478"/>
          <ac:spMkLst>
            <pc:docMk/>
            <pc:sldMk cId="276490169" sldId="508"/>
            <ac:spMk id="31" creationId="{3F86E864-A6E7-C0B6-A44C-4CA4A508A3F8}"/>
          </ac:spMkLst>
        </pc:spChg>
        <pc:spChg chg="mod">
          <ac:chgData name="Syed Sharoz" userId="9a16034f-46a4-46c8-b923-39d31d0d8770" providerId="ADAL" clId="{3BA1D3C2-79B1-4EBF-AA81-07CDB7E1E73C}" dt="2023-11-26T08:47:25.784" v="2740" actId="478"/>
          <ac:spMkLst>
            <pc:docMk/>
            <pc:sldMk cId="276490169" sldId="508"/>
            <ac:spMk id="32" creationId="{7349EADC-CB7D-2DBF-997A-D6DC24E96599}"/>
          </ac:spMkLst>
        </pc:spChg>
        <pc:spChg chg="mod">
          <ac:chgData name="Syed Sharoz" userId="9a16034f-46a4-46c8-b923-39d31d0d8770" providerId="ADAL" clId="{3BA1D3C2-79B1-4EBF-AA81-07CDB7E1E73C}" dt="2023-11-26T08:47:25.784" v="2740" actId="478"/>
          <ac:spMkLst>
            <pc:docMk/>
            <pc:sldMk cId="276490169" sldId="508"/>
            <ac:spMk id="33" creationId="{005E49B2-12D9-429A-A1CB-F1C67D85DF11}"/>
          </ac:spMkLst>
        </pc:spChg>
        <pc:spChg chg="mod">
          <ac:chgData name="Syed Sharoz" userId="9a16034f-46a4-46c8-b923-39d31d0d8770" providerId="ADAL" clId="{3BA1D3C2-79B1-4EBF-AA81-07CDB7E1E73C}" dt="2023-11-26T08:47:25.784" v="2740" actId="478"/>
          <ac:spMkLst>
            <pc:docMk/>
            <pc:sldMk cId="276490169" sldId="508"/>
            <ac:spMk id="34" creationId="{73BDB19A-A499-0189-EE27-1D56987652C3}"/>
          </ac:spMkLst>
        </pc:spChg>
        <pc:spChg chg="mod">
          <ac:chgData name="Syed Sharoz" userId="9a16034f-46a4-46c8-b923-39d31d0d8770" providerId="ADAL" clId="{3BA1D3C2-79B1-4EBF-AA81-07CDB7E1E73C}" dt="2023-11-26T08:47:25.784" v="2740" actId="478"/>
          <ac:spMkLst>
            <pc:docMk/>
            <pc:sldMk cId="276490169" sldId="508"/>
            <ac:spMk id="35" creationId="{983D0011-2747-A57B-75DC-EAA0DFE113C7}"/>
          </ac:spMkLst>
        </pc:spChg>
        <pc:spChg chg="mod">
          <ac:chgData name="Syed Sharoz" userId="9a16034f-46a4-46c8-b923-39d31d0d8770" providerId="ADAL" clId="{3BA1D3C2-79B1-4EBF-AA81-07CDB7E1E73C}" dt="2023-11-26T08:47:25.784" v="2740" actId="478"/>
          <ac:spMkLst>
            <pc:docMk/>
            <pc:sldMk cId="276490169" sldId="508"/>
            <ac:spMk id="37" creationId="{0012B56B-F8AD-4D96-B9BC-FED98F56474A}"/>
          </ac:spMkLst>
        </pc:spChg>
        <pc:spChg chg="del mod">
          <ac:chgData name="Syed Sharoz" userId="9a16034f-46a4-46c8-b923-39d31d0d8770" providerId="ADAL" clId="{3BA1D3C2-79B1-4EBF-AA81-07CDB7E1E73C}" dt="2023-11-26T08:47:25.784" v="2740" actId="478"/>
          <ac:spMkLst>
            <pc:docMk/>
            <pc:sldMk cId="276490169" sldId="508"/>
            <ac:spMk id="40" creationId="{8845A906-A01A-592F-8C7C-42CD3AD873B8}"/>
          </ac:spMkLst>
        </pc:spChg>
        <pc:spChg chg="mod">
          <ac:chgData name="Syed Sharoz" userId="9a16034f-46a4-46c8-b923-39d31d0d8770" providerId="ADAL" clId="{3BA1D3C2-79B1-4EBF-AA81-07CDB7E1E73C}" dt="2023-11-26T08:47:25.784" v="2740" actId="478"/>
          <ac:spMkLst>
            <pc:docMk/>
            <pc:sldMk cId="276490169" sldId="508"/>
            <ac:spMk id="41" creationId="{6B708B01-374F-DE2C-DD2C-0414E60E268B}"/>
          </ac:spMkLst>
        </pc:spChg>
        <pc:spChg chg="mod">
          <ac:chgData name="Syed Sharoz" userId="9a16034f-46a4-46c8-b923-39d31d0d8770" providerId="ADAL" clId="{3BA1D3C2-79B1-4EBF-AA81-07CDB7E1E73C}" dt="2023-11-26T08:47:25.784" v="2740" actId="478"/>
          <ac:spMkLst>
            <pc:docMk/>
            <pc:sldMk cId="276490169" sldId="508"/>
            <ac:spMk id="42" creationId="{0FDE6F64-2FA5-E8E6-58EB-992A6B089883}"/>
          </ac:spMkLst>
        </pc:spChg>
        <pc:spChg chg="mod">
          <ac:chgData name="Syed Sharoz" userId="9a16034f-46a4-46c8-b923-39d31d0d8770" providerId="ADAL" clId="{3BA1D3C2-79B1-4EBF-AA81-07CDB7E1E73C}" dt="2023-11-26T08:47:25.784" v="2740" actId="478"/>
          <ac:spMkLst>
            <pc:docMk/>
            <pc:sldMk cId="276490169" sldId="508"/>
            <ac:spMk id="43" creationId="{D40A4CF3-BF5E-F377-169B-957D738C180C}"/>
          </ac:spMkLst>
        </pc:spChg>
        <pc:spChg chg="mod">
          <ac:chgData name="Syed Sharoz" userId="9a16034f-46a4-46c8-b923-39d31d0d8770" providerId="ADAL" clId="{3BA1D3C2-79B1-4EBF-AA81-07CDB7E1E73C}" dt="2023-11-26T08:47:25.784" v="2740" actId="478"/>
          <ac:spMkLst>
            <pc:docMk/>
            <pc:sldMk cId="276490169" sldId="508"/>
            <ac:spMk id="44" creationId="{B136748F-ACEC-AF22-5FE3-645D68E17F27}"/>
          </ac:spMkLst>
        </pc:spChg>
        <pc:spChg chg="mod">
          <ac:chgData name="Syed Sharoz" userId="9a16034f-46a4-46c8-b923-39d31d0d8770" providerId="ADAL" clId="{3BA1D3C2-79B1-4EBF-AA81-07CDB7E1E73C}" dt="2023-11-26T08:47:25.784" v="2740" actId="478"/>
          <ac:spMkLst>
            <pc:docMk/>
            <pc:sldMk cId="276490169" sldId="508"/>
            <ac:spMk id="46" creationId="{A84AF30B-14E0-0B5F-B310-303C61AD3833}"/>
          </ac:spMkLst>
        </pc:spChg>
        <pc:spChg chg="mod">
          <ac:chgData name="Syed Sharoz" userId="9a16034f-46a4-46c8-b923-39d31d0d8770" providerId="ADAL" clId="{3BA1D3C2-79B1-4EBF-AA81-07CDB7E1E73C}" dt="2023-11-26T08:47:25.784" v="2740" actId="478"/>
          <ac:spMkLst>
            <pc:docMk/>
            <pc:sldMk cId="276490169" sldId="508"/>
            <ac:spMk id="49" creationId="{8302DC57-A95D-42EC-0F55-26F0680266A4}"/>
          </ac:spMkLst>
        </pc:spChg>
        <pc:spChg chg="mod">
          <ac:chgData name="Syed Sharoz" userId="9a16034f-46a4-46c8-b923-39d31d0d8770" providerId="ADAL" clId="{3BA1D3C2-79B1-4EBF-AA81-07CDB7E1E73C}" dt="2023-11-26T08:47:25.784" v="2740" actId="478"/>
          <ac:spMkLst>
            <pc:docMk/>
            <pc:sldMk cId="276490169" sldId="508"/>
            <ac:spMk id="50" creationId="{26912388-E8E1-62B1-FD02-C7B2FFB8A34B}"/>
          </ac:spMkLst>
        </pc:spChg>
        <pc:spChg chg="mod">
          <ac:chgData name="Syed Sharoz" userId="9a16034f-46a4-46c8-b923-39d31d0d8770" providerId="ADAL" clId="{3BA1D3C2-79B1-4EBF-AA81-07CDB7E1E73C}" dt="2023-11-26T08:47:25.784" v="2740" actId="478"/>
          <ac:spMkLst>
            <pc:docMk/>
            <pc:sldMk cId="276490169" sldId="508"/>
            <ac:spMk id="51" creationId="{0757BB6B-C57F-560D-C227-1D974B1ABDDF}"/>
          </ac:spMkLst>
        </pc:spChg>
        <pc:spChg chg="mod">
          <ac:chgData name="Syed Sharoz" userId="9a16034f-46a4-46c8-b923-39d31d0d8770" providerId="ADAL" clId="{3BA1D3C2-79B1-4EBF-AA81-07CDB7E1E73C}" dt="2023-11-26T08:47:25.784" v="2740" actId="478"/>
          <ac:spMkLst>
            <pc:docMk/>
            <pc:sldMk cId="276490169" sldId="508"/>
            <ac:spMk id="52" creationId="{017AFFC2-4821-CB8C-AFC3-601F74BED373}"/>
          </ac:spMkLst>
        </pc:spChg>
        <pc:spChg chg="mod">
          <ac:chgData name="Syed Sharoz" userId="9a16034f-46a4-46c8-b923-39d31d0d8770" providerId="ADAL" clId="{3BA1D3C2-79B1-4EBF-AA81-07CDB7E1E73C}" dt="2023-11-26T08:47:25.784" v="2740" actId="478"/>
          <ac:spMkLst>
            <pc:docMk/>
            <pc:sldMk cId="276490169" sldId="508"/>
            <ac:spMk id="53" creationId="{D027980C-48BC-EF35-E8AD-416789945ECC}"/>
          </ac:spMkLst>
        </pc:spChg>
        <pc:spChg chg="mod">
          <ac:chgData name="Syed Sharoz" userId="9a16034f-46a4-46c8-b923-39d31d0d8770" providerId="ADAL" clId="{3BA1D3C2-79B1-4EBF-AA81-07CDB7E1E73C}" dt="2023-11-26T08:47:25.784" v="2740" actId="478"/>
          <ac:spMkLst>
            <pc:docMk/>
            <pc:sldMk cId="276490169" sldId="508"/>
            <ac:spMk id="55" creationId="{8B12F5FF-F212-98BB-F601-429507ECA9F8}"/>
          </ac:spMkLst>
        </pc:spChg>
        <pc:spChg chg="mod">
          <ac:chgData name="Syed Sharoz" userId="9a16034f-46a4-46c8-b923-39d31d0d8770" providerId="ADAL" clId="{3BA1D3C2-79B1-4EBF-AA81-07CDB7E1E73C}" dt="2023-11-26T08:47:25.784" v="2740" actId="478"/>
          <ac:spMkLst>
            <pc:docMk/>
            <pc:sldMk cId="276490169" sldId="508"/>
            <ac:spMk id="57" creationId="{DBEA19FB-CEAB-5C56-2EE2-F85521BCABA1}"/>
          </ac:spMkLst>
        </pc:spChg>
        <pc:spChg chg="mod">
          <ac:chgData name="Syed Sharoz" userId="9a16034f-46a4-46c8-b923-39d31d0d8770" providerId="ADAL" clId="{3BA1D3C2-79B1-4EBF-AA81-07CDB7E1E73C}" dt="2023-11-26T08:47:25.784" v="2740" actId="478"/>
          <ac:spMkLst>
            <pc:docMk/>
            <pc:sldMk cId="276490169" sldId="508"/>
            <ac:spMk id="58" creationId="{28EEC3F5-CDE4-9E8F-E09A-3396637F48E8}"/>
          </ac:spMkLst>
        </pc:spChg>
        <pc:spChg chg="mod">
          <ac:chgData name="Syed Sharoz" userId="9a16034f-46a4-46c8-b923-39d31d0d8770" providerId="ADAL" clId="{3BA1D3C2-79B1-4EBF-AA81-07CDB7E1E73C}" dt="2023-11-26T08:47:25.784" v="2740" actId="478"/>
          <ac:spMkLst>
            <pc:docMk/>
            <pc:sldMk cId="276490169" sldId="508"/>
            <ac:spMk id="59" creationId="{137502CF-8889-DEA6-6BE5-5B8F2D0368A4}"/>
          </ac:spMkLst>
        </pc:spChg>
        <pc:spChg chg="mod">
          <ac:chgData name="Syed Sharoz" userId="9a16034f-46a4-46c8-b923-39d31d0d8770" providerId="ADAL" clId="{3BA1D3C2-79B1-4EBF-AA81-07CDB7E1E73C}" dt="2023-11-26T08:47:25.784" v="2740" actId="478"/>
          <ac:spMkLst>
            <pc:docMk/>
            <pc:sldMk cId="276490169" sldId="508"/>
            <ac:spMk id="60" creationId="{3BCC27E9-D121-2DF1-CFA5-E151A6E5331C}"/>
          </ac:spMkLst>
        </pc:spChg>
        <pc:spChg chg="mod">
          <ac:chgData name="Syed Sharoz" userId="9a16034f-46a4-46c8-b923-39d31d0d8770" providerId="ADAL" clId="{3BA1D3C2-79B1-4EBF-AA81-07CDB7E1E73C}" dt="2023-11-26T08:47:25.784" v="2740" actId="478"/>
          <ac:spMkLst>
            <pc:docMk/>
            <pc:sldMk cId="276490169" sldId="508"/>
            <ac:spMk id="62" creationId="{00737670-A3A4-923B-2EA3-B1BFC8666EAA}"/>
          </ac:spMkLst>
        </pc:spChg>
        <pc:spChg chg="mod">
          <ac:chgData name="Syed Sharoz" userId="9a16034f-46a4-46c8-b923-39d31d0d8770" providerId="ADAL" clId="{3BA1D3C2-79B1-4EBF-AA81-07CDB7E1E73C}" dt="2023-11-26T08:47:25.784" v="2740" actId="478"/>
          <ac:spMkLst>
            <pc:docMk/>
            <pc:sldMk cId="276490169" sldId="508"/>
            <ac:spMk id="577" creationId="{D56E1D8C-3A66-D262-0719-9EFDE2B5A189}"/>
          </ac:spMkLst>
        </pc:spChg>
        <pc:spChg chg="mod">
          <ac:chgData name="Syed Sharoz" userId="9a16034f-46a4-46c8-b923-39d31d0d8770" providerId="ADAL" clId="{3BA1D3C2-79B1-4EBF-AA81-07CDB7E1E73C}" dt="2023-11-26T08:47:25.784" v="2740" actId="478"/>
          <ac:spMkLst>
            <pc:docMk/>
            <pc:sldMk cId="276490169" sldId="508"/>
            <ac:spMk id="578" creationId="{D057B190-F6AE-F72C-F393-BD8A18AA6334}"/>
          </ac:spMkLst>
        </pc:spChg>
        <pc:spChg chg="mod">
          <ac:chgData name="Syed Sharoz" userId="9a16034f-46a4-46c8-b923-39d31d0d8770" providerId="ADAL" clId="{3BA1D3C2-79B1-4EBF-AA81-07CDB7E1E73C}" dt="2023-11-26T08:47:25.784" v="2740" actId="478"/>
          <ac:spMkLst>
            <pc:docMk/>
            <pc:sldMk cId="276490169" sldId="508"/>
            <ac:spMk id="579" creationId="{B574E3B0-A735-A224-9383-3A0E052E8E2F}"/>
          </ac:spMkLst>
        </pc:spChg>
        <pc:spChg chg="mod">
          <ac:chgData name="Syed Sharoz" userId="9a16034f-46a4-46c8-b923-39d31d0d8770" providerId="ADAL" clId="{3BA1D3C2-79B1-4EBF-AA81-07CDB7E1E73C}" dt="2023-11-26T08:45:10.364" v="2685" actId="20577"/>
          <ac:spMkLst>
            <pc:docMk/>
            <pc:sldMk cId="276490169" sldId="508"/>
            <ac:spMk id="580" creationId="{00000000-0000-0000-0000-000000000000}"/>
          </ac:spMkLst>
        </pc:spChg>
        <pc:spChg chg="del">
          <ac:chgData name="Syed Sharoz" userId="9a16034f-46a4-46c8-b923-39d31d0d8770" providerId="ADAL" clId="{3BA1D3C2-79B1-4EBF-AA81-07CDB7E1E73C}" dt="2023-11-26T08:43:20.471" v="2646" actId="478"/>
          <ac:spMkLst>
            <pc:docMk/>
            <pc:sldMk cId="276490169" sldId="508"/>
            <ac:spMk id="581" creationId="{00000000-0000-0000-0000-000000000000}"/>
          </ac:spMkLst>
        </pc:spChg>
        <pc:spChg chg="mod">
          <ac:chgData name="Syed Sharoz" userId="9a16034f-46a4-46c8-b923-39d31d0d8770" providerId="ADAL" clId="{3BA1D3C2-79B1-4EBF-AA81-07CDB7E1E73C}" dt="2023-11-26T08:47:25.784" v="2740" actId="478"/>
          <ac:spMkLst>
            <pc:docMk/>
            <pc:sldMk cId="276490169" sldId="508"/>
            <ac:spMk id="582" creationId="{C58E172D-902F-226E-1A2A-0263A5181B5F}"/>
          </ac:spMkLst>
        </pc:spChg>
        <pc:spChg chg="mod">
          <ac:chgData name="Syed Sharoz" userId="9a16034f-46a4-46c8-b923-39d31d0d8770" providerId="ADAL" clId="{3BA1D3C2-79B1-4EBF-AA81-07CDB7E1E73C}" dt="2023-11-26T08:47:25.784" v="2740" actId="478"/>
          <ac:spMkLst>
            <pc:docMk/>
            <pc:sldMk cId="276490169" sldId="508"/>
            <ac:spMk id="583" creationId="{2387868C-16B8-C706-F1EF-FC827902F447}"/>
          </ac:spMkLst>
        </pc:spChg>
        <pc:spChg chg="mod">
          <ac:chgData name="Syed Sharoz" userId="9a16034f-46a4-46c8-b923-39d31d0d8770" providerId="ADAL" clId="{3BA1D3C2-79B1-4EBF-AA81-07CDB7E1E73C}" dt="2023-11-26T08:47:25.784" v="2740" actId="478"/>
          <ac:spMkLst>
            <pc:docMk/>
            <pc:sldMk cId="276490169" sldId="508"/>
            <ac:spMk id="584" creationId="{5488BE73-A040-0801-F550-344DC3B0224F}"/>
          </ac:spMkLst>
        </pc:spChg>
        <pc:spChg chg="mod">
          <ac:chgData name="Syed Sharoz" userId="9a16034f-46a4-46c8-b923-39d31d0d8770" providerId="ADAL" clId="{3BA1D3C2-79B1-4EBF-AA81-07CDB7E1E73C}" dt="2023-11-26T08:47:25.784" v="2740" actId="478"/>
          <ac:spMkLst>
            <pc:docMk/>
            <pc:sldMk cId="276490169" sldId="508"/>
            <ac:spMk id="585" creationId="{FAB88A0F-493D-4388-CD25-36ED1CDD607F}"/>
          </ac:spMkLst>
        </pc:spChg>
        <pc:spChg chg="mod">
          <ac:chgData name="Syed Sharoz" userId="9a16034f-46a4-46c8-b923-39d31d0d8770" providerId="ADAL" clId="{3BA1D3C2-79B1-4EBF-AA81-07CDB7E1E73C}" dt="2023-11-26T08:47:25.784" v="2740" actId="478"/>
          <ac:spMkLst>
            <pc:docMk/>
            <pc:sldMk cId="276490169" sldId="508"/>
            <ac:spMk id="586" creationId="{805EDCDA-BD0C-03A8-C8DE-80EB2D8367B0}"/>
          </ac:spMkLst>
        </pc:spChg>
        <pc:spChg chg="mod">
          <ac:chgData name="Syed Sharoz" userId="9a16034f-46a4-46c8-b923-39d31d0d8770" providerId="ADAL" clId="{3BA1D3C2-79B1-4EBF-AA81-07CDB7E1E73C}" dt="2023-11-26T08:47:25.784" v="2740" actId="478"/>
          <ac:spMkLst>
            <pc:docMk/>
            <pc:sldMk cId="276490169" sldId="508"/>
            <ac:spMk id="587" creationId="{1E5F58D8-F8B9-FEAC-88E3-DDFE0D84C991}"/>
          </ac:spMkLst>
        </pc:spChg>
        <pc:spChg chg="del mod">
          <ac:chgData name="Syed Sharoz" userId="9a16034f-46a4-46c8-b923-39d31d0d8770" providerId="ADAL" clId="{3BA1D3C2-79B1-4EBF-AA81-07CDB7E1E73C}" dt="2023-11-26T08:50:19.349" v="2790" actId="478"/>
          <ac:spMkLst>
            <pc:docMk/>
            <pc:sldMk cId="276490169" sldId="508"/>
            <ac:spMk id="596" creationId="{D0A6E51C-405A-A198-2734-B4F76624B760}"/>
          </ac:spMkLst>
        </pc:spChg>
        <pc:spChg chg="del mod">
          <ac:chgData name="Syed Sharoz" userId="9a16034f-46a4-46c8-b923-39d31d0d8770" providerId="ADAL" clId="{3BA1D3C2-79B1-4EBF-AA81-07CDB7E1E73C}" dt="2023-11-26T08:50:23.598" v="2791" actId="478"/>
          <ac:spMkLst>
            <pc:docMk/>
            <pc:sldMk cId="276490169" sldId="508"/>
            <ac:spMk id="597" creationId="{C55A307D-CED3-CF67-286A-8B7B952A8A93}"/>
          </ac:spMkLst>
        </pc:spChg>
        <pc:spChg chg="del mod">
          <ac:chgData name="Syed Sharoz" userId="9a16034f-46a4-46c8-b923-39d31d0d8770" providerId="ADAL" clId="{3BA1D3C2-79B1-4EBF-AA81-07CDB7E1E73C}" dt="2023-11-26T08:50:26.965" v="2792" actId="478"/>
          <ac:spMkLst>
            <pc:docMk/>
            <pc:sldMk cId="276490169" sldId="508"/>
            <ac:spMk id="598" creationId="{FAAFDAAA-E804-0693-DE25-1003FDE5C9FA}"/>
          </ac:spMkLst>
        </pc:spChg>
        <pc:spChg chg="del mod">
          <ac:chgData name="Syed Sharoz" userId="9a16034f-46a4-46c8-b923-39d31d0d8770" providerId="ADAL" clId="{3BA1D3C2-79B1-4EBF-AA81-07CDB7E1E73C}" dt="2023-11-26T08:50:12.498" v="2788" actId="478"/>
          <ac:spMkLst>
            <pc:docMk/>
            <pc:sldMk cId="276490169" sldId="508"/>
            <ac:spMk id="599" creationId="{48F200FD-5E94-64CC-923D-84485AECA519}"/>
          </ac:spMkLst>
        </pc:spChg>
        <pc:spChg chg="del mod">
          <ac:chgData name="Syed Sharoz" userId="9a16034f-46a4-46c8-b923-39d31d0d8770" providerId="ADAL" clId="{3BA1D3C2-79B1-4EBF-AA81-07CDB7E1E73C}" dt="2023-11-26T08:50:15.294" v="2789" actId="478"/>
          <ac:spMkLst>
            <pc:docMk/>
            <pc:sldMk cId="276490169" sldId="508"/>
            <ac:spMk id="600" creationId="{606D557E-12AA-8E82-82BA-6192A168B182}"/>
          </ac:spMkLst>
        </pc:spChg>
        <pc:spChg chg="del mod">
          <ac:chgData name="Syed Sharoz" userId="9a16034f-46a4-46c8-b923-39d31d0d8770" providerId="ADAL" clId="{3BA1D3C2-79B1-4EBF-AA81-07CDB7E1E73C}" dt="2023-11-26T08:50:35.813" v="2794" actId="478"/>
          <ac:spMkLst>
            <pc:docMk/>
            <pc:sldMk cId="276490169" sldId="508"/>
            <ac:spMk id="601" creationId="{E17B651D-10CF-7254-97BF-605AB974591D}"/>
          </ac:spMkLst>
        </pc:spChg>
        <pc:spChg chg="del mod">
          <ac:chgData name="Syed Sharoz" userId="9a16034f-46a4-46c8-b923-39d31d0d8770" providerId="ADAL" clId="{3BA1D3C2-79B1-4EBF-AA81-07CDB7E1E73C}" dt="2023-11-26T08:50:53.804" v="2797" actId="478"/>
          <ac:spMkLst>
            <pc:docMk/>
            <pc:sldMk cId="276490169" sldId="508"/>
            <ac:spMk id="602" creationId="{E4D54124-173E-9C9E-A82B-1C5185EF1204}"/>
          </ac:spMkLst>
        </pc:spChg>
        <pc:spChg chg="del mod">
          <ac:chgData name="Syed Sharoz" userId="9a16034f-46a4-46c8-b923-39d31d0d8770" providerId="ADAL" clId="{3BA1D3C2-79B1-4EBF-AA81-07CDB7E1E73C}" dt="2023-11-26T08:50:53.804" v="2797" actId="478"/>
          <ac:spMkLst>
            <pc:docMk/>
            <pc:sldMk cId="276490169" sldId="508"/>
            <ac:spMk id="603" creationId="{D12E1C5E-80E1-D4D0-191E-7A4008786863}"/>
          </ac:spMkLst>
        </pc:spChg>
        <pc:spChg chg="del mod">
          <ac:chgData name="Syed Sharoz" userId="9a16034f-46a4-46c8-b923-39d31d0d8770" providerId="ADAL" clId="{3BA1D3C2-79B1-4EBF-AA81-07CDB7E1E73C}" dt="2023-11-26T08:50:53.804" v="2797" actId="478"/>
          <ac:spMkLst>
            <pc:docMk/>
            <pc:sldMk cId="276490169" sldId="508"/>
            <ac:spMk id="604" creationId="{C2949813-4A1B-AC37-ADF2-EAE331B74C94}"/>
          </ac:spMkLst>
        </pc:spChg>
        <pc:spChg chg="del mod">
          <ac:chgData name="Syed Sharoz" userId="9a16034f-46a4-46c8-b923-39d31d0d8770" providerId="ADAL" clId="{3BA1D3C2-79B1-4EBF-AA81-07CDB7E1E73C}" dt="2023-11-26T08:50:53.804" v="2797" actId="478"/>
          <ac:spMkLst>
            <pc:docMk/>
            <pc:sldMk cId="276490169" sldId="508"/>
            <ac:spMk id="605" creationId="{64D1DB6D-1EB7-4982-1B19-FF7C7EC3A9F9}"/>
          </ac:spMkLst>
        </pc:spChg>
        <pc:spChg chg="del mod">
          <ac:chgData name="Syed Sharoz" userId="9a16034f-46a4-46c8-b923-39d31d0d8770" providerId="ADAL" clId="{3BA1D3C2-79B1-4EBF-AA81-07CDB7E1E73C}" dt="2023-11-26T08:50:53.804" v="2797" actId="478"/>
          <ac:spMkLst>
            <pc:docMk/>
            <pc:sldMk cId="276490169" sldId="508"/>
            <ac:spMk id="606" creationId="{7F56092C-299A-D758-E167-0A8C6D730F46}"/>
          </ac:spMkLst>
        </pc:spChg>
        <pc:spChg chg="del mod">
          <ac:chgData name="Syed Sharoz" userId="9a16034f-46a4-46c8-b923-39d31d0d8770" providerId="ADAL" clId="{3BA1D3C2-79B1-4EBF-AA81-07CDB7E1E73C}" dt="2023-11-26T08:50:53.804" v="2797" actId="478"/>
          <ac:spMkLst>
            <pc:docMk/>
            <pc:sldMk cId="276490169" sldId="508"/>
            <ac:spMk id="607" creationId="{7C620B10-0A7F-771D-DF68-7A0F41FDF7E4}"/>
          </ac:spMkLst>
        </pc:spChg>
        <pc:spChg chg="del mod">
          <ac:chgData name="Syed Sharoz" userId="9a16034f-46a4-46c8-b923-39d31d0d8770" providerId="ADAL" clId="{3BA1D3C2-79B1-4EBF-AA81-07CDB7E1E73C}" dt="2023-11-26T08:50:32.766" v="2793" actId="478"/>
          <ac:spMkLst>
            <pc:docMk/>
            <pc:sldMk cId="276490169" sldId="508"/>
            <ac:spMk id="608" creationId="{A0D5652D-E82B-ED5B-4616-91425E0EDB6A}"/>
          </ac:spMkLst>
        </pc:spChg>
        <pc:spChg chg="del mod">
          <ac:chgData name="Syed Sharoz" userId="9a16034f-46a4-46c8-b923-39d31d0d8770" providerId="ADAL" clId="{3BA1D3C2-79B1-4EBF-AA81-07CDB7E1E73C}" dt="2023-11-26T08:50:53.804" v="2797" actId="478"/>
          <ac:spMkLst>
            <pc:docMk/>
            <pc:sldMk cId="276490169" sldId="508"/>
            <ac:spMk id="609" creationId="{C589E067-9C3A-69E1-20FC-FD47A77C3481}"/>
          </ac:spMkLst>
        </pc:spChg>
        <pc:spChg chg="del mod">
          <ac:chgData name="Syed Sharoz" userId="9a16034f-46a4-46c8-b923-39d31d0d8770" providerId="ADAL" clId="{3BA1D3C2-79B1-4EBF-AA81-07CDB7E1E73C}" dt="2023-11-26T08:50:53.804" v="2797" actId="478"/>
          <ac:spMkLst>
            <pc:docMk/>
            <pc:sldMk cId="276490169" sldId="508"/>
            <ac:spMk id="610" creationId="{5B6C8912-B899-1590-5F08-8D0D10ED4498}"/>
          </ac:spMkLst>
        </pc:spChg>
        <pc:spChg chg="del mod">
          <ac:chgData name="Syed Sharoz" userId="9a16034f-46a4-46c8-b923-39d31d0d8770" providerId="ADAL" clId="{3BA1D3C2-79B1-4EBF-AA81-07CDB7E1E73C}" dt="2023-11-26T08:50:04.415" v="2786" actId="478"/>
          <ac:spMkLst>
            <pc:docMk/>
            <pc:sldMk cId="276490169" sldId="508"/>
            <ac:spMk id="611" creationId="{F8A2292F-965B-4F5F-16EE-6117185A9E57}"/>
          </ac:spMkLst>
        </pc:spChg>
        <pc:spChg chg="del mod">
          <ac:chgData name="Syed Sharoz" userId="9a16034f-46a4-46c8-b923-39d31d0d8770" providerId="ADAL" clId="{3BA1D3C2-79B1-4EBF-AA81-07CDB7E1E73C}" dt="2023-11-26T08:50:07.492" v="2787" actId="478"/>
          <ac:spMkLst>
            <pc:docMk/>
            <pc:sldMk cId="276490169" sldId="508"/>
            <ac:spMk id="612" creationId="{9AA5DAA9-FD01-BAEC-5F74-E51EF7440F15}"/>
          </ac:spMkLst>
        </pc:spChg>
        <pc:spChg chg="del mod">
          <ac:chgData name="Syed Sharoz" userId="9a16034f-46a4-46c8-b923-39d31d0d8770" providerId="ADAL" clId="{3BA1D3C2-79B1-4EBF-AA81-07CDB7E1E73C}" dt="2023-11-26T08:49:57.606" v="2784" actId="478"/>
          <ac:spMkLst>
            <pc:docMk/>
            <pc:sldMk cId="276490169" sldId="508"/>
            <ac:spMk id="613" creationId="{8D2226FD-6BE7-BBF8-07FC-3A1DD3D44854}"/>
          </ac:spMkLst>
        </pc:spChg>
        <pc:spChg chg="del mod">
          <ac:chgData name="Syed Sharoz" userId="9a16034f-46a4-46c8-b923-39d31d0d8770" providerId="ADAL" clId="{3BA1D3C2-79B1-4EBF-AA81-07CDB7E1E73C}" dt="2023-11-26T08:50:01.686" v="2785" actId="478"/>
          <ac:spMkLst>
            <pc:docMk/>
            <pc:sldMk cId="276490169" sldId="508"/>
            <ac:spMk id="614" creationId="{F77CA1D6-42D1-A1F0-F66E-8C18ACF44C0C}"/>
          </ac:spMkLst>
        </pc:spChg>
        <pc:spChg chg="del mod">
          <ac:chgData name="Syed Sharoz" userId="9a16034f-46a4-46c8-b923-39d31d0d8770" providerId="ADAL" clId="{3BA1D3C2-79B1-4EBF-AA81-07CDB7E1E73C}" dt="2023-11-26T08:51:15.203" v="2801" actId="478"/>
          <ac:spMkLst>
            <pc:docMk/>
            <pc:sldMk cId="276490169" sldId="508"/>
            <ac:spMk id="615" creationId="{C474AAA6-C63B-2BD9-3620-D8ABDFA95008}"/>
          </ac:spMkLst>
        </pc:spChg>
        <pc:spChg chg="del mod">
          <ac:chgData name="Syed Sharoz" userId="9a16034f-46a4-46c8-b923-39d31d0d8770" providerId="ADAL" clId="{3BA1D3C2-79B1-4EBF-AA81-07CDB7E1E73C}" dt="2023-11-26T08:51:12.401" v="2800" actId="478"/>
          <ac:spMkLst>
            <pc:docMk/>
            <pc:sldMk cId="276490169" sldId="508"/>
            <ac:spMk id="616" creationId="{2E2B601C-A856-18F8-06D0-61B3259243BE}"/>
          </ac:spMkLst>
        </pc:spChg>
        <pc:spChg chg="del mod">
          <ac:chgData name="Syed Sharoz" userId="9a16034f-46a4-46c8-b923-39d31d0d8770" providerId="ADAL" clId="{3BA1D3C2-79B1-4EBF-AA81-07CDB7E1E73C}" dt="2023-11-26T08:51:07.802" v="2799" actId="478"/>
          <ac:spMkLst>
            <pc:docMk/>
            <pc:sldMk cId="276490169" sldId="508"/>
            <ac:spMk id="617" creationId="{1B26F648-2DE8-B786-2608-6805F0DA81B3}"/>
          </ac:spMkLst>
        </pc:spChg>
        <pc:spChg chg="del mod">
          <ac:chgData name="Syed Sharoz" userId="9a16034f-46a4-46c8-b923-39d31d0d8770" providerId="ADAL" clId="{3BA1D3C2-79B1-4EBF-AA81-07CDB7E1E73C}" dt="2023-11-26T08:51:07.802" v="2799" actId="478"/>
          <ac:spMkLst>
            <pc:docMk/>
            <pc:sldMk cId="276490169" sldId="508"/>
            <ac:spMk id="618" creationId="{DEC730AF-FFFC-4A76-B545-507B61C3FBF4}"/>
          </ac:spMkLst>
        </pc:spChg>
        <pc:spChg chg="del mod">
          <ac:chgData name="Syed Sharoz" userId="9a16034f-46a4-46c8-b923-39d31d0d8770" providerId="ADAL" clId="{3BA1D3C2-79B1-4EBF-AA81-07CDB7E1E73C}" dt="2023-11-26T08:51:07.802" v="2799" actId="478"/>
          <ac:spMkLst>
            <pc:docMk/>
            <pc:sldMk cId="276490169" sldId="508"/>
            <ac:spMk id="619" creationId="{00FDEA67-DD3C-D4A1-20E6-EA7F22635B6F}"/>
          </ac:spMkLst>
        </pc:spChg>
        <pc:spChg chg="del mod">
          <ac:chgData name="Syed Sharoz" userId="9a16034f-46a4-46c8-b923-39d31d0d8770" providerId="ADAL" clId="{3BA1D3C2-79B1-4EBF-AA81-07CDB7E1E73C}" dt="2023-11-26T08:51:04.212" v="2798" actId="478"/>
          <ac:spMkLst>
            <pc:docMk/>
            <pc:sldMk cId="276490169" sldId="508"/>
            <ac:spMk id="620" creationId="{83D1E587-46A5-79D2-AE94-22795DEA0C31}"/>
          </ac:spMkLst>
        </pc:spChg>
        <pc:spChg chg="mod">
          <ac:chgData name="Syed Sharoz" userId="9a16034f-46a4-46c8-b923-39d31d0d8770" providerId="ADAL" clId="{3BA1D3C2-79B1-4EBF-AA81-07CDB7E1E73C}" dt="2023-11-26T08:57:30.406" v="2904" actId="1035"/>
          <ac:spMkLst>
            <pc:docMk/>
            <pc:sldMk cId="276490169" sldId="508"/>
            <ac:spMk id="621" creationId="{C7A21603-DD13-93D6-2D45-E977B311B45B}"/>
          </ac:spMkLst>
        </pc:spChg>
        <pc:spChg chg="mod">
          <ac:chgData name="Syed Sharoz" userId="9a16034f-46a4-46c8-b923-39d31d0d8770" providerId="ADAL" clId="{3BA1D3C2-79B1-4EBF-AA81-07CDB7E1E73C}" dt="2023-11-26T08:57:30.406" v="2904" actId="1035"/>
          <ac:spMkLst>
            <pc:docMk/>
            <pc:sldMk cId="276490169" sldId="508"/>
            <ac:spMk id="622" creationId="{32C12B11-1CF8-0E12-E6C1-058802BE678E}"/>
          </ac:spMkLst>
        </pc:spChg>
        <pc:spChg chg="mod">
          <ac:chgData name="Syed Sharoz" userId="9a16034f-46a4-46c8-b923-39d31d0d8770" providerId="ADAL" clId="{3BA1D3C2-79B1-4EBF-AA81-07CDB7E1E73C}" dt="2023-11-26T08:57:30.406" v="2904" actId="1035"/>
          <ac:spMkLst>
            <pc:docMk/>
            <pc:sldMk cId="276490169" sldId="508"/>
            <ac:spMk id="623" creationId="{D8DF6A66-7DA7-5B8F-7AB8-6C9D41112FE2}"/>
          </ac:spMkLst>
        </pc:spChg>
        <pc:spChg chg="mod">
          <ac:chgData name="Syed Sharoz" userId="9a16034f-46a4-46c8-b923-39d31d0d8770" providerId="ADAL" clId="{3BA1D3C2-79B1-4EBF-AA81-07CDB7E1E73C}" dt="2023-11-26T08:57:30.406" v="2904" actId="1035"/>
          <ac:spMkLst>
            <pc:docMk/>
            <pc:sldMk cId="276490169" sldId="508"/>
            <ac:spMk id="624" creationId="{CA7374FE-E975-FDCE-3AB8-98B2C69A42EC}"/>
          </ac:spMkLst>
        </pc:spChg>
        <pc:spChg chg="mod">
          <ac:chgData name="Syed Sharoz" userId="9a16034f-46a4-46c8-b923-39d31d0d8770" providerId="ADAL" clId="{3BA1D3C2-79B1-4EBF-AA81-07CDB7E1E73C}" dt="2023-11-26T08:57:30.406" v="2904" actId="1035"/>
          <ac:spMkLst>
            <pc:docMk/>
            <pc:sldMk cId="276490169" sldId="508"/>
            <ac:spMk id="625" creationId="{A41CA5F0-DC61-D019-0483-DF2D891D2DFE}"/>
          </ac:spMkLst>
        </pc:spChg>
        <pc:spChg chg="mod">
          <ac:chgData name="Syed Sharoz" userId="9a16034f-46a4-46c8-b923-39d31d0d8770" providerId="ADAL" clId="{3BA1D3C2-79B1-4EBF-AA81-07CDB7E1E73C}" dt="2023-11-26T08:57:30.406" v="2904" actId="1035"/>
          <ac:spMkLst>
            <pc:docMk/>
            <pc:sldMk cId="276490169" sldId="508"/>
            <ac:spMk id="626" creationId="{E3D2BB34-D58A-1EB8-CC18-503AAC4F1A02}"/>
          </ac:spMkLst>
        </pc:spChg>
        <pc:spChg chg="mod">
          <ac:chgData name="Syed Sharoz" userId="9a16034f-46a4-46c8-b923-39d31d0d8770" providerId="ADAL" clId="{3BA1D3C2-79B1-4EBF-AA81-07CDB7E1E73C}" dt="2023-11-26T08:57:30.406" v="2904" actId="1035"/>
          <ac:spMkLst>
            <pc:docMk/>
            <pc:sldMk cId="276490169" sldId="508"/>
            <ac:spMk id="627" creationId="{570956FF-C65F-5A30-EDC8-5ECDA0613CA2}"/>
          </ac:spMkLst>
        </pc:spChg>
        <pc:spChg chg="mod">
          <ac:chgData name="Syed Sharoz" userId="9a16034f-46a4-46c8-b923-39d31d0d8770" providerId="ADAL" clId="{3BA1D3C2-79B1-4EBF-AA81-07CDB7E1E73C}" dt="2023-11-26T08:57:30.406" v="2904" actId="1035"/>
          <ac:spMkLst>
            <pc:docMk/>
            <pc:sldMk cId="276490169" sldId="508"/>
            <ac:spMk id="628" creationId="{C3D2ECE5-E43D-0B84-84A1-D97DC94F3E84}"/>
          </ac:spMkLst>
        </pc:spChg>
        <pc:spChg chg="mod">
          <ac:chgData name="Syed Sharoz" userId="9a16034f-46a4-46c8-b923-39d31d0d8770" providerId="ADAL" clId="{3BA1D3C2-79B1-4EBF-AA81-07CDB7E1E73C}" dt="2023-11-26T08:57:30.406" v="2904" actId="1035"/>
          <ac:spMkLst>
            <pc:docMk/>
            <pc:sldMk cId="276490169" sldId="508"/>
            <ac:spMk id="629" creationId="{E798B422-2195-C515-C09B-C87A8C0AFF9C}"/>
          </ac:spMkLst>
        </pc:spChg>
        <pc:spChg chg="mod">
          <ac:chgData name="Syed Sharoz" userId="9a16034f-46a4-46c8-b923-39d31d0d8770" providerId="ADAL" clId="{3BA1D3C2-79B1-4EBF-AA81-07CDB7E1E73C}" dt="2023-11-26T08:57:30.406" v="2904" actId="1035"/>
          <ac:spMkLst>
            <pc:docMk/>
            <pc:sldMk cId="276490169" sldId="508"/>
            <ac:spMk id="630" creationId="{FBCC2EDD-4B74-3088-4540-CD5434E4EECB}"/>
          </ac:spMkLst>
        </pc:spChg>
        <pc:spChg chg="add del mod">
          <ac:chgData name="Syed Sharoz" userId="9a16034f-46a4-46c8-b923-39d31d0d8770" providerId="ADAL" clId="{3BA1D3C2-79B1-4EBF-AA81-07CDB7E1E73C}" dt="2023-11-26T08:48:56.494" v="2767" actId="478"/>
          <ac:spMkLst>
            <pc:docMk/>
            <pc:sldMk cId="276490169" sldId="508"/>
            <ac:spMk id="631" creationId="{1F6BF097-39CC-C3F5-CC73-E02E77CB2A8B}"/>
          </ac:spMkLst>
        </pc:spChg>
        <pc:spChg chg="add mod">
          <ac:chgData name="Syed Sharoz" userId="9a16034f-46a4-46c8-b923-39d31d0d8770" providerId="ADAL" clId="{3BA1D3C2-79B1-4EBF-AA81-07CDB7E1E73C}" dt="2023-11-26T08:57:30.406" v="2904" actId="1035"/>
          <ac:spMkLst>
            <pc:docMk/>
            <pc:sldMk cId="276490169" sldId="508"/>
            <ac:spMk id="632" creationId="{E8D71913-0013-CCB8-0A59-A3D746FE5ECB}"/>
          </ac:spMkLst>
        </pc:spChg>
        <pc:spChg chg="add del mod">
          <ac:chgData name="Syed Sharoz" userId="9a16034f-46a4-46c8-b923-39d31d0d8770" providerId="ADAL" clId="{3BA1D3C2-79B1-4EBF-AA81-07CDB7E1E73C}" dt="2023-11-26T08:49:09.333" v="2771" actId="478"/>
          <ac:spMkLst>
            <pc:docMk/>
            <pc:sldMk cId="276490169" sldId="508"/>
            <ac:spMk id="633" creationId="{7D7AE320-F741-CE0A-7E5D-9B8879C85665}"/>
          </ac:spMkLst>
        </pc:spChg>
        <pc:spChg chg="add mod">
          <ac:chgData name="Syed Sharoz" userId="9a16034f-46a4-46c8-b923-39d31d0d8770" providerId="ADAL" clId="{3BA1D3C2-79B1-4EBF-AA81-07CDB7E1E73C}" dt="2023-11-26T08:57:30.406" v="2904" actId="1035"/>
          <ac:spMkLst>
            <pc:docMk/>
            <pc:sldMk cId="276490169" sldId="508"/>
            <ac:spMk id="634" creationId="{3A187712-73EC-5209-BCC5-87781EE4C9EE}"/>
          </ac:spMkLst>
        </pc:spChg>
        <pc:spChg chg="add del mod">
          <ac:chgData name="Syed Sharoz" userId="9a16034f-46a4-46c8-b923-39d31d0d8770" providerId="ADAL" clId="{3BA1D3C2-79B1-4EBF-AA81-07CDB7E1E73C}" dt="2023-11-26T08:49:25.810" v="2775" actId="478"/>
          <ac:spMkLst>
            <pc:docMk/>
            <pc:sldMk cId="276490169" sldId="508"/>
            <ac:spMk id="635" creationId="{CF9B52E2-3AB2-21AB-332D-177A551593E7}"/>
          </ac:spMkLst>
        </pc:spChg>
        <pc:spChg chg="add mod">
          <ac:chgData name="Syed Sharoz" userId="9a16034f-46a4-46c8-b923-39d31d0d8770" providerId="ADAL" clId="{3BA1D3C2-79B1-4EBF-AA81-07CDB7E1E73C}" dt="2023-11-26T08:57:30.406" v="2904" actId="1035"/>
          <ac:spMkLst>
            <pc:docMk/>
            <pc:sldMk cId="276490169" sldId="508"/>
            <ac:spMk id="636" creationId="{40B98258-B427-9E2B-9A99-D8BCA704088B}"/>
          </ac:spMkLst>
        </pc:spChg>
        <pc:spChg chg="add del mod">
          <ac:chgData name="Syed Sharoz" userId="9a16034f-46a4-46c8-b923-39d31d0d8770" providerId="ADAL" clId="{3BA1D3C2-79B1-4EBF-AA81-07CDB7E1E73C}" dt="2023-11-26T08:48:41.842" v="2763" actId="478"/>
          <ac:spMkLst>
            <pc:docMk/>
            <pc:sldMk cId="276490169" sldId="508"/>
            <ac:spMk id="637" creationId="{2AE6E451-2942-5BAC-998B-4239997D1F5E}"/>
          </ac:spMkLst>
        </pc:spChg>
        <pc:spChg chg="add mod">
          <ac:chgData name="Syed Sharoz" userId="9a16034f-46a4-46c8-b923-39d31d0d8770" providerId="ADAL" clId="{3BA1D3C2-79B1-4EBF-AA81-07CDB7E1E73C}" dt="2023-11-26T08:57:30.406" v="2904" actId="1035"/>
          <ac:spMkLst>
            <pc:docMk/>
            <pc:sldMk cId="276490169" sldId="508"/>
            <ac:spMk id="638" creationId="{2E8F234E-2423-F6DB-3010-4044343F1646}"/>
          </ac:spMkLst>
        </pc:spChg>
        <pc:spChg chg="add del mod">
          <ac:chgData name="Syed Sharoz" userId="9a16034f-46a4-46c8-b923-39d31d0d8770" providerId="ADAL" clId="{3BA1D3C2-79B1-4EBF-AA81-07CDB7E1E73C}" dt="2023-11-26T08:49:42.628" v="2780" actId="478"/>
          <ac:spMkLst>
            <pc:docMk/>
            <pc:sldMk cId="276490169" sldId="508"/>
            <ac:spMk id="639" creationId="{0D8AEBF8-7758-81EE-0BB0-97CA2B94E2DA}"/>
          </ac:spMkLst>
        </pc:spChg>
        <pc:spChg chg="add mod">
          <ac:chgData name="Syed Sharoz" userId="9a16034f-46a4-46c8-b923-39d31d0d8770" providerId="ADAL" clId="{3BA1D3C2-79B1-4EBF-AA81-07CDB7E1E73C}" dt="2023-11-26T08:57:30.406" v="2904" actId="1035"/>
          <ac:spMkLst>
            <pc:docMk/>
            <pc:sldMk cId="276490169" sldId="508"/>
            <ac:spMk id="640" creationId="{C18DD0D8-6605-C2C5-D2C4-10889B46C543}"/>
          </ac:spMkLst>
        </pc:spChg>
        <pc:spChg chg="add mod">
          <ac:chgData name="Syed Sharoz" userId="9a16034f-46a4-46c8-b923-39d31d0d8770" providerId="ADAL" clId="{3BA1D3C2-79B1-4EBF-AA81-07CDB7E1E73C}" dt="2023-11-26T08:57:49.767" v="2907"/>
          <ac:spMkLst>
            <pc:docMk/>
            <pc:sldMk cId="276490169" sldId="508"/>
            <ac:spMk id="642" creationId="{2657ED56-3BCC-6AB6-B103-45D4FDBFCBBE}"/>
          </ac:spMkLst>
        </pc:spChg>
        <pc:grpChg chg="add mod">
          <ac:chgData name="Syed Sharoz" userId="9a16034f-46a4-46c8-b923-39d31d0d8770" providerId="ADAL" clId="{3BA1D3C2-79B1-4EBF-AA81-07CDB7E1E73C}" dt="2023-11-26T08:47:25.784" v="2740" actId="478"/>
          <ac:grpSpMkLst>
            <pc:docMk/>
            <pc:sldMk cId="276490169" sldId="508"/>
            <ac:grpSpMk id="16" creationId="{11FC2F88-4124-CE33-02A5-6D720DF21F07}"/>
          </ac:grpSpMkLst>
        </pc:grpChg>
        <pc:grpChg chg="mod">
          <ac:chgData name="Syed Sharoz" userId="9a16034f-46a4-46c8-b923-39d31d0d8770" providerId="ADAL" clId="{3BA1D3C2-79B1-4EBF-AA81-07CDB7E1E73C}" dt="2023-11-26T08:47:25.784" v="2740" actId="478"/>
          <ac:grpSpMkLst>
            <pc:docMk/>
            <pc:sldMk cId="276490169" sldId="508"/>
            <ac:grpSpMk id="22" creationId="{C915EBF3-3BD6-7933-4763-B0694F919807}"/>
          </ac:grpSpMkLst>
        </pc:grpChg>
        <pc:grpChg chg="mod">
          <ac:chgData name="Syed Sharoz" userId="9a16034f-46a4-46c8-b923-39d31d0d8770" providerId="ADAL" clId="{3BA1D3C2-79B1-4EBF-AA81-07CDB7E1E73C}" dt="2023-11-26T08:47:25.784" v="2740" actId="478"/>
          <ac:grpSpMkLst>
            <pc:docMk/>
            <pc:sldMk cId="276490169" sldId="508"/>
            <ac:grpSpMk id="23" creationId="{B3C3A876-1517-CFE5-6873-4EB3F2ECD5E5}"/>
          </ac:grpSpMkLst>
        </pc:grpChg>
        <pc:grpChg chg="del">
          <ac:chgData name="Syed Sharoz" userId="9a16034f-46a4-46c8-b923-39d31d0d8770" providerId="ADAL" clId="{3BA1D3C2-79B1-4EBF-AA81-07CDB7E1E73C}" dt="2023-11-26T08:46:57.933" v="2729" actId="478"/>
          <ac:grpSpMkLst>
            <pc:docMk/>
            <pc:sldMk cId="276490169" sldId="508"/>
            <ac:grpSpMk id="29" creationId="{1DB21ABA-F5B6-1028-8A18-9643681B0B25}"/>
          </ac:grpSpMkLst>
        </pc:grpChg>
        <pc:grpChg chg="add mod">
          <ac:chgData name="Syed Sharoz" userId="9a16034f-46a4-46c8-b923-39d31d0d8770" providerId="ADAL" clId="{3BA1D3C2-79B1-4EBF-AA81-07CDB7E1E73C}" dt="2023-11-26T08:47:25.784" v="2740" actId="478"/>
          <ac:grpSpMkLst>
            <pc:docMk/>
            <pc:sldMk cId="276490169" sldId="508"/>
            <ac:grpSpMk id="36" creationId="{0F0F4CB3-2475-64A2-27F7-0D09699DA485}"/>
          </ac:grpSpMkLst>
        </pc:grpChg>
        <pc:grpChg chg="mod">
          <ac:chgData name="Syed Sharoz" userId="9a16034f-46a4-46c8-b923-39d31d0d8770" providerId="ADAL" clId="{3BA1D3C2-79B1-4EBF-AA81-07CDB7E1E73C}" dt="2023-11-26T08:47:25.784" v="2740" actId="478"/>
          <ac:grpSpMkLst>
            <pc:docMk/>
            <pc:sldMk cId="276490169" sldId="508"/>
            <ac:grpSpMk id="38" creationId="{BB70E955-A187-051E-F349-849364F29DA0}"/>
          </ac:grpSpMkLst>
        </pc:grpChg>
        <pc:grpChg chg="del mod">
          <ac:chgData name="Syed Sharoz" userId="9a16034f-46a4-46c8-b923-39d31d0d8770" providerId="ADAL" clId="{3BA1D3C2-79B1-4EBF-AA81-07CDB7E1E73C}" dt="2023-11-26T08:47:25.784" v="2740" actId="478"/>
          <ac:grpSpMkLst>
            <pc:docMk/>
            <pc:sldMk cId="276490169" sldId="508"/>
            <ac:grpSpMk id="39" creationId="{0812EDC5-1A11-94C3-BD67-D2F5DA8783B0}"/>
          </ac:grpSpMkLst>
        </pc:grpChg>
        <pc:grpChg chg="add mod">
          <ac:chgData name="Syed Sharoz" userId="9a16034f-46a4-46c8-b923-39d31d0d8770" providerId="ADAL" clId="{3BA1D3C2-79B1-4EBF-AA81-07CDB7E1E73C}" dt="2023-11-26T08:47:25.784" v="2740" actId="478"/>
          <ac:grpSpMkLst>
            <pc:docMk/>
            <pc:sldMk cId="276490169" sldId="508"/>
            <ac:grpSpMk id="45" creationId="{635DDF3C-2EAB-0EB8-C9C7-5B486B6B1865}"/>
          </ac:grpSpMkLst>
        </pc:grpChg>
        <pc:grpChg chg="mod">
          <ac:chgData name="Syed Sharoz" userId="9a16034f-46a4-46c8-b923-39d31d0d8770" providerId="ADAL" clId="{3BA1D3C2-79B1-4EBF-AA81-07CDB7E1E73C}" dt="2023-11-26T08:47:25.784" v="2740" actId="478"/>
          <ac:grpSpMkLst>
            <pc:docMk/>
            <pc:sldMk cId="276490169" sldId="508"/>
            <ac:grpSpMk id="47" creationId="{69342664-E9F7-C4F8-B9EC-2751C64BC9A8}"/>
          </ac:grpSpMkLst>
        </pc:grpChg>
        <pc:grpChg chg="mod">
          <ac:chgData name="Syed Sharoz" userId="9a16034f-46a4-46c8-b923-39d31d0d8770" providerId="ADAL" clId="{3BA1D3C2-79B1-4EBF-AA81-07CDB7E1E73C}" dt="2023-11-26T08:47:25.784" v="2740" actId="478"/>
          <ac:grpSpMkLst>
            <pc:docMk/>
            <pc:sldMk cId="276490169" sldId="508"/>
            <ac:grpSpMk id="48" creationId="{C01C536E-A586-74F0-10FA-CEDEA531CEC8}"/>
          </ac:grpSpMkLst>
        </pc:grpChg>
        <pc:grpChg chg="add mod">
          <ac:chgData name="Syed Sharoz" userId="9a16034f-46a4-46c8-b923-39d31d0d8770" providerId="ADAL" clId="{3BA1D3C2-79B1-4EBF-AA81-07CDB7E1E73C}" dt="2023-11-26T08:47:25.784" v="2740" actId="478"/>
          <ac:grpSpMkLst>
            <pc:docMk/>
            <pc:sldMk cId="276490169" sldId="508"/>
            <ac:grpSpMk id="54" creationId="{ED53E022-69D9-4F4E-FAAE-F574F6865510}"/>
          </ac:grpSpMkLst>
        </pc:grpChg>
        <pc:grpChg chg="mod">
          <ac:chgData name="Syed Sharoz" userId="9a16034f-46a4-46c8-b923-39d31d0d8770" providerId="ADAL" clId="{3BA1D3C2-79B1-4EBF-AA81-07CDB7E1E73C}" dt="2023-11-26T08:47:25.784" v="2740" actId="478"/>
          <ac:grpSpMkLst>
            <pc:docMk/>
            <pc:sldMk cId="276490169" sldId="508"/>
            <ac:grpSpMk id="56" creationId="{19AF8C54-82CE-89EE-84CF-9FBB524391C2}"/>
          </ac:grpSpMkLst>
        </pc:grpChg>
        <pc:grpChg chg="add mod">
          <ac:chgData name="Syed Sharoz" userId="9a16034f-46a4-46c8-b923-39d31d0d8770" providerId="ADAL" clId="{3BA1D3C2-79B1-4EBF-AA81-07CDB7E1E73C}" dt="2023-11-26T08:47:25.784" v="2740" actId="478"/>
          <ac:grpSpMkLst>
            <pc:docMk/>
            <pc:sldMk cId="276490169" sldId="508"/>
            <ac:grpSpMk id="61" creationId="{07F591FA-66DD-EF10-9944-926FEF1D67DE}"/>
          </ac:grpSpMkLst>
        </pc:grpChg>
        <pc:grpChg chg="mod">
          <ac:chgData name="Syed Sharoz" userId="9a16034f-46a4-46c8-b923-39d31d0d8770" providerId="ADAL" clId="{3BA1D3C2-79B1-4EBF-AA81-07CDB7E1E73C}" dt="2023-11-26T08:47:25.784" v="2740" actId="478"/>
          <ac:grpSpMkLst>
            <pc:docMk/>
            <pc:sldMk cId="276490169" sldId="508"/>
            <ac:grpSpMk id="63" creationId="{FD9474A4-D11F-86E7-F0D9-CA17744B3D19}"/>
          </ac:grpSpMkLst>
        </pc:grpChg>
        <pc:grpChg chg="mod">
          <ac:chgData name="Syed Sharoz" userId="9a16034f-46a4-46c8-b923-39d31d0d8770" providerId="ADAL" clId="{3BA1D3C2-79B1-4EBF-AA81-07CDB7E1E73C}" dt="2023-11-26T08:47:25.784" v="2740" actId="478"/>
          <ac:grpSpMkLst>
            <pc:docMk/>
            <pc:sldMk cId="276490169" sldId="508"/>
            <ac:grpSpMk id="576" creationId="{A75FC353-4413-EA3C-6364-A6B3E17A7A64}"/>
          </ac:grpSpMkLst>
        </pc:grpChg>
        <pc:grpChg chg="add del mod">
          <ac:chgData name="Syed Sharoz" userId="9a16034f-46a4-46c8-b923-39d31d0d8770" providerId="ADAL" clId="{3BA1D3C2-79B1-4EBF-AA81-07CDB7E1E73C}" dt="2023-11-26T08:47:28.743" v="2741" actId="478"/>
          <ac:grpSpMkLst>
            <pc:docMk/>
            <pc:sldMk cId="276490169" sldId="508"/>
            <ac:grpSpMk id="588" creationId="{D2CDEFD3-9C23-EF67-A4DD-8F0C9EDC0876}"/>
          </ac:grpSpMkLst>
        </pc:grpChg>
        <pc:grpChg chg="add del mod">
          <ac:chgData name="Syed Sharoz" userId="9a16034f-46a4-46c8-b923-39d31d0d8770" providerId="ADAL" clId="{3BA1D3C2-79B1-4EBF-AA81-07CDB7E1E73C}" dt="2023-11-26T08:51:15.203" v="2801" actId="478"/>
          <ac:grpSpMkLst>
            <pc:docMk/>
            <pc:sldMk cId="276490169" sldId="508"/>
            <ac:grpSpMk id="589" creationId="{3682305E-EA7C-F476-DAEF-D39575B0D400}"/>
          </ac:grpSpMkLst>
        </pc:grpChg>
        <pc:grpChg chg="mod">
          <ac:chgData name="Syed Sharoz" userId="9a16034f-46a4-46c8-b923-39d31d0d8770" providerId="ADAL" clId="{3BA1D3C2-79B1-4EBF-AA81-07CDB7E1E73C}" dt="2023-11-26T08:57:30.406" v="2904" actId="1035"/>
          <ac:grpSpMkLst>
            <pc:docMk/>
            <pc:sldMk cId="276490169" sldId="508"/>
            <ac:grpSpMk id="590" creationId="{8886A980-2841-E5B5-C63B-779C80A128A1}"/>
          </ac:grpSpMkLst>
        </pc:grpChg>
        <pc:grpChg chg="del mod">
          <ac:chgData name="Syed Sharoz" userId="9a16034f-46a4-46c8-b923-39d31d0d8770" providerId="ADAL" clId="{3BA1D3C2-79B1-4EBF-AA81-07CDB7E1E73C}" dt="2023-11-26T08:51:07.802" v="2799" actId="478"/>
          <ac:grpSpMkLst>
            <pc:docMk/>
            <pc:sldMk cId="276490169" sldId="508"/>
            <ac:grpSpMk id="591" creationId="{D483098D-71E7-229E-485D-986C01C55AEA}"/>
          </ac:grpSpMkLst>
        </pc:grpChg>
        <pc:grpChg chg="del mod">
          <ac:chgData name="Syed Sharoz" userId="9a16034f-46a4-46c8-b923-39d31d0d8770" providerId="ADAL" clId="{3BA1D3C2-79B1-4EBF-AA81-07CDB7E1E73C}" dt="2023-11-26T08:51:12.401" v="2800" actId="478"/>
          <ac:grpSpMkLst>
            <pc:docMk/>
            <pc:sldMk cId="276490169" sldId="508"/>
            <ac:grpSpMk id="592" creationId="{51CB6791-8715-5B9E-7DFD-58392F36A247}"/>
          </ac:grpSpMkLst>
        </pc:grpChg>
        <pc:grpChg chg="del mod">
          <ac:chgData name="Syed Sharoz" userId="9a16034f-46a4-46c8-b923-39d31d0d8770" providerId="ADAL" clId="{3BA1D3C2-79B1-4EBF-AA81-07CDB7E1E73C}" dt="2023-11-26T08:50:04.415" v="2786" actId="478"/>
          <ac:grpSpMkLst>
            <pc:docMk/>
            <pc:sldMk cId="276490169" sldId="508"/>
            <ac:grpSpMk id="593" creationId="{B38CACC8-8359-2C39-FE6B-D42149B9A69A}"/>
          </ac:grpSpMkLst>
        </pc:grpChg>
        <pc:grpChg chg="del mod">
          <ac:chgData name="Syed Sharoz" userId="9a16034f-46a4-46c8-b923-39d31d0d8770" providerId="ADAL" clId="{3BA1D3C2-79B1-4EBF-AA81-07CDB7E1E73C}" dt="2023-11-26T08:50:53.804" v="2797" actId="478"/>
          <ac:grpSpMkLst>
            <pc:docMk/>
            <pc:sldMk cId="276490169" sldId="508"/>
            <ac:grpSpMk id="594" creationId="{221A5FA5-C85E-5B57-AB15-A4CAC36B7810}"/>
          </ac:grpSpMkLst>
        </pc:grpChg>
        <pc:grpChg chg="del mod">
          <ac:chgData name="Syed Sharoz" userId="9a16034f-46a4-46c8-b923-39d31d0d8770" providerId="ADAL" clId="{3BA1D3C2-79B1-4EBF-AA81-07CDB7E1E73C}" dt="2023-11-26T08:50:23.598" v="2791" actId="478"/>
          <ac:grpSpMkLst>
            <pc:docMk/>
            <pc:sldMk cId="276490169" sldId="508"/>
            <ac:grpSpMk id="595" creationId="{B68D4DDE-0182-4D52-FF39-88845A54D445}"/>
          </ac:grpSpMkLst>
        </pc:grpChg>
        <pc:grpChg chg="add mod">
          <ac:chgData name="Syed Sharoz" userId="9a16034f-46a4-46c8-b923-39d31d0d8770" providerId="ADAL" clId="{3BA1D3C2-79B1-4EBF-AA81-07CDB7E1E73C}" dt="2023-11-26T08:57:30.406" v="2904" actId="1035"/>
          <ac:grpSpMkLst>
            <pc:docMk/>
            <pc:sldMk cId="276490169" sldId="508"/>
            <ac:grpSpMk id="641" creationId="{31FF96BC-3303-896B-8F9C-F5E3B9C6323F}"/>
          </ac:grpSpMkLst>
        </pc:grpChg>
        <pc:cxnChg chg="add del mod replST">
          <ac:chgData name="Syed Sharoz" userId="9a16034f-46a4-46c8-b923-39d31d0d8770" providerId="ADAL" clId="{3BA1D3C2-79B1-4EBF-AA81-07CDB7E1E73C}" dt="2023-11-26T08:43:16.713" v="2645"/>
          <ac:cxnSpMkLst>
            <pc:docMk/>
            <pc:sldMk cId="276490169" sldId="508"/>
            <ac:cxnSpMk id="3" creationId="{D7E5D0B5-3EE3-D52F-E956-2020E0C81D7B}"/>
          </ac:cxnSpMkLst>
        </pc:cxnChg>
        <pc:cxnChg chg="add del mod replST">
          <ac:chgData name="Syed Sharoz" userId="9a16034f-46a4-46c8-b923-39d31d0d8770" providerId="ADAL" clId="{3BA1D3C2-79B1-4EBF-AA81-07CDB7E1E73C}" dt="2023-11-26T08:44:00.102" v="2665"/>
          <ac:cxnSpMkLst>
            <pc:docMk/>
            <pc:sldMk cId="276490169" sldId="508"/>
            <ac:cxnSpMk id="14" creationId="{861BB85A-133E-6B5D-222D-29AE3B74B33E}"/>
          </ac:cxnSpMkLst>
        </pc:cxnChg>
        <pc:cxnChg chg="add del mod replST">
          <ac:chgData name="Syed Sharoz" userId="9a16034f-46a4-46c8-b923-39d31d0d8770" providerId="ADAL" clId="{3BA1D3C2-79B1-4EBF-AA81-07CDB7E1E73C}" dt="2023-11-26T08:45:13.688" v="2703"/>
          <ac:cxnSpMkLst>
            <pc:docMk/>
            <pc:sldMk cId="276490169" sldId="508"/>
            <ac:cxnSpMk id="15" creationId="{9A8611B8-06C5-1DB8-25B0-2F7E15E70F56}"/>
          </ac:cxnSpMkLst>
        </pc:cxnChg>
      </pc:sldChg>
      <pc:sldChg chg="modSp add mod ord modNotesTx">
        <pc:chgData name="Syed Sharoz" userId="9a16034f-46a4-46c8-b923-39d31d0d8770" providerId="ADAL" clId="{3BA1D3C2-79B1-4EBF-AA81-07CDB7E1E73C}" dt="2023-11-26T13:02:25.165" v="4464"/>
        <pc:sldMkLst>
          <pc:docMk/>
          <pc:sldMk cId="1792955961" sldId="509"/>
        </pc:sldMkLst>
        <pc:spChg chg="mod">
          <ac:chgData name="Syed Sharoz" userId="9a16034f-46a4-46c8-b923-39d31d0d8770" providerId="ADAL" clId="{3BA1D3C2-79B1-4EBF-AA81-07CDB7E1E73C}" dt="2023-11-26T09:04:19.169" v="2913"/>
          <ac:spMkLst>
            <pc:docMk/>
            <pc:sldMk cId="1792955961" sldId="509"/>
            <ac:spMk id="959" creationId="{00000000-0000-0000-0000-000000000000}"/>
          </ac:spMkLst>
        </pc:spChg>
      </pc:sldChg>
      <pc:sldChg chg="addSp delSp modSp add mod modNotesTx">
        <pc:chgData name="Syed Sharoz" userId="9a16034f-46a4-46c8-b923-39d31d0d8770" providerId="ADAL" clId="{3BA1D3C2-79B1-4EBF-AA81-07CDB7E1E73C}" dt="2023-11-26T13:19:26.674" v="4571"/>
        <pc:sldMkLst>
          <pc:docMk/>
          <pc:sldMk cId="2246317414" sldId="510"/>
        </pc:sldMkLst>
        <pc:spChg chg="mod">
          <ac:chgData name="Syed Sharoz" userId="9a16034f-46a4-46c8-b923-39d31d0d8770" providerId="ADAL" clId="{3BA1D3C2-79B1-4EBF-AA81-07CDB7E1E73C}" dt="2023-11-26T09:06:06.964" v="2942" actId="20577"/>
          <ac:spMkLst>
            <pc:docMk/>
            <pc:sldMk cId="2246317414" sldId="510"/>
            <ac:spMk id="3" creationId="{5AE4EE60-38AE-9853-DFA1-577B39DDE8DC}"/>
          </ac:spMkLst>
        </pc:spChg>
        <pc:spChg chg="add del">
          <ac:chgData name="Syed Sharoz" userId="9a16034f-46a4-46c8-b923-39d31d0d8770" providerId="ADAL" clId="{3BA1D3C2-79B1-4EBF-AA81-07CDB7E1E73C}" dt="2023-11-26T09:06:45.956" v="2975"/>
          <ac:spMkLst>
            <pc:docMk/>
            <pc:sldMk cId="2246317414" sldId="510"/>
            <ac:spMk id="4" creationId="{C4794ECD-CEE1-BC3F-1F18-1ACDE0BB5DA4}"/>
          </ac:spMkLst>
        </pc:spChg>
        <pc:spChg chg="add del">
          <ac:chgData name="Syed Sharoz" userId="9a16034f-46a4-46c8-b923-39d31d0d8770" providerId="ADAL" clId="{3BA1D3C2-79B1-4EBF-AA81-07CDB7E1E73C}" dt="2023-11-26T09:10:40.093" v="3101"/>
          <ac:spMkLst>
            <pc:docMk/>
            <pc:sldMk cId="2246317414" sldId="510"/>
            <ac:spMk id="5" creationId="{FD1D92E5-E501-EF3A-3650-856DC151FE2A}"/>
          </ac:spMkLst>
        </pc:spChg>
        <pc:spChg chg="mod">
          <ac:chgData name="Syed Sharoz" userId="9a16034f-46a4-46c8-b923-39d31d0d8770" providerId="ADAL" clId="{3BA1D3C2-79B1-4EBF-AA81-07CDB7E1E73C}" dt="2023-11-26T09:06:16.077" v="2958"/>
          <ac:spMkLst>
            <pc:docMk/>
            <pc:sldMk cId="2246317414" sldId="510"/>
            <ac:spMk id="24" creationId="{43EA8205-397E-7158-6D10-96624A6B4360}"/>
          </ac:spMkLst>
        </pc:spChg>
        <pc:spChg chg="mod">
          <ac:chgData name="Syed Sharoz" userId="9a16034f-46a4-46c8-b923-39d31d0d8770" providerId="ADAL" clId="{3BA1D3C2-79B1-4EBF-AA81-07CDB7E1E73C}" dt="2023-11-26T09:11:14.605" v="3109" actId="1076"/>
          <ac:spMkLst>
            <pc:docMk/>
            <pc:sldMk cId="2246317414" sldId="510"/>
            <ac:spMk id="53" creationId="{DC30390B-C86B-3DAD-C3FD-C21E8F26C4F1}"/>
          </ac:spMkLst>
        </pc:spChg>
        <pc:spChg chg="mod">
          <ac:chgData name="Syed Sharoz" userId="9a16034f-46a4-46c8-b923-39d31d0d8770" providerId="ADAL" clId="{3BA1D3C2-79B1-4EBF-AA81-07CDB7E1E73C}" dt="2023-11-26T09:11:14.605" v="3109" actId="1076"/>
          <ac:spMkLst>
            <pc:docMk/>
            <pc:sldMk cId="2246317414" sldId="510"/>
            <ac:spMk id="57" creationId="{0A03EC93-B558-2028-722D-1C6F8BAE6CC5}"/>
          </ac:spMkLst>
        </pc:spChg>
        <pc:spChg chg="mod">
          <ac:chgData name="Syed Sharoz" userId="9a16034f-46a4-46c8-b923-39d31d0d8770" providerId="ADAL" clId="{3BA1D3C2-79B1-4EBF-AA81-07CDB7E1E73C}" dt="2023-11-26T09:11:17.800" v="3110" actId="1076"/>
          <ac:spMkLst>
            <pc:docMk/>
            <pc:sldMk cId="2246317414" sldId="510"/>
            <ac:spMk id="64" creationId="{933D1572-6C33-8634-2F3E-AF450C25C9E9}"/>
          </ac:spMkLst>
        </pc:spChg>
        <pc:spChg chg="mod">
          <ac:chgData name="Syed Sharoz" userId="9a16034f-46a4-46c8-b923-39d31d0d8770" providerId="ADAL" clId="{3BA1D3C2-79B1-4EBF-AA81-07CDB7E1E73C}" dt="2023-11-26T09:11:17.800" v="3110" actId="1076"/>
          <ac:spMkLst>
            <pc:docMk/>
            <pc:sldMk cId="2246317414" sldId="510"/>
            <ac:spMk id="67" creationId="{04DECC13-00F0-0CA5-17D0-2FB1B5DE6603}"/>
          </ac:spMkLst>
        </pc:spChg>
        <pc:spChg chg="mod">
          <ac:chgData name="Syed Sharoz" userId="9a16034f-46a4-46c8-b923-39d31d0d8770" providerId="ADAL" clId="{3BA1D3C2-79B1-4EBF-AA81-07CDB7E1E73C}" dt="2023-11-26T09:08:52.936" v="3067" actId="207"/>
          <ac:spMkLst>
            <pc:docMk/>
            <pc:sldMk cId="2246317414" sldId="510"/>
            <ac:spMk id="78" creationId="{ED18A458-9F15-92C8-2D03-F8F1BA9A2920}"/>
          </ac:spMkLst>
        </pc:spChg>
        <pc:spChg chg="mod">
          <ac:chgData name="Syed Sharoz" userId="9a16034f-46a4-46c8-b923-39d31d0d8770" providerId="ADAL" clId="{3BA1D3C2-79B1-4EBF-AA81-07CDB7E1E73C}" dt="2023-11-26T09:11:37.468" v="3113" actId="207"/>
          <ac:spMkLst>
            <pc:docMk/>
            <pc:sldMk cId="2246317414" sldId="510"/>
            <ac:spMk id="86" creationId="{4780FF43-27D2-AD86-654B-2C02BC11F592}"/>
          </ac:spMkLst>
        </pc:spChg>
        <pc:grpChg chg="mod">
          <ac:chgData name="Syed Sharoz" userId="9a16034f-46a4-46c8-b923-39d31d0d8770" providerId="ADAL" clId="{3BA1D3C2-79B1-4EBF-AA81-07CDB7E1E73C}" dt="2023-11-26T09:11:14.605" v="3109" actId="1076"/>
          <ac:grpSpMkLst>
            <pc:docMk/>
            <pc:sldMk cId="2246317414" sldId="510"/>
            <ac:grpSpMk id="80" creationId="{533EB3BB-AE9C-56D7-751B-F2E7414DA127}"/>
          </ac:grpSpMkLst>
        </pc:grpChg>
        <pc:grpChg chg="mod">
          <ac:chgData name="Syed Sharoz" userId="9a16034f-46a4-46c8-b923-39d31d0d8770" providerId="ADAL" clId="{3BA1D3C2-79B1-4EBF-AA81-07CDB7E1E73C}" dt="2023-11-26T09:07:33.372" v="3032" actId="1076"/>
          <ac:grpSpMkLst>
            <pc:docMk/>
            <pc:sldMk cId="2246317414" sldId="510"/>
            <ac:grpSpMk id="81" creationId="{206E5E93-32F8-DE1E-11C6-9118912E7F09}"/>
          </ac:grpSpMkLst>
        </pc:grpChg>
        <pc:grpChg chg="mod">
          <ac:chgData name="Syed Sharoz" userId="9a16034f-46a4-46c8-b923-39d31d0d8770" providerId="ADAL" clId="{3BA1D3C2-79B1-4EBF-AA81-07CDB7E1E73C}" dt="2023-11-26T09:11:17.800" v="3110" actId="1076"/>
          <ac:grpSpMkLst>
            <pc:docMk/>
            <pc:sldMk cId="2246317414" sldId="510"/>
            <ac:grpSpMk id="82" creationId="{11D8E55F-80E1-174B-C336-EE6729D6F789}"/>
          </ac:grpSpMkLst>
        </pc:grpChg>
        <pc:grpChg chg="mod">
          <ac:chgData name="Syed Sharoz" userId="9a16034f-46a4-46c8-b923-39d31d0d8770" providerId="ADAL" clId="{3BA1D3C2-79B1-4EBF-AA81-07CDB7E1E73C}" dt="2023-11-26T09:11:10.930" v="3108" actId="1076"/>
          <ac:grpSpMkLst>
            <pc:docMk/>
            <pc:sldMk cId="2246317414" sldId="510"/>
            <ac:grpSpMk id="83" creationId="{297656BB-1A8D-402B-90B2-E161E6BC8B2E}"/>
          </ac:grpSpMkLst>
        </pc:grpChg>
        <pc:cxnChg chg="add del mod replST">
          <ac:chgData name="Syed Sharoz" userId="9a16034f-46a4-46c8-b923-39d31d0d8770" providerId="ADAL" clId="{3BA1D3C2-79B1-4EBF-AA81-07CDB7E1E73C}" dt="2023-11-26T09:06:16.079" v="2960"/>
          <ac:cxnSpMkLst>
            <pc:docMk/>
            <pc:sldMk cId="2246317414" sldId="510"/>
            <ac:cxnSpMk id="2" creationId="{7252B4CE-7577-D04F-E501-6BDCCA0C66F3}"/>
          </ac:cxnSpMkLst>
        </pc:cxnChg>
      </pc:sldChg>
      <pc:sldChg chg="modSp add mod ord modNotesTx">
        <pc:chgData name="Syed Sharoz" userId="9a16034f-46a4-46c8-b923-39d31d0d8770" providerId="ADAL" clId="{3BA1D3C2-79B1-4EBF-AA81-07CDB7E1E73C}" dt="2023-11-26T12:45:34.498" v="4380"/>
        <pc:sldMkLst>
          <pc:docMk/>
          <pc:sldMk cId="0" sldId="511"/>
        </pc:sldMkLst>
        <pc:spChg chg="mod">
          <ac:chgData name="Syed Sharoz" userId="9a16034f-46a4-46c8-b923-39d31d0d8770" providerId="ADAL" clId="{3BA1D3C2-79B1-4EBF-AA81-07CDB7E1E73C}" dt="2023-11-26T09:16:59.866" v="3117"/>
          <ac:spMkLst>
            <pc:docMk/>
            <pc:sldMk cId="0" sldId="511"/>
            <ac:spMk id="1159" creationId="{00000000-0000-0000-0000-000000000000}"/>
          </ac:spMkLst>
        </pc:spChg>
        <pc:spChg chg="mod">
          <ac:chgData name="Syed Sharoz" userId="9a16034f-46a4-46c8-b923-39d31d0d8770" providerId="ADAL" clId="{3BA1D3C2-79B1-4EBF-AA81-07CDB7E1E73C}" dt="2023-11-26T09:18:36.017" v="3145" actId="20577"/>
          <ac:spMkLst>
            <pc:docMk/>
            <pc:sldMk cId="0" sldId="511"/>
            <ac:spMk id="1160" creationId="{00000000-0000-0000-0000-000000000000}"/>
          </ac:spMkLst>
        </pc:spChg>
      </pc:sldChg>
      <pc:sldChg chg="modSp add mod ord modNotesTx">
        <pc:chgData name="Syed Sharoz" userId="9a16034f-46a4-46c8-b923-39d31d0d8770" providerId="ADAL" clId="{3BA1D3C2-79B1-4EBF-AA81-07CDB7E1E73C}" dt="2023-11-26T12:45:41.031" v="4381"/>
        <pc:sldMkLst>
          <pc:docMk/>
          <pc:sldMk cId="0" sldId="512"/>
        </pc:sldMkLst>
        <pc:spChg chg="mod">
          <ac:chgData name="Syed Sharoz" userId="9a16034f-46a4-46c8-b923-39d31d0d8770" providerId="ADAL" clId="{3BA1D3C2-79B1-4EBF-AA81-07CDB7E1E73C}" dt="2023-11-26T09:19:12.659" v="3156" actId="5793"/>
          <ac:spMkLst>
            <pc:docMk/>
            <pc:sldMk cId="0" sldId="512"/>
            <ac:spMk id="1167" creationId="{00000000-0000-0000-0000-000000000000}"/>
          </ac:spMkLst>
        </pc:spChg>
      </pc:sldChg>
      <pc:sldChg chg="modSp add mod ord modNotesTx">
        <pc:chgData name="Syed Sharoz" userId="9a16034f-46a4-46c8-b923-39d31d0d8770" providerId="ADAL" clId="{3BA1D3C2-79B1-4EBF-AA81-07CDB7E1E73C}" dt="2023-11-26T13:02:30.893" v="4466"/>
        <pc:sldMkLst>
          <pc:docMk/>
          <pc:sldMk cId="3890066270" sldId="513"/>
        </pc:sldMkLst>
        <pc:spChg chg="mod">
          <ac:chgData name="Syed Sharoz" userId="9a16034f-46a4-46c8-b923-39d31d0d8770" providerId="ADAL" clId="{3BA1D3C2-79B1-4EBF-AA81-07CDB7E1E73C}" dt="2023-11-26T09:26:09.508" v="3164"/>
          <ac:spMkLst>
            <pc:docMk/>
            <pc:sldMk cId="3890066270" sldId="513"/>
            <ac:spMk id="1159" creationId="{00000000-0000-0000-0000-000000000000}"/>
          </ac:spMkLst>
        </pc:spChg>
        <pc:spChg chg="mod">
          <ac:chgData name="Syed Sharoz" userId="9a16034f-46a4-46c8-b923-39d31d0d8770" providerId="ADAL" clId="{3BA1D3C2-79B1-4EBF-AA81-07CDB7E1E73C}" dt="2023-11-26T09:26:30.867" v="3167"/>
          <ac:spMkLst>
            <pc:docMk/>
            <pc:sldMk cId="3890066270" sldId="513"/>
            <ac:spMk id="1160" creationId="{00000000-0000-0000-0000-000000000000}"/>
          </ac:spMkLst>
        </pc:spChg>
      </pc:sldChg>
      <pc:sldChg chg="add ord replId modNotesTx">
        <pc:chgData name="Syed Sharoz" userId="9a16034f-46a4-46c8-b923-39d31d0d8770" providerId="ADAL" clId="{3BA1D3C2-79B1-4EBF-AA81-07CDB7E1E73C}" dt="2023-11-26T13:02:28.225" v="4465"/>
        <pc:sldMkLst>
          <pc:docMk/>
          <pc:sldMk cId="2732350192" sldId="514"/>
        </pc:sldMkLst>
      </pc:sldChg>
      <pc:sldChg chg="modSp add mod ord modNotesTx">
        <pc:chgData name="Syed Sharoz" userId="9a16034f-46a4-46c8-b923-39d31d0d8770" providerId="ADAL" clId="{3BA1D3C2-79B1-4EBF-AA81-07CDB7E1E73C}" dt="2023-11-26T13:19:46.776" v="4572"/>
        <pc:sldMkLst>
          <pc:docMk/>
          <pc:sldMk cId="4067573677" sldId="515"/>
        </pc:sldMkLst>
        <pc:spChg chg="mod">
          <ac:chgData name="Syed Sharoz" userId="9a16034f-46a4-46c8-b923-39d31d0d8770" providerId="ADAL" clId="{3BA1D3C2-79B1-4EBF-AA81-07CDB7E1E73C}" dt="2023-11-26T09:27:11.803" v="3173"/>
          <ac:spMkLst>
            <pc:docMk/>
            <pc:sldMk cId="4067573677" sldId="515"/>
            <ac:spMk id="1159" creationId="{00000000-0000-0000-0000-000000000000}"/>
          </ac:spMkLst>
        </pc:spChg>
        <pc:spChg chg="mod">
          <ac:chgData name="Syed Sharoz" userId="9a16034f-46a4-46c8-b923-39d31d0d8770" providerId="ADAL" clId="{3BA1D3C2-79B1-4EBF-AA81-07CDB7E1E73C}" dt="2023-11-26T09:31:55.834" v="3202" actId="20577"/>
          <ac:spMkLst>
            <pc:docMk/>
            <pc:sldMk cId="4067573677" sldId="515"/>
            <ac:spMk id="1160" creationId="{00000000-0000-0000-0000-000000000000}"/>
          </ac:spMkLst>
        </pc:spChg>
      </pc:sldChg>
      <pc:sldChg chg="add ord replId modNotesTx">
        <pc:chgData name="Syed Sharoz" userId="9a16034f-46a4-46c8-b923-39d31d0d8770" providerId="ADAL" clId="{3BA1D3C2-79B1-4EBF-AA81-07CDB7E1E73C}" dt="2023-11-26T13:19:49.699" v="4573"/>
        <pc:sldMkLst>
          <pc:docMk/>
          <pc:sldMk cId="3011913390" sldId="516"/>
        </pc:sldMkLst>
      </pc:sldChg>
      <pc:sldChg chg="modSp add mod modNotesTx">
        <pc:chgData name="Syed Sharoz" userId="9a16034f-46a4-46c8-b923-39d31d0d8770" providerId="ADAL" clId="{3BA1D3C2-79B1-4EBF-AA81-07CDB7E1E73C}" dt="2023-11-26T13:19:57.670" v="4574"/>
        <pc:sldMkLst>
          <pc:docMk/>
          <pc:sldMk cId="2173344905" sldId="517"/>
        </pc:sldMkLst>
        <pc:spChg chg="mod">
          <ac:chgData name="Syed Sharoz" userId="9a16034f-46a4-46c8-b923-39d31d0d8770" providerId="ADAL" clId="{3BA1D3C2-79B1-4EBF-AA81-07CDB7E1E73C}" dt="2023-11-26T09:31:37.147" v="3194" actId="20577"/>
          <ac:spMkLst>
            <pc:docMk/>
            <pc:sldMk cId="2173344905" sldId="517"/>
            <ac:spMk id="1159" creationId="{00000000-0000-0000-0000-000000000000}"/>
          </ac:spMkLst>
        </pc:spChg>
        <pc:spChg chg="mod">
          <ac:chgData name="Syed Sharoz" userId="9a16034f-46a4-46c8-b923-39d31d0d8770" providerId="ADAL" clId="{3BA1D3C2-79B1-4EBF-AA81-07CDB7E1E73C}" dt="2023-11-26T09:32:06.762" v="3207" actId="20577"/>
          <ac:spMkLst>
            <pc:docMk/>
            <pc:sldMk cId="2173344905" sldId="517"/>
            <ac:spMk id="1160" creationId="{00000000-0000-0000-0000-000000000000}"/>
          </ac:spMkLst>
        </pc:spChg>
      </pc:sldChg>
      <pc:sldChg chg="add replId modNotesTx">
        <pc:chgData name="Syed Sharoz" userId="9a16034f-46a4-46c8-b923-39d31d0d8770" providerId="ADAL" clId="{3BA1D3C2-79B1-4EBF-AA81-07CDB7E1E73C}" dt="2023-11-26T13:20:01.785" v="4575"/>
        <pc:sldMkLst>
          <pc:docMk/>
          <pc:sldMk cId="558588340" sldId="518"/>
        </pc:sldMkLst>
      </pc:sldChg>
      <pc:sldChg chg="modSp add mod ord">
        <pc:chgData name="Syed Sharoz" userId="9a16034f-46a4-46c8-b923-39d31d0d8770" providerId="ADAL" clId="{3BA1D3C2-79B1-4EBF-AA81-07CDB7E1E73C}" dt="2023-11-26T09:37:21.847" v="3224" actId="20577"/>
        <pc:sldMkLst>
          <pc:docMk/>
          <pc:sldMk cId="1522340210" sldId="519"/>
        </pc:sldMkLst>
        <pc:spChg chg="mod">
          <ac:chgData name="Syed Sharoz" userId="9a16034f-46a4-46c8-b923-39d31d0d8770" providerId="ADAL" clId="{3BA1D3C2-79B1-4EBF-AA81-07CDB7E1E73C}" dt="2023-11-26T09:37:21.847" v="3224" actId="20577"/>
          <ac:spMkLst>
            <pc:docMk/>
            <pc:sldMk cId="1522340210" sldId="519"/>
            <ac:spMk id="1159" creationId="{00000000-0000-0000-0000-000000000000}"/>
          </ac:spMkLst>
        </pc:spChg>
        <pc:spChg chg="mod">
          <ac:chgData name="Syed Sharoz" userId="9a16034f-46a4-46c8-b923-39d31d0d8770" providerId="ADAL" clId="{3BA1D3C2-79B1-4EBF-AA81-07CDB7E1E73C}" dt="2023-11-26T09:35:12.266" v="3223" actId="20577"/>
          <ac:spMkLst>
            <pc:docMk/>
            <pc:sldMk cId="1522340210" sldId="519"/>
            <ac:spMk id="1160" creationId="{00000000-0000-0000-0000-000000000000}"/>
          </ac:spMkLst>
        </pc:spChg>
      </pc:sldChg>
      <pc:sldChg chg="add ord replId">
        <pc:chgData name="Syed Sharoz" userId="9a16034f-46a4-46c8-b923-39d31d0d8770" providerId="ADAL" clId="{3BA1D3C2-79B1-4EBF-AA81-07CDB7E1E73C}" dt="2023-11-26T09:33:30.219" v="3210"/>
        <pc:sldMkLst>
          <pc:docMk/>
          <pc:sldMk cId="174879425" sldId="520"/>
        </pc:sldMkLst>
      </pc:sldChg>
      <pc:sldChg chg="modSp add mod ord">
        <pc:chgData name="Syed Sharoz" userId="9a16034f-46a4-46c8-b923-39d31d0d8770" providerId="ADAL" clId="{3BA1D3C2-79B1-4EBF-AA81-07CDB7E1E73C}" dt="2023-11-26T09:43:48.582" v="3256"/>
        <pc:sldMkLst>
          <pc:docMk/>
          <pc:sldMk cId="3435337443" sldId="521"/>
        </pc:sldMkLst>
        <pc:spChg chg="mod">
          <ac:chgData name="Syed Sharoz" userId="9a16034f-46a4-46c8-b923-39d31d0d8770" providerId="ADAL" clId="{3BA1D3C2-79B1-4EBF-AA81-07CDB7E1E73C}" dt="2023-11-26T09:38:55.319" v="3228"/>
          <ac:spMkLst>
            <pc:docMk/>
            <pc:sldMk cId="3435337443" sldId="521"/>
            <ac:spMk id="1159" creationId="{00000000-0000-0000-0000-000000000000}"/>
          </ac:spMkLst>
        </pc:spChg>
        <pc:spChg chg="mod">
          <ac:chgData name="Syed Sharoz" userId="9a16034f-46a4-46c8-b923-39d31d0d8770" providerId="ADAL" clId="{3BA1D3C2-79B1-4EBF-AA81-07CDB7E1E73C}" dt="2023-11-26T09:40:29.700" v="3252" actId="20577"/>
          <ac:spMkLst>
            <pc:docMk/>
            <pc:sldMk cId="3435337443" sldId="521"/>
            <ac:spMk id="1160" creationId="{00000000-0000-0000-0000-000000000000}"/>
          </ac:spMkLst>
        </pc:spChg>
      </pc:sldChg>
      <pc:sldChg chg="add ord replId">
        <pc:chgData name="Syed Sharoz" userId="9a16034f-46a4-46c8-b923-39d31d0d8770" providerId="ADAL" clId="{3BA1D3C2-79B1-4EBF-AA81-07CDB7E1E73C}" dt="2023-11-26T09:43:48.582" v="3256"/>
        <pc:sldMkLst>
          <pc:docMk/>
          <pc:sldMk cId="4037747436" sldId="522"/>
        </pc:sldMkLst>
      </pc:sldChg>
      <pc:sldChg chg="modSp add mod ord">
        <pc:chgData name="Syed Sharoz" userId="9a16034f-46a4-46c8-b923-39d31d0d8770" providerId="ADAL" clId="{3BA1D3C2-79B1-4EBF-AA81-07CDB7E1E73C}" dt="2023-11-26T09:47:39.093" v="3273"/>
        <pc:sldMkLst>
          <pc:docMk/>
          <pc:sldMk cId="2528601223" sldId="523"/>
        </pc:sldMkLst>
        <pc:spChg chg="mod">
          <ac:chgData name="Syed Sharoz" userId="9a16034f-46a4-46c8-b923-39d31d0d8770" providerId="ADAL" clId="{3BA1D3C2-79B1-4EBF-AA81-07CDB7E1E73C}" dt="2023-11-26T09:44:20.563" v="3260"/>
          <ac:spMkLst>
            <pc:docMk/>
            <pc:sldMk cId="2528601223" sldId="523"/>
            <ac:spMk id="1159" creationId="{00000000-0000-0000-0000-000000000000}"/>
          </ac:spMkLst>
        </pc:spChg>
        <pc:spChg chg="mod">
          <ac:chgData name="Syed Sharoz" userId="9a16034f-46a4-46c8-b923-39d31d0d8770" providerId="ADAL" clId="{3BA1D3C2-79B1-4EBF-AA81-07CDB7E1E73C}" dt="2023-11-26T09:46:06.829" v="3271" actId="20577"/>
          <ac:spMkLst>
            <pc:docMk/>
            <pc:sldMk cId="2528601223" sldId="523"/>
            <ac:spMk id="1160" creationId="{00000000-0000-0000-0000-000000000000}"/>
          </ac:spMkLst>
        </pc:spChg>
      </pc:sldChg>
      <pc:sldChg chg="add ord replId">
        <pc:chgData name="Syed Sharoz" userId="9a16034f-46a4-46c8-b923-39d31d0d8770" providerId="ADAL" clId="{3BA1D3C2-79B1-4EBF-AA81-07CDB7E1E73C}" dt="2023-11-26T09:47:39.093" v="3273"/>
        <pc:sldMkLst>
          <pc:docMk/>
          <pc:sldMk cId="3029489427" sldId="524"/>
        </pc:sldMkLst>
      </pc:sldChg>
      <pc:sldChg chg="modSp add mod ord">
        <pc:chgData name="Syed Sharoz" userId="9a16034f-46a4-46c8-b923-39d31d0d8770" providerId="ADAL" clId="{3BA1D3C2-79B1-4EBF-AA81-07CDB7E1E73C}" dt="2023-11-26T09:51:21.622" v="3300"/>
        <pc:sldMkLst>
          <pc:docMk/>
          <pc:sldMk cId="490012902" sldId="525"/>
        </pc:sldMkLst>
        <pc:spChg chg="mod">
          <ac:chgData name="Syed Sharoz" userId="9a16034f-46a4-46c8-b923-39d31d0d8770" providerId="ADAL" clId="{3BA1D3C2-79B1-4EBF-AA81-07CDB7E1E73C}" dt="2023-11-26T09:49:56.142" v="3277"/>
          <ac:spMkLst>
            <pc:docMk/>
            <pc:sldMk cId="490012902" sldId="525"/>
            <ac:spMk id="1159" creationId="{00000000-0000-0000-0000-000000000000}"/>
          </ac:spMkLst>
        </pc:spChg>
        <pc:spChg chg="mod">
          <ac:chgData name="Syed Sharoz" userId="9a16034f-46a4-46c8-b923-39d31d0d8770" providerId="ADAL" clId="{3BA1D3C2-79B1-4EBF-AA81-07CDB7E1E73C}" dt="2023-11-26T09:50:11.070" v="3298" actId="20577"/>
          <ac:spMkLst>
            <pc:docMk/>
            <pc:sldMk cId="490012902" sldId="525"/>
            <ac:spMk id="1160" creationId="{00000000-0000-0000-0000-000000000000}"/>
          </ac:spMkLst>
        </pc:spChg>
      </pc:sldChg>
      <pc:sldChg chg="add ord replId">
        <pc:chgData name="Syed Sharoz" userId="9a16034f-46a4-46c8-b923-39d31d0d8770" providerId="ADAL" clId="{3BA1D3C2-79B1-4EBF-AA81-07CDB7E1E73C}" dt="2023-11-26T09:51:21.622" v="3300"/>
        <pc:sldMkLst>
          <pc:docMk/>
          <pc:sldMk cId="1939041674" sldId="526"/>
        </pc:sldMkLst>
      </pc:sldChg>
      <pc:sldChg chg="modSp add mod ord modNotesTx">
        <pc:chgData name="Syed Sharoz" userId="9a16034f-46a4-46c8-b923-39d31d0d8770" providerId="ADAL" clId="{3BA1D3C2-79B1-4EBF-AA81-07CDB7E1E73C}" dt="2023-11-26T13:20:31.530" v="4576"/>
        <pc:sldMkLst>
          <pc:docMk/>
          <pc:sldMk cId="527813148" sldId="527"/>
        </pc:sldMkLst>
        <pc:spChg chg="mod">
          <ac:chgData name="Syed Sharoz" userId="9a16034f-46a4-46c8-b923-39d31d0d8770" providerId="ADAL" clId="{3BA1D3C2-79B1-4EBF-AA81-07CDB7E1E73C}" dt="2023-11-26T09:51:48.592" v="3304"/>
          <ac:spMkLst>
            <pc:docMk/>
            <pc:sldMk cId="527813148" sldId="527"/>
            <ac:spMk id="1159" creationId="{00000000-0000-0000-0000-000000000000}"/>
          </ac:spMkLst>
        </pc:spChg>
        <pc:spChg chg="mod">
          <ac:chgData name="Syed Sharoz" userId="9a16034f-46a4-46c8-b923-39d31d0d8770" providerId="ADAL" clId="{3BA1D3C2-79B1-4EBF-AA81-07CDB7E1E73C}" dt="2023-11-26T09:52:01.205" v="3324" actId="20577"/>
          <ac:spMkLst>
            <pc:docMk/>
            <pc:sldMk cId="527813148" sldId="527"/>
            <ac:spMk id="1160" creationId="{00000000-0000-0000-0000-000000000000}"/>
          </ac:spMkLst>
        </pc:spChg>
      </pc:sldChg>
      <pc:sldChg chg="add ord replId modNotesTx">
        <pc:chgData name="Syed Sharoz" userId="9a16034f-46a4-46c8-b923-39d31d0d8770" providerId="ADAL" clId="{3BA1D3C2-79B1-4EBF-AA81-07CDB7E1E73C}" dt="2023-11-26T13:20:35.270" v="4577"/>
        <pc:sldMkLst>
          <pc:docMk/>
          <pc:sldMk cId="574879705" sldId="528"/>
        </pc:sldMkLst>
      </pc:sldChg>
      <pc:sldChg chg="modSp add mod ord modNotesTx">
        <pc:chgData name="Syed Sharoz" userId="9a16034f-46a4-46c8-b923-39d31d0d8770" providerId="ADAL" clId="{3BA1D3C2-79B1-4EBF-AA81-07CDB7E1E73C}" dt="2023-11-26T13:20:49.494" v="4578"/>
        <pc:sldMkLst>
          <pc:docMk/>
          <pc:sldMk cId="2510496771" sldId="529"/>
        </pc:sldMkLst>
        <pc:spChg chg="mod">
          <ac:chgData name="Syed Sharoz" userId="9a16034f-46a4-46c8-b923-39d31d0d8770" providerId="ADAL" clId="{3BA1D3C2-79B1-4EBF-AA81-07CDB7E1E73C}" dt="2023-11-26T09:53:37.966" v="3330"/>
          <ac:spMkLst>
            <pc:docMk/>
            <pc:sldMk cId="2510496771" sldId="529"/>
            <ac:spMk id="1159" creationId="{00000000-0000-0000-0000-000000000000}"/>
          </ac:spMkLst>
        </pc:spChg>
        <pc:spChg chg="mod">
          <ac:chgData name="Syed Sharoz" userId="9a16034f-46a4-46c8-b923-39d31d0d8770" providerId="ADAL" clId="{3BA1D3C2-79B1-4EBF-AA81-07CDB7E1E73C}" dt="2023-11-26T09:54:35.335" v="3434" actId="20577"/>
          <ac:spMkLst>
            <pc:docMk/>
            <pc:sldMk cId="2510496771" sldId="529"/>
            <ac:spMk id="1160" creationId="{00000000-0000-0000-0000-000000000000}"/>
          </ac:spMkLst>
        </pc:spChg>
      </pc:sldChg>
      <pc:sldChg chg="add ord replId modNotesTx">
        <pc:chgData name="Syed Sharoz" userId="9a16034f-46a4-46c8-b923-39d31d0d8770" providerId="ADAL" clId="{3BA1D3C2-79B1-4EBF-AA81-07CDB7E1E73C}" dt="2023-11-26T13:20:52.281" v="4579"/>
        <pc:sldMkLst>
          <pc:docMk/>
          <pc:sldMk cId="93615397" sldId="530"/>
        </pc:sldMkLst>
      </pc:sldChg>
      <pc:sldChg chg="add modNotesTx">
        <pc:chgData name="Syed Sharoz" userId="9a16034f-46a4-46c8-b923-39d31d0d8770" providerId="ADAL" clId="{3BA1D3C2-79B1-4EBF-AA81-07CDB7E1E73C}" dt="2023-11-26T13:20:55.398" v="4580"/>
        <pc:sldMkLst>
          <pc:docMk/>
          <pc:sldMk cId="0" sldId="531"/>
        </pc:sldMkLst>
      </pc:sldChg>
      <pc:sldChg chg="addSp delSp modSp add mod modNotesTx">
        <pc:chgData name="Syed Sharoz" userId="9a16034f-46a4-46c8-b923-39d31d0d8770" providerId="ADAL" clId="{3BA1D3C2-79B1-4EBF-AA81-07CDB7E1E73C}" dt="2023-11-26T13:23:28.833" v="4588"/>
        <pc:sldMkLst>
          <pc:docMk/>
          <pc:sldMk cId="0" sldId="532"/>
        </pc:sldMkLst>
        <pc:spChg chg="add mod">
          <ac:chgData name="Syed Sharoz" userId="9a16034f-46a4-46c8-b923-39d31d0d8770" providerId="ADAL" clId="{3BA1D3C2-79B1-4EBF-AA81-07CDB7E1E73C}" dt="2023-11-26T10:18:20.611" v="3479"/>
          <ac:spMkLst>
            <pc:docMk/>
            <pc:sldMk cId="0" sldId="532"/>
            <ac:spMk id="2" creationId="{00086295-5774-3E4D-1179-7B98B2CF4339}"/>
          </ac:spMkLst>
        </pc:spChg>
        <pc:spChg chg="del">
          <ac:chgData name="Syed Sharoz" userId="9a16034f-46a4-46c8-b923-39d31d0d8770" providerId="ADAL" clId="{3BA1D3C2-79B1-4EBF-AA81-07CDB7E1E73C}" dt="2023-11-26T10:18:02.312" v="3475" actId="478"/>
          <ac:spMkLst>
            <pc:docMk/>
            <pc:sldMk cId="0" sldId="532"/>
            <ac:spMk id="1186" creationId="{00000000-0000-0000-0000-000000000000}"/>
          </ac:spMkLst>
        </pc:spChg>
      </pc:sldChg>
      <pc:sldChg chg="addSp delSp modSp add mod modNotesTx">
        <pc:chgData name="Syed Sharoz" userId="9a16034f-46a4-46c8-b923-39d31d0d8770" providerId="ADAL" clId="{3BA1D3C2-79B1-4EBF-AA81-07CDB7E1E73C}" dt="2023-11-26T13:24:47.523" v="4595"/>
        <pc:sldMkLst>
          <pc:docMk/>
          <pc:sldMk cId="0" sldId="533"/>
        </pc:sldMkLst>
        <pc:spChg chg="add mod">
          <ac:chgData name="Syed Sharoz" userId="9a16034f-46a4-46c8-b923-39d31d0d8770" providerId="ADAL" clId="{3BA1D3C2-79B1-4EBF-AA81-07CDB7E1E73C}" dt="2023-11-26T10:19:17.419" v="3508" actId="14100"/>
          <ac:spMkLst>
            <pc:docMk/>
            <pc:sldMk cId="0" sldId="533"/>
            <ac:spMk id="3" creationId="{F73A0330-3F8F-0FA8-5FE5-4BA9B849354A}"/>
          </ac:spMkLst>
        </pc:spChg>
        <pc:spChg chg="del">
          <ac:chgData name="Syed Sharoz" userId="9a16034f-46a4-46c8-b923-39d31d0d8770" providerId="ADAL" clId="{3BA1D3C2-79B1-4EBF-AA81-07CDB7E1E73C}" dt="2023-11-26T10:18:55.037" v="3496" actId="478"/>
          <ac:spMkLst>
            <pc:docMk/>
            <pc:sldMk cId="0" sldId="533"/>
            <ac:spMk id="1215" creationId="{00000000-0000-0000-0000-000000000000}"/>
          </ac:spMkLst>
        </pc:spChg>
        <pc:grpChg chg="add mod">
          <ac:chgData name="Syed Sharoz" userId="9a16034f-46a4-46c8-b923-39d31d0d8770" providerId="ADAL" clId="{3BA1D3C2-79B1-4EBF-AA81-07CDB7E1E73C}" dt="2023-11-26T10:18:48.593" v="3495" actId="1036"/>
          <ac:grpSpMkLst>
            <pc:docMk/>
            <pc:sldMk cId="0" sldId="533"/>
            <ac:grpSpMk id="2" creationId="{8938A29B-71F6-5CD2-770C-D10FE97D6D10}"/>
          </ac:grpSpMkLst>
        </pc:grpChg>
        <pc:grpChg chg="mod">
          <ac:chgData name="Syed Sharoz" userId="9a16034f-46a4-46c8-b923-39d31d0d8770" providerId="ADAL" clId="{3BA1D3C2-79B1-4EBF-AA81-07CDB7E1E73C}" dt="2023-11-26T10:18:44.779" v="3480" actId="164"/>
          <ac:grpSpMkLst>
            <pc:docMk/>
            <pc:sldMk cId="0" sldId="533"/>
            <ac:grpSpMk id="1194" creationId="{00000000-0000-0000-0000-000000000000}"/>
          </ac:grpSpMkLst>
        </pc:grpChg>
        <pc:grpChg chg="mod">
          <ac:chgData name="Syed Sharoz" userId="9a16034f-46a4-46c8-b923-39d31d0d8770" providerId="ADAL" clId="{3BA1D3C2-79B1-4EBF-AA81-07CDB7E1E73C}" dt="2023-11-26T10:18:44.779" v="3480" actId="164"/>
          <ac:grpSpMkLst>
            <pc:docMk/>
            <pc:sldMk cId="0" sldId="533"/>
            <ac:grpSpMk id="1197" creationId="{00000000-0000-0000-0000-000000000000}"/>
          </ac:grpSpMkLst>
        </pc:grpChg>
        <pc:grpChg chg="mod">
          <ac:chgData name="Syed Sharoz" userId="9a16034f-46a4-46c8-b923-39d31d0d8770" providerId="ADAL" clId="{3BA1D3C2-79B1-4EBF-AA81-07CDB7E1E73C}" dt="2023-11-26T10:18:44.779" v="3480" actId="164"/>
          <ac:grpSpMkLst>
            <pc:docMk/>
            <pc:sldMk cId="0" sldId="533"/>
            <ac:grpSpMk id="1200" creationId="{00000000-0000-0000-0000-000000000000}"/>
          </ac:grpSpMkLst>
        </pc:grpChg>
        <pc:grpChg chg="mod">
          <ac:chgData name="Syed Sharoz" userId="9a16034f-46a4-46c8-b923-39d31d0d8770" providerId="ADAL" clId="{3BA1D3C2-79B1-4EBF-AA81-07CDB7E1E73C}" dt="2023-11-26T10:18:44.779" v="3480" actId="164"/>
          <ac:grpSpMkLst>
            <pc:docMk/>
            <pc:sldMk cId="0" sldId="533"/>
            <ac:grpSpMk id="1203" creationId="{00000000-0000-0000-0000-000000000000}"/>
          </ac:grpSpMkLst>
        </pc:grpChg>
        <pc:picChg chg="mod">
          <ac:chgData name="Syed Sharoz" userId="9a16034f-46a4-46c8-b923-39d31d0d8770" providerId="ADAL" clId="{3BA1D3C2-79B1-4EBF-AA81-07CDB7E1E73C}" dt="2023-11-26T10:18:44.779" v="3480" actId="164"/>
          <ac:picMkLst>
            <pc:docMk/>
            <pc:sldMk cId="0" sldId="533"/>
            <ac:picMk id="1214" creationId="{00000000-0000-0000-0000-000000000000}"/>
          </ac:picMkLst>
        </pc:picChg>
      </pc:sldChg>
      <pc:sldChg chg="add modNotesTx">
        <pc:chgData name="Syed Sharoz" userId="9a16034f-46a4-46c8-b923-39d31d0d8770" providerId="ADAL" clId="{3BA1D3C2-79B1-4EBF-AA81-07CDB7E1E73C}" dt="2023-11-26T13:26:38.675" v="4600" actId="113"/>
        <pc:sldMkLst>
          <pc:docMk/>
          <pc:sldMk cId="0" sldId="534"/>
        </pc:sldMkLst>
      </pc:sldChg>
      <pc:sldChg chg="add modNotesTx">
        <pc:chgData name="Syed Sharoz" userId="9a16034f-46a4-46c8-b923-39d31d0d8770" providerId="ADAL" clId="{3BA1D3C2-79B1-4EBF-AA81-07CDB7E1E73C}" dt="2023-11-26T13:28:53.449" v="4609" actId="113"/>
        <pc:sldMkLst>
          <pc:docMk/>
          <pc:sldMk cId="0" sldId="535"/>
        </pc:sldMkLst>
      </pc:sldChg>
      <pc:sldChg chg="addSp delSp modSp add mod modNotesTx">
        <pc:chgData name="Syed Sharoz" userId="9a16034f-46a4-46c8-b923-39d31d0d8770" providerId="ADAL" clId="{3BA1D3C2-79B1-4EBF-AA81-07CDB7E1E73C}" dt="2023-11-26T13:30:04.109" v="4616"/>
        <pc:sldMkLst>
          <pc:docMk/>
          <pc:sldMk cId="0" sldId="536"/>
        </pc:sldMkLst>
        <pc:spChg chg="add mod">
          <ac:chgData name="Syed Sharoz" userId="9a16034f-46a4-46c8-b923-39d31d0d8770" providerId="ADAL" clId="{3BA1D3C2-79B1-4EBF-AA81-07CDB7E1E73C}" dt="2023-11-26T10:20:18.695" v="3513"/>
          <ac:spMkLst>
            <pc:docMk/>
            <pc:sldMk cId="0" sldId="536"/>
            <ac:spMk id="2" creationId="{24757734-4EF3-0BD1-5BF0-0C4087462046}"/>
          </ac:spMkLst>
        </pc:spChg>
        <pc:spChg chg="del">
          <ac:chgData name="Syed Sharoz" userId="9a16034f-46a4-46c8-b923-39d31d0d8770" providerId="ADAL" clId="{3BA1D3C2-79B1-4EBF-AA81-07CDB7E1E73C}" dt="2023-11-26T10:19:54.356" v="3509" actId="478"/>
          <ac:spMkLst>
            <pc:docMk/>
            <pc:sldMk cId="0" sldId="536"/>
            <ac:spMk id="1252" creationId="{00000000-0000-0000-0000-000000000000}"/>
          </ac:spMkLst>
        </pc:spChg>
      </pc:sldChg>
      <pc:sldChg chg="addSp delSp modSp add mod modNotesTx">
        <pc:chgData name="Syed Sharoz" userId="9a16034f-46a4-46c8-b923-39d31d0d8770" providerId="ADAL" clId="{3BA1D3C2-79B1-4EBF-AA81-07CDB7E1E73C}" dt="2023-11-26T13:30:43.153" v="4618"/>
        <pc:sldMkLst>
          <pc:docMk/>
          <pc:sldMk cId="0" sldId="537"/>
        </pc:sldMkLst>
        <pc:spChg chg="add mod">
          <ac:chgData name="Syed Sharoz" userId="9a16034f-46a4-46c8-b923-39d31d0d8770" providerId="ADAL" clId="{3BA1D3C2-79B1-4EBF-AA81-07CDB7E1E73C}" dt="2023-11-26T10:20:48.769" v="3518"/>
          <ac:spMkLst>
            <pc:docMk/>
            <pc:sldMk cId="0" sldId="537"/>
            <ac:spMk id="2" creationId="{704E6F44-B245-3020-9033-E30A05FFD43B}"/>
          </ac:spMkLst>
        </pc:spChg>
        <pc:spChg chg="del">
          <ac:chgData name="Syed Sharoz" userId="9a16034f-46a4-46c8-b923-39d31d0d8770" providerId="ADAL" clId="{3BA1D3C2-79B1-4EBF-AA81-07CDB7E1E73C}" dt="2023-11-26T10:20:34.583" v="3514" actId="478"/>
          <ac:spMkLst>
            <pc:docMk/>
            <pc:sldMk cId="0" sldId="537"/>
            <ac:spMk id="1274" creationId="{00000000-0000-0000-0000-000000000000}"/>
          </ac:spMkLst>
        </pc:spChg>
      </pc:sldChg>
      <pc:sldChg chg="addSp delSp modSp add mod modNotesTx">
        <pc:chgData name="Syed Sharoz" userId="9a16034f-46a4-46c8-b923-39d31d0d8770" providerId="ADAL" clId="{3BA1D3C2-79B1-4EBF-AA81-07CDB7E1E73C}" dt="2023-11-26T13:32:07.746" v="4630" actId="20577"/>
        <pc:sldMkLst>
          <pc:docMk/>
          <pc:sldMk cId="0" sldId="538"/>
        </pc:sldMkLst>
        <pc:spChg chg="add mod">
          <ac:chgData name="Syed Sharoz" userId="9a16034f-46a4-46c8-b923-39d31d0d8770" providerId="ADAL" clId="{3BA1D3C2-79B1-4EBF-AA81-07CDB7E1E73C}" dt="2023-11-26T10:27:50.989" v="3553" actId="14100"/>
          <ac:spMkLst>
            <pc:docMk/>
            <pc:sldMk cId="0" sldId="538"/>
            <ac:spMk id="2" creationId="{A16A45F8-F752-7BEF-5328-49B88F6C0A2A}"/>
          </ac:spMkLst>
        </pc:spChg>
        <pc:spChg chg="del">
          <ac:chgData name="Syed Sharoz" userId="9a16034f-46a4-46c8-b923-39d31d0d8770" providerId="ADAL" clId="{3BA1D3C2-79B1-4EBF-AA81-07CDB7E1E73C}" dt="2023-11-26T10:20:56.836" v="3519" actId="478"/>
          <ac:spMkLst>
            <pc:docMk/>
            <pc:sldMk cId="0" sldId="538"/>
            <ac:spMk id="1281" creationId="{00000000-0000-0000-0000-000000000000}"/>
          </ac:spMkLst>
        </pc:spChg>
      </pc:sldChg>
      <pc:sldChg chg="modSp add del mod">
        <pc:chgData name="Syed Sharoz" userId="9a16034f-46a4-46c8-b923-39d31d0d8770" providerId="ADAL" clId="{3BA1D3C2-79B1-4EBF-AA81-07CDB7E1E73C}" dt="2023-11-26T10:24:56.560" v="3551" actId="47"/>
        <pc:sldMkLst>
          <pc:docMk/>
          <pc:sldMk cId="0" sldId="539"/>
        </pc:sldMkLst>
        <pc:spChg chg="mod">
          <ac:chgData name="Syed Sharoz" userId="9a16034f-46a4-46c8-b923-39d31d0d8770" providerId="ADAL" clId="{3BA1D3C2-79B1-4EBF-AA81-07CDB7E1E73C}" dt="2023-11-26T10:22:26.874" v="3546" actId="21"/>
          <ac:spMkLst>
            <pc:docMk/>
            <pc:sldMk cId="0" sldId="539"/>
            <ac:spMk id="1316" creationId="{00000000-0000-0000-0000-000000000000}"/>
          </ac:spMkLst>
        </pc:spChg>
        <pc:spChg chg="mod">
          <ac:chgData name="Syed Sharoz" userId="9a16034f-46a4-46c8-b923-39d31d0d8770" providerId="ADAL" clId="{3BA1D3C2-79B1-4EBF-AA81-07CDB7E1E73C}" dt="2023-11-26T10:22:13.182" v="3544" actId="21"/>
          <ac:spMkLst>
            <pc:docMk/>
            <pc:sldMk cId="0" sldId="539"/>
            <ac:spMk id="1322" creationId="{00000000-0000-0000-0000-000000000000}"/>
          </ac:spMkLst>
        </pc:spChg>
      </pc:sldChg>
      <pc:sldChg chg="addSp delSp modSp add mod modNotesTx">
        <pc:chgData name="Syed Sharoz" userId="9a16034f-46a4-46c8-b923-39d31d0d8770" providerId="ADAL" clId="{3BA1D3C2-79B1-4EBF-AA81-07CDB7E1E73C}" dt="2023-11-26T13:36:15.608" v="4653"/>
        <pc:sldMkLst>
          <pc:docMk/>
          <pc:sldMk cId="0" sldId="540"/>
        </pc:sldMkLst>
        <pc:spChg chg="add mod">
          <ac:chgData name="Syed Sharoz" userId="9a16034f-46a4-46c8-b923-39d31d0d8770" providerId="ADAL" clId="{3BA1D3C2-79B1-4EBF-AA81-07CDB7E1E73C}" dt="2023-11-26T10:28:09.168" v="3558" actId="113"/>
          <ac:spMkLst>
            <pc:docMk/>
            <pc:sldMk cId="0" sldId="540"/>
            <ac:spMk id="2" creationId="{FD431225-4A80-53CC-632A-A80775CFEA5C}"/>
          </ac:spMkLst>
        </pc:spChg>
        <pc:spChg chg="del">
          <ac:chgData name="Syed Sharoz" userId="9a16034f-46a4-46c8-b923-39d31d0d8770" providerId="ADAL" clId="{3BA1D3C2-79B1-4EBF-AA81-07CDB7E1E73C}" dt="2023-11-26T10:27:46.561" v="3552" actId="478"/>
          <ac:spMkLst>
            <pc:docMk/>
            <pc:sldMk cId="0" sldId="540"/>
            <ac:spMk id="1329" creationId="{00000000-0000-0000-0000-000000000000}"/>
          </ac:spMkLst>
        </pc:spChg>
        <pc:spChg chg="mod">
          <ac:chgData name="Syed Sharoz" userId="9a16034f-46a4-46c8-b923-39d31d0d8770" providerId="ADAL" clId="{3BA1D3C2-79B1-4EBF-AA81-07CDB7E1E73C}" dt="2023-11-26T10:30:09.613" v="3568" actId="164"/>
          <ac:spMkLst>
            <pc:docMk/>
            <pc:sldMk cId="0" sldId="540"/>
            <ac:spMk id="1330" creationId="{00000000-0000-0000-0000-000000000000}"/>
          </ac:spMkLst>
        </pc:spChg>
        <pc:grpChg chg="add mod">
          <ac:chgData name="Syed Sharoz" userId="9a16034f-46a4-46c8-b923-39d31d0d8770" providerId="ADAL" clId="{3BA1D3C2-79B1-4EBF-AA81-07CDB7E1E73C}" dt="2023-11-26T10:30:45.662" v="3581" actId="1036"/>
          <ac:grpSpMkLst>
            <pc:docMk/>
            <pc:sldMk cId="0" sldId="540"/>
            <ac:grpSpMk id="3" creationId="{53C0239F-361A-B20B-106B-687736675CCF}"/>
          </ac:grpSpMkLst>
        </pc:grpChg>
        <pc:grpChg chg="mod">
          <ac:chgData name="Syed Sharoz" userId="9a16034f-46a4-46c8-b923-39d31d0d8770" providerId="ADAL" clId="{3BA1D3C2-79B1-4EBF-AA81-07CDB7E1E73C}" dt="2023-11-26T10:30:09.613" v="3568" actId="164"/>
          <ac:grpSpMkLst>
            <pc:docMk/>
            <pc:sldMk cId="0" sldId="540"/>
            <ac:grpSpMk id="1331" creationId="{00000000-0000-0000-0000-000000000000}"/>
          </ac:grpSpMkLst>
        </pc:grpChg>
      </pc:sldChg>
      <pc:sldChg chg="addSp delSp modSp add mod modNotesTx">
        <pc:chgData name="Syed Sharoz" userId="9a16034f-46a4-46c8-b923-39d31d0d8770" providerId="ADAL" clId="{3BA1D3C2-79B1-4EBF-AA81-07CDB7E1E73C}" dt="2023-11-26T13:37:31.119" v="4659" actId="113"/>
        <pc:sldMkLst>
          <pc:docMk/>
          <pc:sldMk cId="0" sldId="541"/>
        </pc:sldMkLst>
        <pc:spChg chg="add mod">
          <ac:chgData name="Syed Sharoz" userId="9a16034f-46a4-46c8-b923-39d31d0d8770" providerId="ADAL" clId="{3BA1D3C2-79B1-4EBF-AA81-07CDB7E1E73C}" dt="2023-11-26T10:32:35.988" v="3598"/>
          <ac:spMkLst>
            <pc:docMk/>
            <pc:sldMk cId="0" sldId="541"/>
            <ac:spMk id="2" creationId="{C8080BC4-E3A4-703E-2E58-2974CF8EC4B7}"/>
          </ac:spMkLst>
        </pc:spChg>
        <pc:spChg chg="del">
          <ac:chgData name="Syed Sharoz" userId="9a16034f-46a4-46c8-b923-39d31d0d8770" providerId="ADAL" clId="{3BA1D3C2-79B1-4EBF-AA81-07CDB7E1E73C}" dt="2023-11-26T10:32:11.878" v="3594" actId="478"/>
          <ac:spMkLst>
            <pc:docMk/>
            <pc:sldMk cId="0" sldId="541"/>
            <ac:spMk id="1359" creationId="{00000000-0000-0000-0000-000000000000}"/>
          </ac:spMkLst>
        </pc:spChg>
      </pc:sldChg>
      <pc:sldChg chg="addSp delSp modSp add mod modNotesTx">
        <pc:chgData name="Syed Sharoz" userId="9a16034f-46a4-46c8-b923-39d31d0d8770" providerId="ADAL" clId="{3BA1D3C2-79B1-4EBF-AA81-07CDB7E1E73C}" dt="2023-11-26T13:39:24.254" v="4666"/>
        <pc:sldMkLst>
          <pc:docMk/>
          <pc:sldMk cId="0" sldId="542"/>
        </pc:sldMkLst>
        <pc:spChg chg="add mod">
          <ac:chgData name="Syed Sharoz" userId="9a16034f-46a4-46c8-b923-39d31d0d8770" providerId="ADAL" clId="{3BA1D3C2-79B1-4EBF-AA81-07CDB7E1E73C}" dt="2023-11-26T10:34:20.065" v="3605" actId="14100"/>
          <ac:spMkLst>
            <pc:docMk/>
            <pc:sldMk cId="0" sldId="542"/>
            <ac:spMk id="2" creationId="{593FB100-28DD-16E6-BC6A-A66C37CB022E}"/>
          </ac:spMkLst>
        </pc:spChg>
        <pc:spChg chg="del mod">
          <ac:chgData name="Syed Sharoz" userId="9a16034f-46a4-46c8-b923-39d31d0d8770" providerId="ADAL" clId="{3BA1D3C2-79B1-4EBF-AA81-07CDB7E1E73C}" dt="2023-11-26T10:33:52.793" v="3600" actId="478"/>
          <ac:spMkLst>
            <pc:docMk/>
            <pc:sldMk cId="0" sldId="542"/>
            <ac:spMk id="1366" creationId="{00000000-0000-0000-0000-000000000000}"/>
          </ac:spMkLst>
        </pc:spChg>
        <pc:spChg chg="mod">
          <ac:chgData name="Syed Sharoz" userId="9a16034f-46a4-46c8-b923-39d31d0d8770" providerId="ADAL" clId="{3BA1D3C2-79B1-4EBF-AA81-07CDB7E1E73C}" dt="2023-11-26T10:38:45.635" v="3635" actId="14100"/>
          <ac:spMkLst>
            <pc:docMk/>
            <pc:sldMk cId="0" sldId="542"/>
            <ac:spMk id="1372" creationId="{00000000-0000-0000-0000-000000000000}"/>
          </ac:spMkLst>
        </pc:spChg>
      </pc:sldChg>
      <pc:sldChg chg="addSp delSp modSp add mod modNotesTx">
        <pc:chgData name="Syed Sharoz" userId="9a16034f-46a4-46c8-b923-39d31d0d8770" providerId="ADAL" clId="{3BA1D3C2-79B1-4EBF-AA81-07CDB7E1E73C}" dt="2023-11-26T13:40:02.015" v="4673"/>
        <pc:sldMkLst>
          <pc:docMk/>
          <pc:sldMk cId="0" sldId="543"/>
        </pc:sldMkLst>
        <pc:spChg chg="add mod">
          <ac:chgData name="Syed Sharoz" userId="9a16034f-46a4-46c8-b923-39d31d0d8770" providerId="ADAL" clId="{3BA1D3C2-79B1-4EBF-AA81-07CDB7E1E73C}" dt="2023-11-26T10:35:13.396" v="3610"/>
          <ac:spMkLst>
            <pc:docMk/>
            <pc:sldMk cId="0" sldId="543"/>
            <ac:spMk id="2" creationId="{2DF28528-570B-CD02-794E-537F7A0F33EF}"/>
          </ac:spMkLst>
        </pc:spChg>
        <pc:spChg chg="mod">
          <ac:chgData name="Syed Sharoz" userId="9a16034f-46a4-46c8-b923-39d31d0d8770" providerId="ADAL" clId="{3BA1D3C2-79B1-4EBF-AA81-07CDB7E1E73C}" dt="2023-11-26T10:37:10.050" v="3618"/>
          <ac:spMkLst>
            <pc:docMk/>
            <pc:sldMk cId="0" sldId="543"/>
            <ac:spMk id="4" creationId="{487FDD73-6644-65EF-DBC2-4DB471F2F1DC}"/>
          </ac:spMkLst>
        </pc:spChg>
        <pc:spChg chg="mod">
          <ac:chgData name="Syed Sharoz" userId="9a16034f-46a4-46c8-b923-39d31d0d8770" providerId="ADAL" clId="{3BA1D3C2-79B1-4EBF-AA81-07CDB7E1E73C}" dt="2023-11-26T10:37:10.050" v="3618"/>
          <ac:spMkLst>
            <pc:docMk/>
            <pc:sldMk cId="0" sldId="543"/>
            <ac:spMk id="7" creationId="{8F4BB3F4-DE73-24CC-1F44-A018BEF8410A}"/>
          </ac:spMkLst>
        </pc:spChg>
        <pc:spChg chg="mod">
          <ac:chgData name="Syed Sharoz" userId="9a16034f-46a4-46c8-b923-39d31d0d8770" providerId="ADAL" clId="{3BA1D3C2-79B1-4EBF-AA81-07CDB7E1E73C}" dt="2023-11-26T10:37:10.050" v="3618"/>
          <ac:spMkLst>
            <pc:docMk/>
            <pc:sldMk cId="0" sldId="543"/>
            <ac:spMk id="8" creationId="{07392E71-2564-0E1F-1ABC-29AEAD05DBA0}"/>
          </ac:spMkLst>
        </pc:spChg>
        <pc:spChg chg="mod">
          <ac:chgData name="Syed Sharoz" userId="9a16034f-46a4-46c8-b923-39d31d0d8770" providerId="ADAL" clId="{3BA1D3C2-79B1-4EBF-AA81-07CDB7E1E73C}" dt="2023-11-26T10:38:44.497" v="3634" actId="14100"/>
          <ac:spMkLst>
            <pc:docMk/>
            <pc:sldMk cId="0" sldId="543"/>
            <ac:spMk id="9" creationId="{1DD061E1-FC12-44DC-3F3B-7A20DBE4BC42}"/>
          </ac:spMkLst>
        </pc:spChg>
        <pc:spChg chg="del">
          <ac:chgData name="Syed Sharoz" userId="9a16034f-46a4-46c8-b923-39d31d0d8770" providerId="ADAL" clId="{3BA1D3C2-79B1-4EBF-AA81-07CDB7E1E73C}" dt="2023-11-26T10:34:57.369" v="3606" actId="478"/>
          <ac:spMkLst>
            <pc:docMk/>
            <pc:sldMk cId="0" sldId="543"/>
            <ac:spMk id="1380" creationId="{00000000-0000-0000-0000-000000000000}"/>
          </ac:spMkLst>
        </pc:spChg>
        <pc:grpChg chg="add mod">
          <ac:chgData name="Syed Sharoz" userId="9a16034f-46a4-46c8-b923-39d31d0d8770" providerId="ADAL" clId="{3BA1D3C2-79B1-4EBF-AA81-07CDB7E1E73C}" dt="2023-11-26T10:37:10.050" v="3618"/>
          <ac:grpSpMkLst>
            <pc:docMk/>
            <pc:sldMk cId="0" sldId="543"/>
            <ac:grpSpMk id="3" creationId="{2847099A-6686-6082-6695-0194102D45DF}"/>
          </ac:grpSpMkLst>
        </pc:grpChg>
        <pc:grpChg chg="mod">
          <ac:chgData name="Syed Sharoz" userId="9a16034f-46a4-46c8-b923-39d31d0d8770" providerId="ADAL" clId="{3BA1D3C2-79B1-4EBF-AA81-07CDB7E1E73C}" dt="2023-11-26T10:37:10.050" v="3618"/>
          <ac:grpSpMkLst>
            <pc:docMk/>
            <pc:sldMk cId="0" sldId="543"/>
            <ac:grpSpMk id="6" creationId="{C8A65DF7-9A3A-5CF8-1904-B315AF4A0F5A}"/>
          </ac:grpSpMkLst>
        </pc:grpChg>
        <pc:grpChg chg="del">
          <ac:chgData name="Syed Sharoz" userId="9a16034f-46a4-46c8-b923-39d31d0d8770" providerId="ADAL" clId="{3BA1D3C2-79B1-4EBF-AA81-07CDB7E1E73C}" dt="2023-11-26T10:37:05.654" v="3617" actId="478"/>
          <ac:grpSpMkLst>
            <pc:docMk/>
            <pc:sldMk cId="0" sldId="543"/>
            <ac:grpSpMk id="1381" creationId="{00000000-0000-0000-0000-000000000000}"/>
          </ac:grpSpMkLst>
        </pc:grpChg>
      </pc:sldChg>
      <pc:sldChg chg="addSp delSp modSp add mod modNotesTx">
        <pc:chgData name="Syed Sharoz" userId="9a16034f-46a4-46c8-b923-39d31d0d8770" providerId="ADAL" clId="{3BA1D3C2-79B1-4EBF-AA81-07CDB7E1E73C}" dt="2023-11-26T13:40:59.575" v="4680"/>
        <pc:sldMkLst>
          <pc:docMk/>
          <pc:sldMk cId="0" sldId="544"/>
        </pc:sldMkLst>
        <pc:spChg chg="add mod">
          <ac:chgData name="Syed Sharoz" userId="9a16034f-46a4-46c8-b923-39d31d0d8770" providerId="ADAL" clId="{3BA1D3C2-79B1-4EBF-AA81-07CDB7E1E73C}" dt="2023-11-26T10:36:08.946" v="3616" actId="14100"/>
          <ac:spMkLst>
            <pc:docMk/>
            <pc:sldMk cId="0" sldId="544"/>
            <ac:spMk id="2" creationId="{50C64C06-5DA9-94B6-58D9-5F3C26E8CA20}"/>
          </ac:spMkLst>
        </pc:spChg>
        <pc:spChg chg="mod">
          <ac:chgData name="Syed Sharoz" userId="9a16034f-46a4-46c8-b923-39d31d0d8770" providerId="ADAL" clId="{3BA1D3C2-79B1-4EBF-AA81-07CDB7E1E73C}" dt="2023-11-26T10:37:43.018" v="3623"/>
          <ac:spMkLst>
            <pc:docMk/>
            <pc:sldMk cId="0" sldId="544"/>
            <ac:spMk id="4" creationId="{77BA899E-4FAD-99B2-9966-003BBDED8343}"/>
          </ac:spMkLst>
        </pc:spChg>
        <pc:spChg chg="mod">
          <ac:chgData name="Syed Sharoz" userId="9a16034f-46a4-46c8-b923-39d31d0d8770" providerId="ADAL" clId="{3BA1D3C2-79B1-4EBF-AA81-07CDB7E1E73C}" dt="2023-11-26T10:37:43.018" v="3623"/>
          <ac:spMkLst>
            <pc:docMk/>
            <pc:sldMk cId="0" sldId="544"/>
            <ac:spMk id="7" creationId="{ED43236C-5291-5C22-8BFA-8425470AA9C1}"/>
          </ac:spMkLst>
        </pc:spChg>
        <pc:spChg chg="mod">
          <ac:chgData name="Syed Sharoz" userId="9a16034f-46a4-46c8-b923-39d31d0d8770" providerId="ADAL" clId="{3BA1D3C2-79B1-4EBF-AA81-07CDB7E1E73C}" dt="2023-11-26T10:37:43.018" v="3623"/>
          <ac:spMkLst>
            <pc:docMk/>
            <pc:sldMk cId="0" sldId="544"/>
            <ac:spMk id="8" creationId="{C0710051-2E02-65F5-6341-039BE05C292D}"/>
          </ac:spMkLst>
        </pc:spChg>
        <pc:spChg chg="mod">
          <ac:chgData name="Syed Sharoz" userId="9a16034f-46a4-46c8-b923-39d31d0d8770" providerId="ADAL" clId="{3BA1D3C2-79B1-4EBF-AA81-07CDB7E1E73C}" dt="2023-11-26T10:38:57.205" v="3638" actId="255"/>
          <ac:spMkLst>
            <pc:docMk/>
            <pc:sldMk cId="0" sldId="544"/>
            <ac:spMk id="9" creationId="{28F66276-29B3-4094-D190-E8C23BEAEABA}"/>
          </ac:spMkLst>
        </pc:spChg>
        <pc:spChg chg="del">
          <ac:chgData name="Syed Sharoz" userId="9a16034f-46a4-46c8-b923-39d31d0d8770" providerId="ADAL" clId="{3BA1D3C2-79B1-4EBF-AA81-07CDB7E1E73C}" dt="2023-11-26T10:35:41.344" v="3611" actId="478"/>
          <ac:spMkLst>
            <pc:docMk/>
            <pc:sldMk cId="0" sldId="544"/>
            <ac:spMk id="1394" creationId="{00000000-0000-0000-0000-000000000000}"/>
          </ac:spMkLst>
        </pc:spChg>
        <pc:grpChg chg="add mod">
          <ac:chgData name="Syed Sharoz" userId="9a16034f-46a4-46c8-b923-39d31d0d8770" providerId="ADAL" clId="{3BA1D3C2-79B1-4EBF-AA81-07CDB7E1E73C}" dt="2023-11-26T10:37:43.018" v="3623"/>
          <ac:grpSpMkLst>
            <pc:docMk/>
            <pc:sldMk cId="0" sldId="544"/>
            <ac:grpSpMk id="3" creationId="{173F41E4-4B03-2E32-56E6-968D56809177}"/>
          </ac:grpSpMkLst>
        </pc:grpChg>
        <pc:grpChg chg="mod">
          <ac:chgData name="Syed Sharoz" userId="9a16034f-46a4-46c8-b923-39d31d0d8770" providerId="ADAL" clId="{3BA1D3C2-79B1-4EBF-AA81-07CDB7E1E73C}" dt="2023-11-26T10:37:43.018" v="3623"/>
          <ac:grpSpMkLst>
            <pc:docMk/>
            <pc:sldMk cId="0" sldId="544"/>
            <ac:grpSpMk id="6" creationId="{2F6A43EC-E7E5-7F8A-C68D-907C7F3F9B71}"/>
          </ac:grpSpMkLst>
        </pc:grpChg>
        <pc:grpChg chg="del">
          <ac:chgData name="Syed Sharoz" userId="9a16034f-46a4-46c8-b923-39d31d0d8770" providerId="ADAL" clId="{3BA1D3C2-79B1-4EBF-AA81-07CDB7E1E73C}" dt="2023-11-26T10:37:38.086" v="3622" actId="478"/>
          <ac:grpSpMkLst>
            <pc:docMk/>
            <pc:sldMk cId="0" sldId="544"/>
            <ac:grpSpMk id="1395" creationId="{00000000-0000-0000-0000-000000000000}"/>
          </ac:grpSpMkLst>
        </pc:grpChg>
      </pc:sldChg>
      <pc:sldChg chg="addSp delSp modSp add mod modNotesTx">
        <pc:chgData name="Syed Sharoz" userId="9a16034f-46a4-46c8-b923-39d31d0d8770" providerId="ADAL" clId="{3BA1D3C2-79B1-4EBF-AA81-07CDB7E1E73C}" dt="2023-11-26T13:42:07.955" v="4689"/>
        <pc:sldMkLst>
          <pc:docMk/>
          <pc:sldMk cId="0" sldId="545"/>
        </pc:sldMkLst>
        <pc:spChg chg="add mod">
          <ac:chgData name="Syed Sharoz" userId="9a16034f-46a4-46c8-b923-39d31d0d8770" providerId="ADAL" clId="{3BA1D3C2-79B1-4EBF-AA81-07CDB7E1E73C}" dt="2023-11-26T10:39:24.641" v="3646" actId="14100"/>
          <ac:spMkLst>
            <pc:docMk/>
            <pc:sldMk cId="0" sldId="545"/>
            <ac:spMk id="2" creationId="{09D142A5-66D5-32F0-2D53-FF81EBF7B4F9}"/>
          </ac:spMkLst>
        </pc:spChg>
        <pc:spChg chg="del">
          <ac:chgData name="Syed Sharoz" userId="9a16034f-46a4-46c8-b923-39d31d0d8770" providerId="ADAL" clId="{3BA1D3C2-79B1-4EBF-AA81-07CDB7E1E73C}" dt="2023-11-26T10:39:08.083" v="3639" actId="478"/>
          <ac:spMkLst>
            <pc:docMk/>
            <pc:sldMk cId="0" sldId="545"/>
            <ac:spMk id="1407" creationId="{00000000-0000-0000-0000-000000000000}"/>
          </ac:spMkLst>
        </pc:spChg>
        <pc:spChg chg="mod">
          <ac:chgData name="Syed Sharoz" userId="9a16034f-46a4-46c8-b923-39d31d0d8770" providerId="ADAL" clId="{3BA1D3C2-79B1-4EBF-AA81-07CDB7E1E73C}" dt="2023-11-26T10:40:01.927" v="3654" actId="255"/>
          <ac:spMkLst>
            <pc:docMk/>
            <pc:sldMk cId="0" sldId="545"/>
            <ac:spMk id="1411" creationId="{00000000-0000-0000-0000-000000000000}"/>
          </ac:spMkLst>
        </pc:spChg>
        <pc:grpChg chg="mod">
          <ac:chgData name="Syed Sharoz" userId="9a16034f-46a4-46c8-b923-39d31d0d8770" providerId="ADAL" clId="{3BA1D3C2-79B1-4EBF-AA81-07CDB7E1E73C}" dt="2023-11-26T10:39:40.436" v="3649" actId="12789"/>
          <ac:grpSpMkLst>
            <pc:docMk/>
            <pc:sldMk cId="0" sldId="545"/>
            <ac:grpSpMk id="1408" creationId="{00000000-0000-0000-0000-000000000000}"/>
          </ac:grpSpMkLst>
        </pc:grpChg>
      </pc:sldChg>
      <pc:sldChg chg="add modNotesTx">
        <pc:chgData name="Syed Sharoz" userId="9a16034f-46a4-46c8-b923-39d31d0d8770" providerId="ADAL" clId="{3BA1D3C2-79B1-4EBF-AA81-07CDB7E1E73C}" dt="2023-11-26T13:42:17.018" v="4691" actId="113"/>
        <pc:sldMkLst>
          <pc:docMk/>
          <pc:sldMk cId="0" sldId="546"/>
        </pc:sldMkLst>
      </pc:sldChg>
      <pc:sldChg chg="addSp delSp modSp add mod modNotesTx">
        <pc:chgData name="Syed Sharoz" userId="9a16034f-46a4-46c8-b923-39d31d0d8770" providerId="ADAL" clId="{3BA1D3C2-79B1-4EBF-AA81-07CDB7E1E73C}" dt="2023-11-26T13:43:38.467" v="4702"/>
        <pc:sldMkLst>
          <pc:docMk/>
          <pc:sldMk cId="0" sldId="547"/>
        </pc:sldMkLst>
        <pc:spChg chg="add mod">
          <ac:chgData name="Syed Sharoz" userId="9a16034f-46a4-46c8-b923-39d31d0d8770" providerId="ADAL" clId="{3BA1D3C2-79B1-4EBF-AA81-07CDB7E1E73C}" dt="2023-11-26T10:40:49.327" v="3660" actId="20577"/>
          <ac:spMkLst>
            <pc:docMk/>
            <pc:sldMk cId="0" sldId="547"/>
            <ac:spMk id="2" creationId="{6F14A3DF-BED0-332D-369A-5572A0A65BEA}"/>
          </ac:spMkLst>
        </pc:spChg>
        <pc:spChg chg="mod">
          <ac:chgData name="Syed Sharoz" userId="9a16034f-46a4-46c8-b923-39d31d0d8770" providerId="ADAL" clId="{3BA1D3C2-79B1-4EBF-AA81-07CDB7E1E73C}" dt="2023-11-26T10:41:10.414" v="3662"/>
          <ac:spMkLst>
            <pc:docMk/>
            <pc:sldMk cId="0" sldId="547"/>
            <ac:spMk id="4" creationId="{5857F3DE-4C25-D923-8064-70D0F42C6DB4}"/>
          </ac:spMkLst>
        </pc:spChg>
        <pc:spChg chg="mod">
          <ac:chgData name="Syed Sharoz" userId="9a16034f-46a4-46c8-b923-39d31d0d8770" providerId="ADAL" clId="{3BA1D3C2-79B1-4EBF-AA81-07CDB7E1E73C}" dt="2023-11-26T10:41:10.414" v="3662"/>
          <ac:spMkLst>
            <pc:docMk/>
            <pc:sldMk cId="0" sldId="547"/>
            <ac:spMk id="6" creationId="{8B145ECB-66EB-F6E0-A5C9-BAFF566C4638}"/>
          </ac:spMkLst>
        </pc:spChg>
        <pc:spChg chg="mod">
          <ac:chgData name="Syed Sharoz" userId="9a16034f-46a4-46c8-b923-39d31d0d8770" providerId="ADAL" clId="{3BA1D3C2-79B1-4EBF-AA81-07CDB7E1E73C}" dt="2023-11-26T10:41:34.524" v="3668"/>
          <ac:spMkLst>
            <pc:docMk/>
            <pc:sldMk cId="0" sldId="547"/>
            <ac:spMk id="7" creationId="{97ABD984-B18E-DE98-51B3-48C3FB67B212}"/>
          </ac:spMkLst>
        </pc:spChg>
        <pc:spChg chg="mod">
          <ac:chgData name="Syed Sharoz" userId="9a16034f-46a4-46c8-b923-39d31d0d8770" providerId="ADAL" clId="{3BA1D3C2-79B1-4EBF-AA81-07CDB7E1E73C}" dt="2023-11-26T10:41:10.414" v="3662"/>
          <ac:spMkLst>
            <pc:docMk/>
            <pc:sldMk cId="0" sldId="547"/>
            <ac:spMk id="8" creationId="{A589E8AA-6135-F91E-EA10-C99B50FF5D00}"/>
          </ac:spMkLst>
        </pc:spChg>
        <pc:spChg chg="del">
          <ac:chgData name="Syed Sharoz" userId="9a16034f-46a4-46c8-b923-39d31d0d8770" providerId="ADAL" clId="{3BA1D3C2-79B1-4EBF-AA81-07CDB7E1E73C}" dt="2023-11-26T10:40:26.288" v="3655" actId="478"/>
          <ac:spMkLst>
            <pc:docMk/>
            <pc:sldMk cId="0" sldId="547"/>
            <ac:spMk id="1435" creationId="{00000000-0000-0000-0000-000000000000}"/>
          </ac:spMkLst>
        </pc:spChg>
        <pc:grpChg chg="add del mod">
          <ac:chgData name="Syed Sharoz" userId="9a16034f-46a4-46c8-b923-39d31d0d8770" providerId="ADAL" clId="{3BA1D3C2-79B1-4EBF-AA81-07CDB7E1E73C}" dt="2023-11-26T10:41:34.786" v="3669"/>
          <ac:grpSpMkLst>
            <pc:docMk/>
            <pc:sldMk cId="0" sldId="547"/>
            <ac:grpSpMk id="3" creationId="{DF4278D2-8D99-8334-BD02-04E20D616511}"/>
          </ac:grpSpMkLst>
        </pc:grpChg>
        <pc:grpChg chg="add del">
          <ac:chgData name="Syed Sharoz" userId="9a16034f-46a4-46c8-b923-39d31d0d8770" providerId="ADAL" clId="{3BA1D3C2-79B1-4EBF-AA81-07CDB7E1E73C}" dt="2023-11-26T10:41:35.681" v="3670" actId="478"/>
          <ac:grpSpMkLst>
            <pc:docMk/>
            <pc:sldMk cId="0" sldId="547"/>
            <ac:grpSpMk id="1436" creationId="{00000000-0000-0000-0000-000000000000}"/>
          </ac:grpSpMkLst>
        </pc:grpChg>
      </pc:sldChg>
      <pc:sldChg chg="modSp add mod modNotesTx">
        <pc:chgData name="Syed Sharoz" userId="9a16034f-46a4-46c8-b923-39d31d0d8770" providerId="ADAL" clId="{3BA1D3C2-79B1-4EBF-AA81-07CDB7E1E73C}" dt="2023-11-26T13:44:33.452" v="4711"/>
        <pc:sldMkLst>
          <pc:docMk/>
          <pc:sldMk cId="0" sldId="548"/>
        </pc:sldMkLst>
        <pc:grpChg chg="mod">
          <ac:chgData name="Syed Sharoz" userId="9a16034f-46a4-46c8-b923-39d31d0d8770" providerId="ADAL" clId="{3BA1D3C2-79B1-4EBF-AA81-07CDB7E1E73C}" dt="2023-11-26T10:42:02.587" v="3672" actId="12789"/>
          <ac:grpSpMkLst>
            <pc:docMk/>
            <pc:sldMk cId="0" sldId="548"/>
            <ac:grpSpMk id="1447" creationId="{00000000-0000-0000-0000-000000000000}"/>
          </ac:grpSpMkLst>
        </pc:grpChg>
      </pc:sldChg>
      <pc:sldChg chg="modSp add mod modNotesTx">
        <pc:chgData name="Syed Sharoz" userId="9a16034f-46a4-46c8-b923-39d31d0d8770" providerId="ADAL" clId="{3BA1D3C2-79B1-4EBF-AA81-07CDB7E1E73C}" dt="2023-11-26T13:44:34.153" v="4712"/>
        <pc:sldMkLst>
          <pc:docMk/>
          <pc:sldMk cId="0" sldId="549"/>
        </pc:sldMkLst>
        <pc:grpChg chg="mod">
          <ac:chgData name="Syed Sharoz" userId="9a16034f-46a4-46c8-b923-39d31d0d8770" providerId="ADAL" clId="{3BA1D3C2-79B1-4EBF-AA81-07CDB7E1E73C}" dt="2023-11-26T10:42:12.776" v="3674" actId="12789"/>
          <ac:grpSpMkLst>
            <pc:docMk/>
            <pc:sldMk cId="0" sldId="549"/>
            <ac:grpSpMk id="1468" creationId="{00000000-0000-0000-0000-000000000000}"/>
          </ac:grpSpMkLst>
        </pc:grpChg>
      </pc:sldChg>
      <pc:sldChg chg="addSp delSp modSp add mod modNotesTx">
        <pc:chgData name="Syed Sharoz" userId="9a16034f-46a4-46c8-b923-39d31d0d8770" providerId="ADAL" clId="{3BA1D3C2-79B1-4EBF-AA81-07CDB7E1E73C}" dt="2023-11-26T13:35:01.844" v="4649" actId="113"/>
        <pc:sldMkLst>
          <pc:docMk/>
          <pc:sldMk cId="988346783" sldId="550"/>
        </pc:sldMkLst>
        <pc:spChg chg="mod">
          <ac:chgData name="Syed Sharoz" userId="9a16034f-46a4-46c8-b923-39d31d0d8770" providerId="ADAL" clId="{3BA1D3C2-79B1-4EBF-AA81-07CDB7E1E73C}" dt="2023-11-26T10:22:07.616" v="3541"/>
          <ac:spMkLst>
            <pc:docMk/>
            <pc:sldMk cId="988346783" sldId="550"/>
            <ac:spMk id="5" creationId="{03B5F2D4-8946-5C84-0BE4-6577D346238C}"/>
          </ac:spMkLst>
        </pc:spChg>
        <pc:spChg chg="mod">
          <ac:chgData name="Syed Sharoz" userId="9a16034f-46a4-46c8-b923-39d31d0d8770" providerId="ADAL" clId="{3BA1D3C2-79B1-4EBF-AA81-07CDB7E1E73C}" dt="2023-11-26T10:22:03.007" v="3525"/>
          <ac:spMkLst>
            <pc:docMk/>
            <pc:sldMk cId="988346783" sldId="550"/>
            <ac:spMk id="1302" creationId="{00000000-0000-0000-0000-000000000000}"/>
          </ac:spMkLst>
        </pc:spChg>
        <pc:spChg chg="mod">
          <ac:chgData name="Syed Sharoz" userId="9a16034f-46a4-46c8-b923-39d31d0d8770" providerId="ADAL" clId="{3BA1D3C2-79B1-4EBF-AA81-07CDB7E1E73C}" dt="2023-11-26T10:22:30.058" v="3547"/>
          <ac:spMkLst>
            <pc:docMk/>
            <pc:sldMk cId="988346783" sldId="550"/>
            <ac:spMk id="1303" creationId="{00000000-0000-0000-0000-000000000000}"/>
          </ac:spMkLst>
        </pc:spChg>
        <pc:spChg chg="mod">
          <ac:chgData name="Syed Sharoz" userId="9a16034f-46a4-46c8-b923-39d31d0d8770" providerId="ADAL" clId="{3BA1D3C2-79B1-4EBF-AA81-07CDB7E1E73C}" dt="2023-11-26T10:22:16.193" v="3545"/>
          <ac:spMkLst>
            <pc:docMk/>
            <pc:sldMk cId="988346783" sldId="550"/>
            <ac:spMk id="1309" creationId="{00000000-0000-0000-0000-000000000000}"/>
          </ac:spMkLst>
        </pc:spChg>
        <pc:cxnChg chg="add del mod replST">
          <ac:chgData name="Syed Sharoz" userId="9a16034f-46a4-46c8-b923-39d31d0d8770" providerId="ADAL" clId="{3BA1D3C2-79B1-4EBF-AA81-07CDB7E1E73C}" dt="2023-11-26T10:22:07.618" v="3543"/>
          <ac:cxnSpMkLst>
            <pc:docMk/>
            <pc:sldMk cId="988346783" sldId="550"/>
            <ac:cxnSpMk id="2" creationId="{C98E860E-2C45-32E8-EE72-E05E092455A9}"/>
          </ac:cxnSpMkLst>
        </pc:cxnChg>
      </pc:sldChg>
      <pc:sldChg chg="addSp delSp modSp add mod modNotesTx">
        <pc:chgData name="Syed Sharoz" userId="9a16034f-46a4-46c8-b923-39d31d0d8770" providerId="ADAL" clId="{3BA1D3C2-79B1-4EBF-AA81-07CDB7E1E73C}" dt="2023-11-26T13:37:16.393" v="4657"/>
        <pc:sldMkLst>
          <pc:docMk/>
          <pc:sldMk cId="505651308" sldId="551"/>
        </pc:sldMkLst>
        <pc:spChg chg="del">
          <ac:chgData name="Syed Sharoz" userId="9a16034f-46a4-46c8-b923-39d31d0d8770" providerId="ADAL" clId="{3BA1D3C2-79B1-4EBF-AA81-07CDB7E1E73C}" dt="2023-11-26T10:29:35.621" v="3567" actId="478"/>
          <ac:spMkLst>
            <pc:docMk/>
            <pc:sldMk cId="505651308" sldId="551"/>
            <ac:spMk id="2" creationId="{FD431225-4A80-53CC-632A-A80775CFEA5C}"/>
          </ac:spMkLst>
        </pc:spChg>
        <pc:spChg chg="mod">
          <ac:chgData name="Syed Sharoz" userId="9a16034f-46a4-46c8-b923-39d31d0d8770" providerId="ADAL" clId="{3BA1D3C2-79B1-4EBF-AA81-07CDB7E1E73C}" dt="2023-11-26T10:30:25.863" v="3570" actId="164"/>
          <ac:spMkLst>
            <pc:docMk/>
            <pc:sldMk cId="505651308" sldId="551"/>
            <ac:spMk id="1330" creationId="{00000000-0000-0000-0000-000000000000}"/>
          </ac:spMkLst>
        </pc:spChg>
        <pc:spChg chg="mod">
          <ac:chgData name="Syed Sharoz" userId="9a16034f-46a4-46c8-b923-39d31d0d8770" providerId="ADAL" clId="{3BA1D3C2-79B1-4EBF-AA81-07CDB7E1E73C}" dt="2023-11-26T10:28:59.914" v="3561" actId="1076"/>
          <ac:spMkLst>
            <pc:docMk/>
            <pc:sldMk cId="505651308" sldId="551"/>
            <ac:spMk id="1334" creationId="{00000000-0000-0000-0000-000000000000}"/>
          </ac:spMkLst>
        </pc:spChg>
        <pc:grpChg chg="add mod">
          <ac:chgData name="Syed Sharoz" userId="9a16034f-46a4-46c8-b923-39d31d0d8770" providerId="ADAL" clId="{3BA1D3C2-79B1-4EBF-AA81-07CDB7E1E73C}" dt="2023-11-26T10:30:51.917" v="3591" actId="1036"/>
          <ac:grpSpMkLst>
            <pc:docMk/>
            <pc:sldMk cId="505651308" sldId="551"/>
            <ac:grpSpMk id="3" creationId="{2B4475B8-B4F2-5750-F89A-D980E7FDF7D2}"/>
          </ac:grpSpMkLst>
        </pc:grpChg>
        <pc:grpChg chg="mod">
          <ac:chgData name="Syed Sharoz" userId="9a16034f-46a4-46c8-b923-39d31d0d8770" providerId="ADAL" clId="{3BA1D3C2-79B1-4EBF-AA81-07CDB7E1E73C}" dt="2023-11-26T10:30:25.863" v="3570" actId="164"/>
          <ac:grpSpMkLst>
            <pc:docMk/>
            <pc:sldMk cId="505651308" sldId="551"/>
            <ac:grpSpMk id="1331" creationId="{00000000-0000-0000-0000-000000000000}"/>
          </ac:grpSpMkLst>
        </pc:grpChg>
      </pc:sldChg>
    </pc:docChg>
  </pc:docChgLst>
  <pc:docChgLst>
    <pc:chgData name="Shreemayee Bhattacharyya" userId="73035bad-e703-4b66-9870-28e9edb9c0a7" providerId="ADAL" clId="{A9ED0D2E-7144-4935-97C8-700D62E5FA24}"/>
    <pc:docChg chg="custSel addSld delSld modSld">
      <pc:chgData name="Shreemayee Bhattacharyya" userId="73035bad-e703-4b66-9870-28e9edb9c0a7" providerId="ADAL" clId="{A9ED0D2E-7144-4935-97C8-700D62E5FA24}" dt="2023-12-01T08:08:38.421" v="27" actId="47"/>
      <pc:docMkLst>
        <pc:docMk/>
      </pc:docMkLst>
      <pc:sldChg chg="del">
        <pc:chgData name="Shreemayee Bhattacharyya" userId="73035bad-e703-4b66-9870-28e9edb9c0a7" providerId="ADAL" clId="{A9ED0D2E-7144-4935-97C8-700D62E5FA24}" dt="2023-12-01T08:08:38.421" v="27" actId="47"/>
        <pc:sldMkLst>
          <pc:docMk/>
          <pc:sldMk cId="176914838" sldId="276"/>
        </pc:sldMkLst>
      </pc:sldChg>
      <pc:sldChg chg="modSp mod">
        <pc:chgData name="Shreemayee Bhattacharyya" userId="73035bad-e703-4b66-9870-28e9edb9c0a7" providerId="ADAL" clId="{A9ED0D2E-7144-4935-97C8-700D62E5FA24}" dt="2023-12-01T08:05:17.887" v="10" actId="20577"/>
        <pc:sldMkLst>
          <pc:docMk/>
          <pc:sldMk cId="1196659175" sldId="590"/>
        </pc:sldMkLst>
        <pc:spChg chg="mod">
          <ac:chgData name="Shreemayee Bhattacharyya" userId="73035bad-e703-4b66-9870-28e9edb9c0a7" providerId="ADAL" clId="{A9ED0D2E-7144-4935-97C8-700D62E5FA24}" dt="2023-12-01T08:05:17.887" v="10" actId="20577"/>
          <ac:spMkLst>
            <pc:docMk/>
            <pc:sldMk cId="1196659175" sldId="590"/>
            <ac:spMk id="11" creationId="{5B574297-3A89-9D69-359A-7B0F237C15E2}"/>
          </ac:spMkLst>
        </pc:spChg>
      </pc:sldChg>
      <pc:sldChg chg="modSp mod">
        <pc:chgData name="Shreemayee Bhattacharyya" userId="73035bad-e703-4b66-9870-28e9edb9c0a7" providerId="ADAL" clId="{A9ED0D2E-7144-4935-97C8-700D62E5FA24}" dt="2023-12-01T08:04:53.373" v="4" actId="20577"/>
        <pc:sldMkLst>
          <pc:docMk/>
          <pc:sldMk cId="899905995" sldId="591"/>
        </pc:sldMkLst>
        <pc:spChg chg="mod">
          <ac:chgData name="Shreemayee Bhattacharyya" userId="73035bad-e703-4b66-9870-28e9edb9c0a7" providerId="ADAL" clId="{A9ED0D2E-7144-4935-97C8-700D62E5FA24}" dt="2023-12-01T08:04:53.373" v="4" actId="20577"/>
          <ac:spMkLst>
            <pc:docMk/>
            <pc:sldMk cId="899905995" sldId="591"/>
            <ac:spMk id="11" creationId="{5B574297-3A89-9D69-359A-7B0F237C15E2}"/>
          </ac:spMkLst>
        </pc:spChg>
      </pc:sldChg>
      <pc:sldChg chg="modSp">
        <pc:chgData name="Shreemayee Bhattacharyya" userId="73035bad-e703-4b66-9870-28e9edb9c0a7" providerId="ADAL" clId="{A9ED0D2E-7144-4935-97C8-700D62E5FA24}" dt="2023-12-01T08:04:37.455" v="0"/>
        <pc:sldMkLst>
          <pc:docMk/>
          <pc:sldMk cId="158810790" sldId="605"/>
        </pc:sldMkLst>
        <pc:graphicFrameChg chg="mod">
          <ac:chgData name="Shreemayee Bhattacharyya" userId="73035bad-e703-4b66-9870-28e9edb9c0a7" providerId="ADAL" clId="{A9ED0D2E-7144-4935-97C8-700D62E5FA24}" dt="2023-12-01T08:04:37.455" v="0"/>
          <ac:graphicFrameMkLst>
            <pc:docMk/>
            <pc:sldMk cId="158810790" sldId="605"/>
            <ac:graphicFrameMk id="8" creationId="{2A644457-C928-A009-FA47-D08D8924A2A1}"/>
          </ac:graphicFrameMkLst>
        </pc:graphicFrameChg>
      </pc:sldChg>
      <pc:sldChg chg="modSp mod">
        <pc:chgData name="Shreemayee Bhattacharyya" userId="73035bad-e703-4b66-9870-28e9edb9c0a7" providerId="ADAL" clId="{A9ED0D2E-7144-4935-97C8-700D62E5FA24}" dt="2023-12-01T08:06:35.212" v="21" actId="1035"/>
        <pc:sldMkLst>
          <pc:docMk/>
          <pc:sldMk cId="1695012862" sldId="613"/>
        </pc:sldMkLst>
        <pc:spChg chg="mod">
          <ac:chgData name="Shreemayee Bhattacharyya" userId="73035bad-e703-4b66-9870-28e9edb9c0a7" providerId="ADAL" clId="{A9ED0D2E-7144-4935-97C8-700D62E5FA24}" dt="2023-12-01T08:06:35.212" v="21" actId="1035"/>
          <ac:spMkLst>
            <pc:docMk/>
            <pc:sldMk cId="1695012862" sldId="613"/>
            <ac:spMk id="18" creationId="{21AA94A5-368D-7CA0-1759-830A7F360ED7}"/>
          </ac:spMkLst>
        </pc:spChg>
      </pc:sldChg>
      <pc:sldChg chg="del">
        <pc:chgData name="Shreemayee Bhattacharyya" userId="73035bad-e703-4b66-9870-28e9edb9c0a7" providerId="ADAL" clId="{A9ED0D2E-7144-4935-97C8-700D62E5FA24}" dt="2023-12-01T08:07:03.941" v="22" actId="47"/>
        <pc:sldMkLst>
          <pc:docMk/>
          <pc:sldMk cId="2646543340" sldId="614"/>
        </pc:sldMkLst>
      </pc:sldChg>
      <pc:sldChg chg="delSp modSp add mod">
        <pc:chgData name="Shreemayee Bhattacharyya" userId="73035bad-e703-4b66-9870-28e9edb9c0a7" providerId="ADAL" clId="{A9ED0D2E-7144-4935-97C8-700D62E5FA24}" dt="2023-12-01T08:08:26.846" v="26" actId="478"/>
        <pc:sldMkLst>
          <pc:docMk/>
          <pc:sldMk cId="2872073579" sldId="617"/>
        </pc:sldMkLst>
        <pc:spChg chg="mod">
          <ac:chgData name="Shreemayee Bhattacharyya" userId="73035bad-e703-4b66-9870-28e9edb9c0a7" providerId="ADAL" clId="{A9ED0D2E-7144-4935-97C8-700D62E5FA24}" dt="2023-12-01T08:07:58.764" v="24"/>
          <ac:spMkLst>
            <pc:docMk/>
            <pc:sldMk cId="2872073579" sldId="617"/>
            <ac:spMk id="16" creationId="{8082FB29-73D1-2093-CFAE-46E68BB4732E}"/>
          </ac:spMkLst>
        </pc:spChg>
        <pc:spChg chg="mod">
          <ac:chgData name="Shreemayee Bhattacharyya" userId="73035bad-e703-4b66-9870-28e9edb9c0a7" providerId="ADAL" clId="{A9ED0D2E-7144-4935-97C8-700D62E5FA24}" dt="2023-12-01T08:08:22.623" v="25"/>
          <ac:spMkLst>
            <pc:docMk/>
            <pc:sldMk cId="2872073579" sldId="617"/>
            <ac:spMk id="17" creationId="{0F9EDFA6-1F54-46F9-ED78-7C89E75B25C8}"/>
          </ac:spMkLst>
        </pc:spChg>
        <pc:spChg chg="del">
          <ac:chgData name="Shreemayee Bhattacharyya" userId="73035bad-e703-4b66-9870-28e9edb9c0a7" providerId="ADAL" clId="{A9ED0D2E-7144-4935-97C8-700D62E5FA24}" dt="2023-12-01T08:08:26.846" v="26" actId="478"/>
          <ac:spMkLst>
            <pc:docMk/>
            <pc:sldMk cId="2872073579" sldId="617"/>
            <ac:spMk id="18" creationId="{21AA94A5-368D-7CA0-1759-830A7F360ED7}"/>
          </ac:spMkLst>
        </pc:spChg>
        <pc:picChg chg="del">
          <ac:chgData name="Shreemayee Bhattacharyya" userId="73035bad-e703-4b66-9870-28e9edb9c0a7" providerId="ADAL" clId="{A9ED0D2E-7144-4935-97C8-700D62E5FA24}" dt="2023-12-01T08:08:26.846" v="26" actId="478"/>
          <ac:picMkLst>
            <pc:docMk/>
            <pc:sldMk cId="2872073579" sldId="617"/>
            <ac:picMk id="14" creationId="{6DFD5307-D62B-CBC6-4CE3-2B304DB1293C}"/>
          </ac:picMkLst>
        </pc:picChg>
      </pc:sldChg>
    </pc:docChg>
  </pc:docChgLst>
  <pc:docChgLst>
    <pc:chgData name="Roop Kumar" userId="ec229fc9-1ae5-4424-ad91-f4b472f033de" providerId="ADAL" clId="{C1267D8E-275D-42D6-B673-5634E1524B6C}"/>
    <pc:docChg chg="undo custSel modSld">
      <pc:chgData name="Roop Kumar" userId="ec229fc9-1ae5-4424-ad91-f4b472f033de" providerId="ADAL" clId="{C1267D8E-275D-42D6-B673-5634E1524B6C}" dt="2023-11-24T09:07:38.042" v="143" actId="113"/>
      <pc:docMkLst>
        <pc:docMk/>
      </pc:docMkLst>
      <pc:sldChg chg="modSp mod">
        <pc:chgData name="Roop Kumar" userId="ec229fc9-1ae5-4424-ad91-f4b472f033de" providerId="ADAL" clId="{C1267D8E-275D-42D6-B673-5634E1524B6C}" dt="2023-11-24T08:52:17.806" v="1" actId="20577"/>
        <pc:sldMkLst>
          <pc:docMk/>
          <pc:sldMk cId="0" sldId="304"/>
        </pc:sldMkLst>
        <pc:spChg chg="mod">
          <ac:chgData name="Roop Kumar" userId="ec229fc9-1ae5-4424-ad91-f4b472f033de" providerId="ADAL" clId="{C1267D8E-275D-42D6-B673-5634E1524B6C}" dt="2023-11-24T08:52:17.806" v="1" actId="20577"/>
          <ac:spMkLst>
            <pc:docMk/>
            <pc:sldMk cId="0" sldId="304"/>
            <ac:spMk id="2" creationId="{2F79A169-5BE4-75B1-6E58-D4DACCD0FA8D}"/>
          </ac:spMkLst>
        </pc:spChg>
      </pc:sldChg>
      <pc:sldChg chg="addCm">
        <pc:chgData name="Roop Kumar" userId="ec229fc9-1ae5-4424-ad91-f4b472f033de" providerId="ADAL" clId="{C1267D8E-275D-42D6-B673-5634E1524B6C}" dt="2023-11-24T08:53:25.893" v="2"/>
        <pc:sldMkLst>
          <pc:docMk/>
          <pc:sldMk cId="0" sldId="318"/>
        </pc:sldMkLst>
        <pc:extLst>
          <p:ext xmlns:p="http://schemas.openxmlformats.org/presentationml/2006/main" uri="{D6D511B9-2390-475A-947B-AFAB55BFBCF1}">
            <pc226:cmChg xmlns:pc226="http://schemas.microsoft.com/office/powerpoint/2022/06/main/command" chg="add">
              <pc226:chgData name="Roop Kumar" userId="ec229fc9-1ae5-4424-ad91-f4b472f033de" providerId="ADAL" clId="{C1267D8E-275D-42D6-B673-5634E1524B6C}" dt="2023-11-24T08:53:25.893" v="2"/>
              <pc2:cmMkLst xmlns:pc2="http://schemas.microsoft.com/office/powerpoint/2019/9/main/command">
                <pc:docMk/>
                <pc:sldMk cId="0" sldId="318"/>
                <pc2:cmMk id="{600369D1-6C5F-40CB-A385-469574831312}"/>
              </pc2:cmMkLst>
            </pc226:cmChg>
          </p:ext>
        </pc:extLst>
      </pc:sldChg>
      <pc:sldChg chg="modSp mod">
        <pc:chgData name="Roop Kumar" userId="ec229fc9-1ae5-4424-ad91-f4b472f033de" providerId="ADAL" clId="{C1267D8E-275D-42D6-B673-5634E1524B6C}" dt="2023-11-24T09:07:38.042" v="143" actId="113"/>
        <pc:sldMkLst>
          <pc:docMk/>
          <pc:sldMk cId="0" sldId="338"/>
        </pc:sldMkLst>
        <pc:spChg chg="mod">
          <ac:chgData name="Roop Kumar" userId="ec229fc9-1ae5-4424-ad91-f4b472f033de" providerId="ADAL" clId="{C1267D8E-275D-42D6-B673-5634E1524B6C}" dt="2023-11-24T09:07:38.042" v="143" actId="113"/>
          <ac:spMkLst>
            <pc:docMk/>
            <pc:sldMk cId="0" sldId="338"/>
            <ac:spMk id="847" creationId="{00000000-0000-0000-0000-000000000000}"/>
          </ac:spMkLst>
        </pc:spChg>
      </pc:sldChg>
      <pc:sldChg chg="modSp mod">
        <pc:chgData name="Roop Kumar" userId="ec229fc9-1ae5-4424-ad91-f4b472f033de" providerId="ADAL" clId="{C1267D8E-275D-42D6-B673-5634E1524B6C}" dt="2023-11-24T09:04:46.147" v="137" actId="1038"/>
        <pc:sldMkLst>
          <pc:docMk/>
          <pc:sldMk cId="512411930" sldId="372"/>
        </pc:sldMkLst>
        <pc:spChg chg="mod">
          <ac:chgData name="Roop Kumar" userId="ec229fc9-1ae5-4424-ad91-f4b472f033de" providerId="ADAL" clId="{C1267D8E-275D-42D6-B673-5634E1524B6C}" dt="2023-11-24T09:04:27.513" v="128" actId="12788"/>
          <ac:spMkLst>
            <pc:docMk/>
            <pc:sldMk cId="512411930" sldId="372"/>
            <ac:spMk id="5" creationId="{44E3E486-0800-2B5C-381B-A6D6F54EEDCC}"/>
          </ac:spMkLst>
        </pc:spChg>
        <pc:spChg chg="mod">
          <ac:chgData name="Roop Kumar" userId="ec229fc9-1ae5-4424-ad91-f4b472f033de" providerId="ADAL" clId="{C1267D8E-275D-42D6-B673-5634E1524B6C}" dt="2023-11-24T09:04:27.513" v="128" actId="12788"/>
          <ac:spMkLst>
            <pc:docMk/>
            <pc:sldMk cId="512411930" sldId="372"/>
            <ac:spMk id="7" creationId="{39CEA6AB-841A-557A-BCE7-178E87D4CB60}"/>
          </ac:spMkLst>
        </pc:spChg>
        <pc:spChg chg="mod">
          <ac:chgData name="Roop Kumar" userId="ec229fc9-1ae5-4424-ad91-f4b472f033de" providerId="ADAL" clId="{C1267D8E-275D-42D6-B673-5634E1524B6C}" dt="2023-11-24T09:04:31.491" v="129" actId="12788"/>
          <ac:spMkLst>
            <pc:docMk/>
            <pc:sldMk cId="512411930" sldId="372"/>
            <ac:spMk id="9" creationId="{B13FD7A5-D423-2FBD-C3FD-ECC86813B6E7}"/>
          </ac:spMkLst>
        </pc:spChg>
        <pc:spChg chg="mod">
          <ac:chgData name="Roop Kumar" userId="ec229fc9-1ae5-4424-ad91-f4b472f033de" providerId="ADAL" clId="{C1267D8E-275D-42D6-B673-5634E1524B6C}" dt="2023-11-24T09:04:31.491" v="129" actId="12788"/>
          <ac:spMkLst>
            <pc:docMk/>
            <pc:sldMk cId="512411930" sldId="372"/>
            <ac:spMk id="10" creationId="{FB04D83A-C97D-A2C5-1842-7F5EC8D9ABF7}"/>
          </ac:spMkLst>
        </pc:spChg>
        <pc:spChg chg="mod">
          <ac:chgData name="Roop Kumar" userId="ec229fc9-1ae5-4424-ad91-f4b472f033de" providerId="ADAL" clId="{C1267D8E-275D-42D6-B673-5634E1524B6C}" dt="2023-11-24T09:04:35.634" v="130" actId="12788"/>
          <ac:spMkLst>
            <pc:docMk/>
            <pc:sldMk cId="512411930" sldId="372"/>
            <ac:spMk id="12" creationId="{85647325-0E7B-73FE-8997-0F4364610CD0}"/>
          </ac:spMkLst>
        </pc:spChg>
        <pc:spChg chg="mod">
          <ac:chgData name="Roop Kumar" userId="ec229fc9-1ae5-4424-ad91-f4b472f033de" providerId="ADAL" clId="{C1267D8E-275D-42D6-B673-5634E1524B6C}" dt="2023-11-24T09:04:35.634" v="130" actId="12788"/>
          <ac:spMkLst>
            <pc:docMk/>
            <pc:sldMk cId="512411930" sldId="372"/>
            <ac:spMk id="13" creationId="{C8331F5C-DBA1-7BE3-C8F7-96EB54153C26}"/>
          </ac:spMkLst>
        </pc:spChg>
        <pc:grpChg chg="mod">
          <ac:chgData name="Roop Kumar" userId="ec229fc9-1ae5-4424-ad91-f4b472f033de" providerId="ADAL" clId="{C1267D8E-275D-42D6-B673-5634E1524B6C}" dt="2023-11-24T09:04:46.147" v="137" actId="1038"/>
          <ac:grpSpMkLst>
            <pc:docMk/>
            <pc:sldMk cId="512411930" sldId="372"/>
            <ac:grpSpMk id="4" creationId="{9C2D0029-BF90-B034-F374-3A1CE883C467}"/>
          </ac:grpSpMkLst>
        </pc:grpChg>
        <pc:grpChg chg="mod">
          <ac:chgData name="Roop Kumar" userId="ec229fc9-1ae5-4424-ad91-f4b472f033de" providerId="ADAL" clId="{C1267D8E-275D-42D6-B673-5634E1524B6C}" dt="2023-11-24T09:04:42.419" v="135" actId="1038"/>
          <ac:grpSpMkLst>
            <pc:docMk/>
            <pc:sldMk cId="512411930" sldId="372"/>
            <ac:grpSpMk id="8" creationId="{4A996DCE-3E71-1A47-5AB9-F4756C72A1CF}"/>
          </ac:grpSpMkLst>
        </pc:grpChg>
        <pc:grpChg chg="mod">
          <ac:chgData name="Roop Kumar" userId="ec229fc9-1ae5-4424-ad91-f4b472f033de" providerId="ADAL" clId="{C1267D8E-275D-42D6-B673-5634E1524B6C}" dt="2023-11-24T09:03:58.193" v="124" actId="12788"/>
          <ac:grpSpMkLst>
            <pc:docMk/>
            <pc:sldMk cId="512411930" sldId="372"/>
            <ac:grpSpMk id="11" creationId="{5648C83C-644A-0B22-F09B-A8F5DA49A2A5}"/>
          </ac:grpSpMkLst>
        </pc:grpChg>
        <pc:grpChg chg="mod">
          <ac:chgData name="Roop Kumar" userId="ec229fc9-1ae5-4424-ad91-f4b472f033de" providerId="ADAL" clId="{C1267D8E-275D-42D6-B673-5634E1524B6C}" dt="2023-11-24T09:03:55.124" v="123" actId="12788"/>
          <ac:grpSpMkLst>
            <pc:docMk/>
            <pc:sldMk cId="512411930" sldId="372"/>
            <ac:grpSpMk id="15" creationId="{1CFBDCDE-A5F9-2BA3-7149-DEB35D2B6BF0}"/>
          </ac:grpSpMkLst>
        </pc:grpChg>
      </pc:sldChg>
      <pc:sldChg chg="modSp mod">
        <pc:chgData name="Roop Kumar" userId="ec229fc9-1ae5-4424-ad91-f4b472f033de" providerId="ADAL" clId="{C1267D8E-275D-42D6-B673-5634E1524B6C}" dt="2023-11-24T09:06:00.805" v="142" actId="14100"/>
        <pc:sldMkLst>
          <pc:docMk/>
          <pc:sldMk cId="2794745445" sldId="396"/>
        </pc:sldMkLst>
        <pc:spChg chg="mod">
          <ac:chgData name="Roop Kumar" userId="ec229fc9-1ae5-4424-ad91-f4b472f033de" providerId="ADAL" clId="{C1267D8E-275D-42D6-B673-5634E1524B6C}" dt="2023-11-24T09:06:00.805" v="142" actId="14100"/>
          <ac:spMkLst>
            <pc:docMk/>
            <pc:sldMk cId="2794745445" sldId="396"/>
            <ac:spMk id="16" creationId="{6C9C8F00-BB66-C5EB-D634-3FAC7204AC20}"/>
          </ac:spMkLst>
        </pc:spChg>
        <pc:spChg chg="mod">
          <ac:chgData name="Roop Kumar" userId="ec229fc9-1ae5-4424-ad91-f4b472f033de" providerId="ADAL" clId="{C1267D8E-275D-42D6-B673-5634E1524B6C}" dt="2023-11-24T09:05:43.817" v="140" actId="255"/>
          <ac:spMkLst>
            <pc:docMk/>
            <pc:sldMk cId="2794745445" sldId="396"/>
            <ac:spMk id="18" creationId="{8A0311F5-8158-003B-7F6C-AF49BE56DEDC}"/>
          </ac:spMkLst>
        </pc:spChg>
        <pc:spChg chg="mod">
          <ac:chgData name="Roop Kumar" userId="ec229fc9-1ae5-4424-ad91-f4b472f033de" providerId="ADAL" clId="{C1267D8E-275D-42D6-B673-5634E1524B6C}" dt="2023-11-24T09:05:43.817" v="140" actId="255"/>
          <ac:spMkLst>
            <pc:docMk/>
            <pc:sldMk cId="2794745445" sldId="396"/>
            <ac:spMk id="20" creationId="{E9FA46FD-5696-EDA0-15FB-16298638436B}"/>
          </ac:spMkLst>
        </pc:spChg>
        <pc:spChg chg="mod">
          <ac:chgData name="Roop Kumar" userId="ec229fc9-1ae5-4424-ad91-f4b472f033de" providerId="ADAL" clId="{C1267D8E-275D-42D6-B673-5634E1524B6C}" dt="2023-11-24T09:05:43.817" v="140" actId="255"/>
          <ac:spMkLst>
            <pc:docMk/>
            <pc:sldMk cId="2794745445" sldId="396"/>
            <ac:spMk id="22" creationId="{91F87E76-642E-153F-7FA6-C5E7D6C324E8}"/>
          </ac:spMkLst>
        </pc:spChg>
        <pc:spChg chg="mod">
          <ac:chgData name="Roop Kumar" userId="ec229fc9-1ae5-4424-ad91-f4b472f033de" providerId="ADAL" clId="{C1267D8E-275D-42D6-B673-5634E1524B6C}" dt="2023-11-24T09:05:43.817" v="140" actId="255"/>
          <ac:spMkLst>
            <pc:docMk/>
            <pc:sldMk cId="2794745445" sldId="396"/>
            <ac:spMk id="25" creationId="{E307AC81-BB9C-9043-99A7-F2BBB773E678}"/>
          </ac:spMkLst>
        </pc:spChg>
      </pc:sldChg>
      <pc:sldChg chg="modSp mod">
        <pc:chgData name="Roop Kumar" userId="ec229fc9-1ae5-4424-ad91-f4b472f033de" providerId="ADAL" clId="{C1267D8E-275D-42D6-B673-5634E1524B6C}" dt="2023-11-24T08:56:08.684" v="10" actId="12788"/>
        <pc:sldMkLst>
          <pc:docMk/>
          <pc:sldMk cId="259376931" sldId="449"/>
        </pc:sldMkLst>
        <pc:spChg chg="mod">
          <ac:chgData name="Roop Kumar" userId="ec229fc9-1ae5-4424-ad91-f4b472f033de" providerId="ADAL" clId="{C1267D8E-275D-42D6-B673-5634E1524B6C}" dt="2023-11-24T08:56:02.429" v="8" actId="12788"/>
          <ac:spMkLst>
            <pc:docMk/>
            <pc:sldMk cId="259376931" sldId="449"/>
            <ac:spMk id="2" creationId="{09085D97-73B9-8F12-0B0D-3D97AFC72A98}"/>
          </ac:spMkLst>
        </pc:spChg>
        <pc:spChg chg="mod">
          <ac:chgData name="Roop Kumar" userId="ec229fc9-1ae5-4424-ad91-f4b472f033de" providerId="ADAL" clId="{C1267D8E-275D-42D6-B673-5634E1524B6C}" dt="2023-11-24T08:56:08.684" v="10" actId="12788"/>
          <ac:spMkLst>
            <pc:docMk/>
            <pc:sldMk cId="259376931" sldId="449"/>
            <ac:spMk id="4" creationId="{58B776F3-7133-2D2E-FF42-A0C85DFD2204}"/>
          </ac:spMkLst>
        </pc:spChg>
      </pc:sldChg>
      <pc:sldChg chg="modSp mod">
        <pc:chgData name="Roop Kumar" userId="ec229fc9-1ae5-4424-ad91-f4b472f033de" providerId="ADAL" clId="{C1267D8E-275D-42D6-B673-5634E1524B6C}" dt="2023-11-24T08:59:33.294" v="33" actId="12789"/>
        <pc:sldMkLst>
          <pc:docMk/>
          <pc:sldMk cId="1476894078" sldId="460"/>
        </pc:sldMkLst>
        <pc:spChg chg="mod">
          <ac:chgData name="Roop Kumar" userId="ec229fc9-1ae5-4424-ad91-f4b472f033de" providerId="ADAL" clId="{C1267D8E-275D-42D6-B673-5634E1524B6C}" dt="2023-11-24T08:59:29.871" v="32" actId="12789"/>
          <ac:spMkLst>
            <pc:docMk/>
            <pc:sldMk cId="1476894078" sldId="460"/>
            <ac:spMk id="34" creationId="{6676710B-7B5B-46C1-025A-EDDE35EC517D}"/>
          </ac:spMkLst>
        </pc:spChg>
        <pc:spChg chg="mod">
          <ac:chgData name="Roop Kumar" userId="ec229fc9-1ae5-4424-ad91-f4b472f033de" providerId="ADAL" clId="{C1267D8E-275D-42D6-B673-5634E1524B6C}" dt="2023-11-24T08:59:29.871" v="32" actId="12789"/>
          <ac:spMkLst>
            <pc:docMk/>
            <pc:sldMk cId="1476894078" sldId="460"/>
            <ac:spMk id="35" creationId="{6B9F58DE-D50E-1A57-CB03-448B3FAAB700}"/>
          </ac:spMkLst>
        </pc:spChg>
        <pc:spChg chg="mod">
          <ac:chgData name="Roop Kumar" userId="ec229fc9-1ae5-4424-ad91-f4b472f033de" providerId="ADAL" clId="{C1267D8E-275D-42D6-B673-5634E1524B6C}" dt="2023-11-24T08:59:33.294" v="33" actId="12789"/>
          <ac:spMkLst>
            <pc:docMk/>
            <pc:sldMk cId="1476894078" sldId="460"/>
            <ac:spMk id="36" creationId="{94ED5AD9-811B-C1BA-0D6F-7181450288D6}"/>
          </ac:spMkLst>
        </pc:spChg>
        <pc:spChg chg="mod">
          <ac:chgData name="Roop Kumar" userId="ec229fc9-1ae5-4424-ad91-f4b472f033de" providerId="ADAL" clId="{C1267D8E-275D-42D6-B673-5634E1524B6C}" dt="2023-11-24T08:59:33.294" v="33" actId="12789"/>
          <ac:spMkLst>
            <pc:docMk/>
            <pc:sldMk cId="1476894078" sldId="460"/>
            <ac:spMk id="37" creationId="{C4D97390-36E4-CBFB-A661-DFB891C0A326}"/>
          </ac:spMkLst>
        </pc:spChg>
      </pc:sldChg>
      <pc:sldChg chg="modSp mod">
        <pc:chgData name="Roop Kumar" userId="ec229fc9-1ae5-4424-ad91-f4b472f033de" providerId="ADAL" clId="{C1267D8E-275D-42D6-B673-5634E1524B6C}" dt="2023-11-24T08:59:42.229" v="42" actId="1035"/>
        <pc:sldMkLst>
          <pc:docMk/>
          <pc:sldMk cId="1689859560" sldId="462"/>
        </pc:sldMkLst>
        <pc:spChg chg="mod">
          <ac:chgData name="Roop Kumar" userId="ec229fc9-1ae5-4424-ad91-f4b472f033de" providerId="ADAL" clId="{C1267D8E-275D-42D6-B673-5634E1524B6C}" dt="2023-11-24T08:59:42.229" v="42" actId="1035"/>
          <ac:spMkLst>
            <pc:docMk/>
            <pc:sldMk cId="1689859560" sldId="462"/>
            <ac:spMk id="4" creationId="{604EBA6F-77DE-D332-2D3D-2E20A97370C9}"/>
          </ac:spMkLst>
        </pc:spChg>
      </pc:sldChg>
      <pc:sldChg chg="modSp mod">
        <pc:chgData name="Roop Kumar" userId="ec229fc9-1ae5-4424-ad91-f4b472f033de" providerId="ADAL" clId="{C1267D8E-275D-42D6-B673-5634E1524B6C}" dt="2023-11-24T09:01:32.210" v="79" actId="1038"/>
        <pc:sldMkLst>
          <pc:docMk/>
          <pc:sldMk cId="2167849599" sldId="464"/>
        </pc:sldMkLst>
        <pc:spChg chg="mod">
          <ac:chgData name="Roop Kumar" userId="ec229fc9-1ae5-4424-ad91-f4b472f033de" providerId="ADAL" clId="{C1267D8E-275D-42D6-B673-5634E1524B6C}" dt="2023-11-24T09:01:21.575" v="70" actId="12788"/>
          <ac:spMkLst>
            <pc:docMk/>
            <pc:sldMk cId="2167849599" sldId="464"/>
            <ac:spMk id="8" creationId="{6A59E018-38B9-F69F-2BB5-EB3778AD49CC}"/>
          </ac:spMkLst>
        </pc:spChg>
        <pc:spChg chg="mod">
          <ac:chgData name="Roop Kumar" userId="ec229fc9-1ae5-4424-ad91-f4b472f033de" providerId="ADAL" clId="{C1267D8E-275D-42D6-B673-5634E1524B6C}" dt="2023-11-24T09:01:21.575" v="70" actId="12788"/>
          <ac:spMkLst>
            <pc:docMk/>
            <pc:sldMk cId="2167849599" sldId="464"/>
            <ac:spMk id="9" creationId="{AF4049A5-4D68-532C-95A2-26347EDBEEBE}"/>
          </ac:spMkLst>
        </pc:spChg>
        <pc:spChg chg="mod">
          <ac:chgData name="Roop Kumar" userId="ec229fc9-1ae5-4424-ad91-f4b472f033de" providerId="ADAL" clId="{C1267D8E-275D-42D6-B673-5634E1524B6C}" dt="2023-11-24T09:01:07.450" v="68" actId="12788"/>
          <ac:spMkLst>
            <pc:docMk/>
            <pc:sldMk cId="2167849599" sldId="464"/>
            <ac:spMk id="11" creationId="{B8FC8276-C863-5F99-BBF7-A805DE021A13}"/>
          </ac:spMkLst>
        </pc:spChg>
        <pc:spChg chg="mod">
          <ac:chgData name="Roop Kumar" userId="ec229fc9-1ae5-4424-ad91-f4b472f033de" providerId="ADAL" clId="{C1267D8E-275D-42D6-B673-5634E1524B6C}" dt="2023-11-24T09:01:07.450" v="68" actId="12788"/>
          <ac:spMkLst>
            <pc:docMk/>
            <pc:sldMk cId="2167849599" sldId="464"/>
            <ac:spMk id="12" creationId="{8490FE16-08B0-B339-16D2-0B6DE86A63C3}"/>
          </ac:spMkLst>
        </pc:spChg>
        <pc:spChg chg="mod">
          <ac:chgData name="Roop Kumar" userId="ec229fc9-1ae5-4424-ad91-f4b472f033de" providerId="ADAL" clId="{C1267D8E-275D-42D6-B673-5634E1524B6C}" dt="2023-11-24T09:00:27.605" v="61" actId="12788"/>
          <ac:spMkLst>
            <pc:docMk/>
            <pc:sldMk cId="2167849599" sldId="464"/>
            <ac:spMk id="14" creationId="{3BE8A56E-D805-AAD4-E1B0-F9A66C9AE370}"/>
          </ac:spMkLst>
        </pc:spChg>
        <pc:spChg chg="mod">
          <ac:chgData name="Roop Kumar" userId="ec229fc9-1ae5-4424-ad91-f4b472f033de" providerId="ADAL" clId="{C1267D8E-275D-42D6-B673-5634E1524B6C}" dt="2023-11-24T09:00:27.605" v="61" actId="12788"/>
          <ac:spMkLst>
            <pc:docMk/>
            <pc:sldMk cId="2167849599" sldId="464"/>
            <ac:spMk id="15" creationId="{FBB47B83-485B-DA54-11E5-4A30B24D209C}"/>
          </ac:spMkLst>
        </pc:spChg>
        <pc:grpChg chg="mod">
          <ac:chgData name="Roop Kumar" userId="ec229fc9-1ae5-4424-ad91-f4b472f033de" providerId="ADAL" clId="{C1267D8E-275D-42D6-B673-5634E1524B6C}" dt="2023-11-24T09:01:32.210" v="79" actId="1038"/>
          <ac:grpSpMkLst>
            <pc:docMk/>
            <pc:sldMk cId="2167849599" sldId="464"/>
            <ac:grpSpMk id="6" creationId="{8B8B7A8F-78EB-5B71-A2DB-857B4F695A2B}"/>
          </ac:grpSpMkLst>
        </pc:grpChg>
        <pc:grpChg chg="mod">
          <ac:chgData name="Roop Kumar" userId="ec229fc9-1ae5-4424-ad91-f4b472f033de" providerId="ADAL" clId="{C1267D8E-275D-42D6-B673-5634E1524B6C}" dt="2023-11-24T09:01:27.601" v="76" actId="1038"/>
          <ac:grpSpMkLst>
            <pc:docMk/>
            <pc:sldMk cId="2167849599" sldId="464"/>
            <ac:grpSpMk id="10" creationId="{CF7BFC79-960D-2AF6-C3EC-FD380519AB98}"/>
          </ac:grpSpMkLst>
        </pc:grpChg>
        <pc:grpChg chg="mod">
          <ac:chgData name="Roop Kumar" userId="ec229fc9-1ae5-4424-ad91-f4b472f033de" providerId="ADAL" clId="{C1267D8E-275D-42D6-B673-5634E1524B6C}" dt="2023-11-24T09:00:32.077" v="62" actId="12788"/>
          <ac:grpSpMkLst>
            <pc:docMk/>
            <pc:sldMk cId="2167849599" sldId="464"/>
            <ac:grpSpMk id="13" creationId="{4A18D680-9F36-D4A8-B642-89D04483833B}"/>
          </ac:grpSpMkLst>
        </pc:grpChg>
        <pc:grpChg chg="mod">
          <ac:chgData name="Roop Kumar" userId="ec229fc9-1ae5-4424-ad91-f4b472f033de" providerId="ADAL" clId="{C1267D8E-275D-42D6-B673-5634E1524B6C}" dt="2023-11-24T08:59:59.282" v="57" actId="1038"/>
          <ac:grpSpMkLst>
            <pc:docMk/>
            <pc:sldMk cId="2167849599" sldId="464"/>
            <ac:grpSpMk id="16" creationId="{5D2E6518-C88C-41F1-FD07-39C13D655664}"/>
          </ac:grpSpMkLst>
        </pc:grpChg>
      </pc:sldChg>
      <pc:sldChg chg="delSp modSp mod">
        <pc:chgData name="Roop Kumar" userId="ec229fc9-1ae5-4424-ad91-f4b472f033de" providerId="ADAL" clId="{C1267D8E-275D-42D6-B673-5634E1524B6C}" dt="2023-11-24T09:03:13.974" v="107" actId="1038"/>
        <pc:sldMkLst>
          <pc:docMk/>
          <pc:sldMk cId="74202418" sldId="470"/>
        </pc:sldMkLst>
        <pc:spChg chg="mod">
          <ac:chgData name="Roop Kumar" userId="ec229fc9-1ae5-4424-ad91-f4b472f033de" providerId="ADAL" clId="{C1267D8E-275D-42D6-B673-5634E1524B6C}" dt="2023-11-24T09:02:46.877" v="88" actId="12788"/>
          <ac:spMkLst>
            <pc:docMk/>
            <pc:sldMk cId="74202418" sldId="470"/>
            <ac:spMk id="8" creationId="{6A59E018-38B9-F69F-2BB5-EB3778AD49CC}"/>
          </ac:spMkLst>
        </pc:spChg>
        <pc:spChg chg="mod">
          <ac:chgData name="Roop Kumar" userId="ec229fc9-1ae5-4424-ad91-f4b472f033de" providerId="ADAL" clId="{C1267D8E-275D-42D6-B673-5634E1524B6C}" dt="2023-11-24T09:02:46.877" v="88" actId="12788"/>
          <ac:spMkLst>
            <pc:docMk/>
            <pc:sldMk cId="74202418" sldId="470"/>
            <ac:spMk id="9" creationId="{AF4049A5-4D68-532C-95A2-26347EDBEEBE}"/>
          </ac:spMkLst>
        </pc:spChg>
        <pc:spChg chg="mod">
          <ac:chgData name="Roop Kumar" userId="ec229fc9-1ae5-4424-ad91-f4b472f033de" providerId="ADAL" clId="{C1267D8E-275D-42D6-B673-5634E1524B6C}" dt="2023-11-24T09:02:54.131" v="89" actId="12788"/>
          <ac:spMkLst>
            <pc:docMk/>
            <pc:sldMk cId="74202418" sldId="470"/>
            <ac:spMk id="11" creationId="{B8FC8276-C863-5F99-BBF7-A805DE021A13}"/>
          </ac:spMkLst>
        </pc:spChg>
        <pc:spChg chg="mod">
          <ac:chgData name="Roop Kumar" userId="ec229fc9-1ae5-4424-ad91-f4b472f033de" providerId="ADAL" clId="{C1267D8E-275D-42D6-B673-5634E1524B6C}" dt="2023-11-24T09:02:54.131" v="89" actId="12788"/>
          <ac:spMkLst>
            <pc:docMk/>
            <pc:sldMk cId="74202418" sldId="470"/>
            <ac:spMk id="12" creationId="{8490FE16-08B0-B339-16D2-0B6DE86A63C3}"/>
          </ac:spMkLst>
        </pc:spChg>
        <pc:spChg chg="mod">
          <ac:chgData name="Roop Kumar" userId="ec229fc9-1ae5-4424-ad91-f4b472f033de" providerId="ADAL" clId="{C1267D8E-275D-42D6-B673-5634E1524B6C}" dt="2023-11-24T09:02:58.948" v="90" actId="12788"/>
          <ac:spMkLst>
            <pc:docMk/>
            <pc:sldMk cId="74202418" sldId="470"/>
            <ac:spMk id="14" creationId="{3BE8A56E-D805-AAD4-E1B0-F9A66C9AE370}"/>
          </ac:spMkLst>
        </pc:spChg>
        <pc:spChg chg="mod">
          <ac:chgData name="Roop Kumar" userId="ec229fc9-1ae5-4424-ad91-f4b472f033de" providerId="ADAL" clId="{C1267D8E-275D-42D6-B673-5634E1524B6C}" dt="2023-11-24T09:02:58.948" v="90" actId="12788"/>
          <ac:spMkLst>
            <pc:docMk/>
            <pc:sldMk cId="74202418" sldId="470"/>
            <ac:spMk id="15" creationId="{FBB47B83-485B-DA54-11E5-4A30B24D209C}"/>
          </ac:spMkLst>
        </pc:spChg>
        <pc:spChg chg="mod">
          <ac:chgData name="Roop Kumar" userId="ec229fc9-1ae5-4424-ad91-f4b472f033de" providerId="ADAL" clId="{C1267D8E-275D-42D6-B673-5634E1524B6C}" dt="2023-11-24T09:02:04.800" v="80" actId="165"/>
          <ac:spMkLst>
            <pc:docMk/>
            <pc:sldMk cId="74202418" sldId="470"/>
            <ac:spMk id="20" creationId="{97F6B7A7-36F2-F67D-9338-F5C15620A4E4}"/>
          </ac:spMkLst>
        </pc:spChg>
        <pc:spChg chg="mod">
          <ac:chgData name="Roop Kumar" userId="ec229fc9-1ae5-4424-ad91-f4b472f033de" providerId="ADAL" clId="{C1267D8E-275D-42D6-B673-5634E1524B6C}" dt="2023-11-24T09:02:04.800" v="80" actId="165"/>
          <ac:spMkLst>
            <pc:docMk/>
            <pc:sldMk cId="74202418" sldId="470"/>
            <ac:spMk id="21" creationId="{94159482-B8F1-66BA-313B-170B3B748F3D}"/>
          </ac:spMkLst>
        </pc:spChg>
        <pc:spChg chg="mod">
          <ac:chgData name="Roop Kumar" userId="ec229fc9-1ae5-4424-ad91-f4b472f033de" providerId="ADAL" clId="{C1267D8E-275D-42D6-B673-5634E1524B6C}" dt="2023-11-24T09:02:04.800" v="80" actId="165"/>
          <ac:spMkLst>
            <pc:docMk/>
            <pc:sldMk cId="74202418" sldId="470"/>
            <ac:spMk id="23" creationId="{F89D565E-1C8A-CEE2-6B62-742CCF8C2BAA}"/>
          </ac:spMkLst>
        </pc:spChg>
        <pc:spChg chg="mod">
          <ac:chgData name="Roop Kumar" userId="ec229fc9-1ae5-4424-ad91-f4b472f033de" providerId="ADAL" clId="{C1267D8E-275D-42D6-B673-5634E1524B6C}" dt="2023-11-24T09:02:04.800" v="80" actId="165"/>
          <ac:spMkLst>
            <pc:docMk/>
            <pc:sldMk cId="74202418" sldId="470"/>
            <ac:spMk id="26" creationId="{A814D441-655E-1C17-2562-FCA824880CD1}"/>
          </ac:spMkLst>
        </pc:spChg>
        <pc:grpChg chg="del">
          <ac:chgData name="Roop Kumar" userId="ec229fc9-1ae5-4424-ad91-f4b472f033de" providerId="ADAL" clId="{C1267D8E-275D-42D6-B673-5634E1524B6C}" dt="2023-11-24T09:02:04.800" v="80" actId="165"/>
          <ac:grpSpMkLst>
            <pc:docMk/>
            <pc:sldMk cId="74202418" sldId="470"/>
            <ac:grpSpMk id="4" creationId="{1A56BB2B-ECCF-32EA-38A2-E795F7C76DFF}"/>
          </ac:grpSpMkLst>
        </pc:grpChg>
        <pc:grpChg chg="mod topLvl">
          <ac:chgData name="Roop Kumar" userId="ec229fc9-1ae5-4424-ad91-f4b472f033de" providerId="ADAL" clId="{C1267D8E-275D-42D6-B673-5634E1524B6C}" dt="2023-11-24T09:03:09.830" v="102" actId="1038"/>
          <ac:grpSpMkLst>
            <pc:docMk/>
            <pc:sldMk cId="74202418" sldId="470"/>
            <ac:grpSpMk id="6" creationId="{8B8B7A8F-78EB-5B71-A2DB-857B4F695A2B}"/>
          </ac:grpSpMkLst>
        </pc:grpChg>
        <pc:grpChg chg="mod topLvl">
          <ac:chgData name="Roop Kumar" userId="ec229fc9-1ae5-4424-ad91-f4b472f033de" providerId="ADAL" clId="{C1267D8E-275D-42D6-B673-5634E1524B6C}" dt="2023-11-24T09:03:13.974" v="107" actId="1038"/>
          <ac:grpSpMkLst>
            <pc:docMk/>
            <pc:sldMk cId="74202418" sldId="470"/>
            <ac:grpSpMk id="10" creationId="{CF7BFC79-960D-2AF6-C3EC-FD380519AB98}"/>
          </ac:grpSpMkLst>
        </pc:grpChg>
        <pc:grpChg chg="mod topLvl">
          <ac:chgData name="Roop Kumar" userId="ec229fc9-1ae5-4424-ad91-f4b472f033de" providerId="ADAL" clId="{C1267D8E-275D-42D6-B673-5634E1524B6C}" dt="2023-11-24T09:03:02.208" v="94" actId="1038"/>
          <ac:grpSpMkLst>
            <pc:docMk/>
            <pc:sldMk cId="74202418" sldId="470"/>
            <ac:grpSpMk id="13" creationId="{4A18D680-9F36-D4A8-B642-89D04483833B}"/>
          </ac:grpSpMkLst>
        </pc:grpChg>
        <pc:grpChg chg="mod topLvl">
          <ac:chgData name="Roop Kumar" userId="ec229fc9-1ae5-4424-ad91-f4b472f033de" providerId="ADAL" clId="{C1267D8E-275D-42D6-B673-5634E1524B6C}" dt="2023-11-24T09:02:12.084" v="84" actId="12788"/>
          <ac:grpSpMkLst>
            <pc:docMk/>
            <pc:sldMk cId="74202418" sldId="470"/>
            <ac:grpSpMk id="16" creationId="{5D2E6518-C88C-41F1-FD07-39C13D655664}"/>
          </ac:grpSpMkLst>
        </pc:grpChg>
        <pc:grpChg chg="mod">
          <ac:chgData name="Roop Kumar" userId="ec229fc9-1ae5-4424-ad91-f4b472f033de" providerId="ADAL" clId="{C1267D8E-275D-42D6-B673-5634E1524B6C}" dt="2023-11-24T09:02:04.800" v="80" actId="165"/>
          <ac:grpSpMkLst>
            <pc:docMk/>
            <pc:sldMk cId="74202418" sldId="470"/>
            <ac:grpSpMk id="17" creationId="{4E4ECCA4-716F-2F73-D152-10C6979F9C40}"/>
          </ac:grpSpMkLst>
        </pc:grpChg>
        <pc:grpChg chg="mod">
          <ac:chgData name="Roop Kumar" userId="ec229fc9-1ae5-4424-ad91-f4b472f033de" providerId="ADAL" clId="{C1267D8E-275D-42D6-B673-5634E1524B6C}" dt="2023-11-24T09:02:04.800" v="80" actId="165"/>
          <ac:grpSpMkLst>
            <pc:docMk/>
            <pc:sldMk cId="74202418" sldId="470"/>
            <ac:grpSpMk id="18" creationId="{49285016-6867-280D-8265-79CE122A77A6}"/>
          </ac:grpSpMkLst>
        </pc:grpChg>
        <pc:grpChg chg="mod">
          <ac:chgData name="Roop Kumar" userId="ec229fc9-1ae5-4424-ad91-f4b472f033de" providerId="ADAL" clId="{C1267D8E-275D-42D6-B673-5634E1524B6C}" dt="2023-11-24T09:02:04.800" v="80" actId="165"/>
          <ac:grpSpMkLst>
            <pc:docMk/>
            <pc:sldMk cId="74202418" sldId="470"/>
            <ac:grpSpMk id="19" creationId="{36C8A417-F501-E716-731D-60F110859044}"/>
          </ac:grpSpMkLst>
        </pc:grpChg>
        <pc:cxnChg chg="mod">
          <ac:chgData name="Roop Kumar" userId="ec229fc9-1ae5-4424-ad91-f4b472f033de" providerId="ADAL" clId="{C1267D8E-275D-42D6-B673-5634E1524B6C}" dt="2023-11-24T09:02:04.800" v="80" actId="165"/>
          <ac:cxnSpMkLst>
            <pc:docMk/>
            <pc:sldMk cId="74202418" sldId="470"/>
            <ac:cxnSpMk id="22" creationId="{2CC9F9AA-2369-B2C0-807A-DACD67ABD4A3}"/>
          </ac:cxnSpMkLst>
        </pc:cxnChg>
        <pc:cxnChg chg="mod">
          <ac:chgData name="Roop Kumar" userId="ec229fc9-1ae5-4424-ad91-f4b472f033de" providerId="ADAL" clId="{C1267D8E-275D-42D6-B673-5634E1524B6C}" dt="2023-11-24T09:02:04.800" v="80" actId="165"/>
          <ac:cxnSpMkLst>
            <pc:docMk/>
            <pc:sldMk cId="74202418" sldId="470"/>
            <ac:cxnSpMk id="25" creationId="{742A671B-4703-0B6B-F7AD-4D723C82743A}"/>
          </ac:cxnSpMkLst>
        </pc:cxnChg>
        <pc:cxnChg chg="mod">
          <ac:chgData name="Roop Kumar" userId="ec229fc9-1ae5-4424-ad91-f4b472f033de" providerId="ADAL" clId="{C1267D8E-275D-42D6-B673-5634E1524B6C}" dt="2023-11-24T09:02:04.800" v="80" actId="165"/>
          <ac:cxnSpMkLst>
            <pc:docMk/>
            <pc:sldMk cId="74202418" sldId="470"/>
            <ac:cxnSpMk id="27" creationId="{5DB347C1-6B47-91AC-7DFC-4369356300C4}"/>
          </ac:cxnSpMkLst>
        </pc:cxnChg>
      </pc:sldChg>
      <pc:sldChg chg="modSp mod">
        <pc:chgData name="Roop Kumar" userId="ec229fc9-1ae5-4424-ad91-f4b472f033de" providerId="ADAL" clId="{C1267D8E-275D-42D6-B673-5634E1524B6C}" dt="2023-11-24T09:03:28.707" v="122" actId="1035"/>
        <pc:sldMkLst>
          <pc:docMk/>
          <pc:sldMk cId="126411295" sldId="476"/>
        </pc:sldMkLst>
        <pc:picChg chg="mod">
          <ac:chgData name="Roop Kumar" userId="ec229fc9-1ae5-4424-ad91-f4b472f033de" providerId="ADAL" clId="{C1267D8E-275D-42D6-B673-5634E1524B6C}" dt="2023-11-24T09:03:28.707" v="122" actId="1035"/>
          <ac:picMkLst>
            <pc:docMk/>
            <pc:sldMk cId="126411295" sldId="476"/>
            <ac:picMk id="17" creationId="{187DB21F-98B8-EE01-827A-B5B617710EF2}"/>
          </ac:picMkLst>
        </pc:picChg>
      </pc:sldChg>
      <pc:sldChg chg="modSp mod">
        <pc:chgData name="Roop Kumar" userId="ec229fc9-1ae5-4424-ad91-f4b472f033de" providerId="ADAL" clId="{C1267D8E-275D-42D6-B673-5634E1524B6C}" dt="2023-11-24T08:57:29.475" v="19" actId="1035"/>
        <pc:sldMkLst>
          <pc:docMk/>
          <pc:sldMk cId="1118645510" sldId="479"/>
        </pc:sldMkLst>
        <pc:spChg chg="mod">
          <ac:chgData name="Roop Kumar" userId="ec229fc9-1ae5-4424-ad91-f4b472f033de" providerId="ADAL" clId="{C1267D8E-275D-42D6-B673-5634E1524B6C}" dt="2023-11-24T08:57:29.475" v="19" actId="1035"/>
          <ac:spMkLst>
            <pc:docMk/>
            <pc:sldMk cId="1118645510" sldId="479"/>
            <ac:spMk id="4" creationId="{194DD669-7A5E-05BE-67FD-1A3D218C9DFD}"/>
          </ac:spMkLst>
        </pc:spChg>
      </pc:sldChg>
    </pc:docChg>
  </pc:docChgLst>
  <pc:docChgLst>
    <pc:chgData name="Syed Sharoz" userId="9a16034f-46a4-46c8-b923-39d31d0d8770" providerId="ADAL" clId="{35160D65-BF8D-4849-B0A2-0589A57A0F8A}"/>
    <pc:docChg chg="undo custSel addSld delSld modSld sldOrd">
      <pc:chgData name="Syed Sharoz" userId="9a16034f-46a4-46c8-b923-39d31d0d8770" providerId="ADAL" clId="{35160D65-BF8D-4849-B0A2-0589A57A0F8A}" dt="2023-12-01T10:29:26.632" v="1446" actId="47"/>
      <pc:docMkLst>
        <pc:docMk/>
      </pc:docMkLst>
      <pc:sldChg chg="modSp mod">
        <pc:chgData name="Syed Sharoz" userId="9a16034f-46a4-46c8-b923-39d31d0d8770" providerId="ADAL" clId="{35160D65-BF8D-4849-B0A2-0589A57A0F8A}" dt="2023-11-28T07:40:12.735" v="344" actId="947"/>
        <pc:sldMkLst>
          <pc:docMk/>
          <pc:sldMk cId="0" sldId="258"/>
        </pc:sldMkLst>
        <pc:spChg chg="mod">
          <ac:chgData name="Syed Sharoz" userId="9a16034f-46a4-46c8-b923-39d31d0d8770" providerId="ADAL" clId="{35160D65-BF8D-4849-B0A2-0589A57A0F8A}" dt="2023-11-28T07:40:12.735" v="344" actId="947"/>
          <ac:spMkLst>
            <pc:docMk/>
            <pc:sldMk cId="0" sldId="258"/>
            <ac:spMk id="187" creationId="{00000000-0000-0000-0000-000000000000}"/>
          </ac:spMkLst>
        </pc:spChg>
      </pc:sldChg>
      <pc:sldChg chg="addSp delSp modSp mod">
        <pc:chgData name="Syed Sharoz" userId="9a16034f-46a4-46c8-b923-39d31d0d8770" providerId="ADAL" clId="{35160D65-BF8D-4849-B0A2-0589A57A0F8A}" dt="2023-11-29T09:44:21.818" v="659"/>
        <pc:sldMkLst>
          <pc:docMk/>
          <pc:sldMk cId="0" sldId="259"/>
        </pc:sldMkLst>
        <pc:spChg chg="mod">
          <ac:chgData name="Syed Sharoz" userId="9a16034f-46a4-46c8-b923-39d31d0d8770" providerId="ADAL" clId="{35160D65-BF8D-4849-B0A2-0589A57A0F8A}" dt="2023-11-28T09:18:29.369" v="602"/>
          <ac:spMkLst>
            <pc:docMk/>
            <pc:sldMk cId="0" sldId="259"/>
            <ac:spMk id="18" creationId="{720AE59D-84C5-01A5-B735-DBD67235C1DB}"/>
          </ac:spMkLst>
        </pc:spChg>
        <pc:spChg chg="mod">
          <ac:chgData name="Syed Sharoz" userId="9a16034f-46a4-46c8-b923-39d31d0d8770" providerId="ADAL" clId="{35160D65-BF8D-4849-B0A2-0589A57A0F8A}" dt="2023-11-28T07:52:24.999" v="582" actId="20577"/>
          <ac:spMkLst>
            <pc:docMk/>
            <pc:sldMk cId="0" sldId="259"/>
            <ac:spMk id="19" creationId="{50C71914-2976-A4D9-A194-FB830E27EF50}"/>
          </ac:spMkLst>
        </pc:spChg>
        <pc:spChg chg="mod">
          <ac:chgData name="Syed Sharoz" userId="9a16034f-46a4-46c8-b923-39d31d0d8770" providerId="ADAL" clId="{35160D65-BF8D-4849-B0A2-0589A57A0F8A}" dt="2023-11-29T09:44:21.818" v="659"/>
          <ac:spMkLst>
            <pc:docMk/>
            <pc:sldMk cId="0" sldId="259"/>
            <ac:spMk id="20" creationId="{340BDDA8-0BE4-C009-ACEE-5C1E1F0F2D5C}"/>
          </ac:spMkLst>
        </pc:spChg>
        <pc:spChg chg="mod">
          <ac:chgData name="Syed Sharoz" userId="9a16034f-46a4-46c8-b923-39d31d0d8770" providerId="ADAL" clId="{35160D65-BF8D-4849-B0A2-0589A57A0F8A}" dt="2023-11-28T09:32:03.250" v="648" actId="20577"/>
          <ac:spMkLst>
            <pc:docMk/>
            <pc:sldMk cId="0" sldId="259"/>
            <ac:spMk id="21" creationId="{4C07247B-40AE-7AF0-3C58-D2F598B88DF7}"/>
          </ac:spMkLst>
        </pc:spChg>
        <pc:spChg chg="del mod">
          <ac:chgData name="Syed Sharoz" userId="9a16034f-46a4-46c8-b923-39d31d0d8770" providerId="ADAL" clId="{35160D65-BF8D-4849-B0A2-0589A57A0F8A}" dt="2023-11-28T07:49:15.871" v="466" actId="478"/>
          <ac:spMkLst>
            <pc:docMk/>
            <pc:sldMk cId="0" sldId="259"/>
            <ac:spMk id="23" creationId="{BF984455-2C55-0132-ECFB-586D6F821C7C}"/>
          </ac:spMkLst>
        </pc:spChg>
        <pc:spChg chg="del">
          <ac:chgData name="Syed Sharoz" userId="9a16034f-46a4-46c8-b923-39d31d0d8770" providerId="ADAL" clId="{35160D65-BF8D-4849-B0A2-0589A57A0F8A}" dt="2023-11-28T07:49:18.305" v="467" actId="478"/>
          <ac:spMkLst>
            <pc:docMk/>
            <pc:sldMk cId="0" sldId="259"/>
            <ac:spMk id="25" creationId="{177C1C54-B9AA-73BF-020C-6AC73C82ECAC}"/>
          </ac:spMkLst>
        </pc:spChg>
        <pc:grpChg chg="add del mod">
          <ac:chgData name="Syed Sharoz" userId="9a16034f-46a4-46c8-b923-39d31d0d8770" providerId="ADAL" clId="{35160D65-BF8D-4849-B0A2-0589A57A0F8A}" dt="2023-11-28T09:32:06.957" v="649" actId="478"/>
          <ac:grpSpMkLst>
            <pc:docMk/>
            <pc:sldMk cId="0" sldId="259"/>
            <ac:grpSpMk id="2" creationId="{F1690D14-B3A7-BF0E-8F79-7789B6F5326E}"/>
          </ac:grpSpMkLst>
        </pc:grpChg>
        <pc:grpChg chg="add mod">
          <ac:chgData name="Syed Sharoz" userId="9a16034f-46a4-46c8-b923-39d31d0d8770" providerId="ADAL" clId="{35160D65-BF8D-4849-B0A2-0589A57A0F8A}" dt="2023-11-28T07:51:27.917" v="560" actId="164"/>
          <ac:grpSpMkLst>
            <pc:docMk/>
            <pc:sldMk cId="0" sldId="259"/>
            <ac:grpSpMk id="3" creationId="{788F9A9E-DD21-C41E-504D-950DED6E9671}"/>
          </ac:grpSpMkLst>
        </pc:grpChg>
        <pc:grpChg chg="add mod">
          <ac:chgData name="Syed Sharoz" userId="9a16034f-46a4-46c8-b923-39d31d0d8770" providerId="ADAL" clId="{35160D65-BF8D-4849-B0A2-0589A57A0F8A}" dt="2023-11-28T07:51:27.043" v="559" actId="164"/>
          <ac:grpSpMkLst>
            <pc:docMk/>
            <pc:sldMk cId="0" sldId="259"/>
            <ac:grpSpMk id="4" creationId="{532E398C-9BC0-71A0-8929-197A93834C3E}"/>
          </ac:grpSpMkLst>
        </pc:grpChg>
        <pc:grpChg chg="add mod">
          <ac:chgData name="Syed Sharoz" userId="9a16034f-46a4-46c8-b923-39d31d0d8770" providerId="ADAL" clId="{35160D65-BF8D-4849-B0A2-0589A57A0F8A}" dt="2023-11-28T07:51:24.920" v="557" actId="164"/>
          <ac:grpSpMkLst>
            <pc:docMk/>
            <pc:sldMk cId="0" sldId="259"/>
            <ac:grpSpMk id="5" creationId="{B5A118A7-A733-E6FE-99A0-84088108B75C}"/>
          </ac:grpSpMkLst>
        </pc:grpChg>
        <pc:grpChg chg="add del mod">
          <ac:chgData name="Syed Sharoz" userId="9a16034f-46a4-46c8-b923-39d31d0d8770" providerId="ADAL" clId="{35160D65-BF8D-4849-B0A2-0589A57A0F8A}" dt="2023-11-28T09:31:59.600" v="646" actId="478"/>
          <ac:grpSpMkLst>
            <pc:docMk/>
            <pc:sldMk cId="0" sldId="259"/>
            <ac:grpSpMk id="6" creationId="{E5EAA648-7AAF-6BAB-B7CD-6EE01F9B4896}"/>
          </ac:grpSpMkLst>
        </pc:grpChg>
        <pc:grpChg chg="add mod">
          <ac:chgData name="Syed Sharoz" userId="9a16034f-46a4-46c8-b923-39d31d0d8770" providerId="ADAL" clId="{35160D65-BF8D-4849-B0A2-0589A57A0F8A}" dt="2023-11-28T07:52:03.094" v="574" actId="465"/>
          <ac:grpSpMkLst>
            <pc:docMk/>
            <pc:sldMk cId="0" sldId="259"/>
            <ac:grpSpMk id="7" creationId="{595CF238-C601-33BB-C9F4-745C4D61DC77}"/>
          </ac:grpSpMkLst>
        </pc:grpChg>
        <pc:grpChg chg="add mod">
          <ac:chgData name="Syed Sharoz" userId="9a16034f-46a4-46c8-b923-39d31d0d8770" providerId="ADAL" clId="{35160D65-BF8D-4849-B0A2-0589A57A0F8A}" dt="2023-11-28T07:51:56.163" v="573" actId="164"/>
          <ac:grpSpMkLst>
            <pc:docMk/>
            <pc:sldMk cId="0" sldId="259"/>
            <ac:grpSpMk id="8" creationId="{DFCAF0E1-685F-5BB2-1351-69635C865D51}"/>
          </ac:grpSpMkLst>
        </pc:grpChg>
        <pc:picChg chg="mod">
          <ac:chgData name="Syed Sharoz" userId="9a16034f-46a4-46c8-b923-39d31d0d8770" providerId="ADAL" clId="{35160D65-BF8D-4849-B0A2-0589A57A0F8A}" dt="2023-11-28T07:51:56.163" v="573" actId="164"/>
          <ac:picMkLst>
            <pc:docMk/>
            <pc:sldMk cId="0" sldId="259"/>
            <ac:picMk id="14" creationId="{6B800AC1-4167-6117-EB25-531374377413}"/>
          </ac:picMkLst>
        </pc:picChg>
        <pc:picChg chg="mod">
          <ac:chgData name="Syed Sharoz" userId="9a16034f-46a4-46c8-b923-39d31d0d8770" providerId="ADAL" clId="{35160D65-BF8D-4849-B0A2-0589A57A0F8A}" dt="2023-11-28T09:36:02.872" v="651" actId="1036"/>
          <ac:picMkLst>
            <pc:docMk/>
            <pc:sldMk cId="0" sldId="259"/>
            <ac:picMk id="15" creationId="{B45EAE41-3646-63B2-98F1-2E375F93C219}"/>
          </ac:picMkLst>
        </pc:picChg>
        <pc:picChg chg="mod">
          <ac:chgData name="Syed Sharoz" userId="9a16034f-46a4-46c8-b923-39d31d0d8770" providerId="ADAL" clId="{35160D65-BF8D-4849-B0A2-0589A57A0F8A}" dt="2023-11-28T07:51:48.883" v="571" actId="164"/>
          <ac:picMkLst>
            <pc:docMk/>
            <pc:sldMk cId="0" sldId="259"/>
            <ac:picMk id="16" creationId="{90E2BF19-A4C4-1262-880F-DCD639D8994B}"/>
          </ac:picMkLst>
        </pc:picChg>
        <pc:picChg chg="mod">
          <ac:chgData name="Syed Sharoz" userId="9a16034f-46a4-46c8-b923-39d31d0d8770" providerId="ADAL" clId="{35160D65-BF8D-4849-B0A2-0589A57A0F8A}" dt="2023-11-28T07:49:34.093" v="473" actId="164"/>
          <ac:picMkLst>
            <pc:docMk/>
            <pc:sldMk cId="0" sldId="259"/>
            <ac:picMk id="17" creationId="{7E86B003-6F1B-8A4F-ECA3-303C420FAC70}"/>
          </ac:picMkLst>
        </pc:picChg>
        <pc:picChg chg="del mod">
          <ac:chgData name="Syed Sharoz" userId="9a16034f-46a4-46c8-b923-39d31d0d8770" providerId="ADAL" clId="{35160D65-BF8D-4849-B0A2-0589A57A0F8A}" dt="2023-11-28T07:49:20.113" v="468" actId="478"/>
          <ac:picMkLst>
            <pc:docMk/>
            <pc:sldMk cId="0" sldId="259"/>
            <ac:picMk id="22" creationId="{7B41BA44-383D-2809-BCE3-B3DA5D51EC5A}"/>
          </ac:picMkLst>
        </pc:picChg>
        <pc:picChg chg="del">
          <ac:chgData name="Syed Sharoz" userId="9a16034f-46a4-46c8-b923-39d31d0d8770" providerId="ADAL" clId="{35160D65-BF8D-4849-B0A2-0589A57A0F8A}" dt="2023-11-28T07:49:22.371" v="469" actId="478"/>
          <ac:picMkLst>
            <pc:docMk/>
            <pc:sldMk cId="0" sldId="259"/>
            <ac:picMk id="24" creationId="{914BD078-B47E-9DFF-3C7C-AEB814A0C5A3}"/>
          </ac:picMkLst>
        </pc:picChg>
      </pc:sldChg>
      <pc:sldChg chg="add">
        <pc:chgData name="Syed Sharoz" userId="9a16034f-46a4-46c8-b923-39d31d0d8770" providerId="ADAL" clId="{35160D65-BF8D-4849-B0A2-0589A57A0F8A}" dt="2023-11-29T09:45:18.959" v="660"/>
        <pc:sldMkLst>
          <pc:docMk/>
          <pc:sldMk cId="1071076212" sldId="272"/>
        </pc:sldMkLst>
      </pc:sldChg>
      <pc:sldChg chg="modSp add mod">
        <pc:chgData name="Syed Sharoz" userId="9a16034f-46a4-46c8-b923-39d31d0d8770" providerId="ADAL" clId="{35160D65-BF8D-4849-B0A2-0589A57A0F8A}" dt="2023-11-29T10:00:09.591" v="748" actId="1036"/>
        <pc:sldMkLst>
          <pc:docMk/>
          <pc:sldMk cId="176914838" sldId="276"/>
        </pc:sldMkLst>
        <pc:spChg chg="mod">
          <ac:chgData name="Syed Sharoz" userId="9a16034f-46a4-46c8-b923-39d31d0d8770" providerId="ADAL" clId="{35160D65-BF8D-4849-B0A2-0589A57A0F8A}" dt="2023-11-29T10:00:09.591" v="748" actId="1036"/>
          <ac:spMkLst>
            <pc:docMk/>
            <pc:sldMk cId="176914838" sldId="276"/>
            <ac:spMk id="3" creationId="{C950F53E-3D95-E7DA-EF67-0FCAB93565E5}"/>
          </ac:spMkLst>
        </pc:spChg>
      </pc:sldChg>
      <pc:sldChg chg="add">
        <pc:chgData name="Syed Sharoz" userId="9a16034f-46a4-46c8-b923-39d31d0d8770" providerId="ADAL" clId="{35160D65-BF8D-4849-B0A2-0589A57A0F8A}" dt="2023-11-29T09:45:18.959" v="660"/>
        <pc:sldMkLst>
          <pc:docMk/>
          <pc:sldMk cId="1620506702" sldId="292"/>
        </pc:sldMkLst>
      </pc:sldChg>
      <pc:sldChg chg="modSp add mod">
        <pc:chgData name="Syed Sharoz" userId="9a16034f-46a4-46c8-b923-39d31d0d8770" providerId="ADAL" clId="{35160D65-BF8D-4849-B0A2-0589A57A0F8A}" dt="2023-11-29T11:09:47.366" v="1160" actId="20577"/>
        <pc:sldMkLst>
          <pc:docMk/>
          <pc:sldMk cId="877789691" sldId="294"/>
        </pc:sldMkLst>
        <pc:spChg chg="mod">
          <ac:chgData name="Syed Sharoz" userId="9a16034f-46a4-46c8-b923-39d31d0d8770" providerId="ADAL" clId="{35160D65-BF8D-4849-B0A2-0589A57A0F8A}" dt="2023-11-29T11:09:47.366" v="1160" actId="20577"/>
          <ac:spMkLst>
            <pc:docMk/>
            <pc:sldMk cId="877789691" sldId="294"/>
            <ac:spMk id="8" creationId="{143BECBC-B45A-14E9-1925-EC6CA9D92873}"/>
          </ac:spMkLst>
        </pc:spChg>
      </pc:sldChg>
      <pc:sldChg chg="modSp add mod">
        <pc:chgData name="Syed Sharoz" userId="9a16034f-46a4-46c8-b923-39d31d0d8770" providerId="ADAL" clId="{35160D65-BF8D-4849-B0A2-0589A57A0F8A}" dt="2023-11-29T11:09:43.549" v="1158" actId="20577"/>
        <pc:sldMkLst>
          <pc:docMk/>
          <pc:sldMk cId="2252011926" sldId="296"/>
        </pc:sldMkLst>
        <pc:spChg chg="mod">
          <ac:chgData name="Syed Sharoz" userId="9a16034f-46a4-46c8-b923-39d31d0d8770" providerId="ADAL" clId="{35160D65-BF8D-4849-B0A2-0589A57A0F8A}" dt="2023-11-29T11:09:43.549" v="1158" actId="20577"/>
          <ac:spMkLst>
            <pc:docMk/>
            <pc:sldMk cId="2252011926" sldId="296"/>
            <ac:spMk id="8" creationId="{8DD69211-1FC3-1CE0-F6F5-EDF5AFB33DBF}"/>
          </ac:spMkLst>
        </pc:spChg>
        <pc:spChg chg="mod">
          <ac:chgData name="Syed Sharoz" userId="9a16034f-46a4-46c8-b923-39d31d0d8770" providerId="ADAL" clId="{35160D65-BF8D-4849-B0A2-0589A57A0F8A}" dt="2023-11-29T11:03:49.731" v="1153"/>
          <ac:spMkLst>
            <pc:docMk/>
            <pc:sldMk cId="2252011926" sldId="296"/>
            <ac:spMk id="12" creationId="{B2911ED5-17DC-30A5-F1D0-07665D3F4320}"/>
          </ac:spMkLst>
        </pc:spChg>
        <pc:spChg chg="mod">
          <ac:chgData name="Syed Sharoz" userId="9a16034f-46a4-46c8-b923-39d31d0d8770" providerId="ADAL" clId="{35160D65-BF8D-4849-B0A2-0589A57A0F8A}" dt="2023-11-29T11:03:58.716" v="1154"/>
          <ac:spMkLst>
            <pc:docMk/>
            <pc:sldMk cId="2252011926" sldId="296"/>
            <ac:spMk id="15" creationId="{0AA3BE49-8C80-8FB3-7248-EC9675CC9028}"/>
          </ac:spMkLst>
        </pc:spChg>
      </pc:sldChg>
      <pc:sldChg chg="addSp delSp modSp add mod">
        <pc:chgData name="Syed Sharoz" userId="9a16034f-46a4-46c8-b923-39d31d0d8770" providerId="ADAL" clId="{35160D65-BF8D-4849-B0A2-0589A57A0F8A}" dt="2023-11-29T09:46:35.186" v="670"/>
        <pc:sldMkLst>
          <pc:docMk/>
          <pc:sldMk cId="150403746" sldId="297"/>
        </pc:sldMkLst>
        <pc:spChg chg="add mod">
          <ac:chgData name="Syed Sharoz" userId="9a16034f-46a4-46c8-b923-39d31d0d8770" providerId="ADAL" clId="{35160D65-BF8D-4849-B0A2-0589A57A0F8A}" dt="2023-11-29T09:46:35.186" v="670"/>
          <ac:spMkLst>
            <pc:docMk/>
            <pc:sldMk cId="150403746" sldId="297"/>
            <ac:spMk id="2" creationId="{4A2628AB-E416-0DE7-4863-1E95F774D678}"/>
          </ac:spMkLst>
        </pc:spChg>
        <pc:spChg chg="del">
          <ac:chgData name="Syed Sharoz" userId="9a16034f-46a4-46c8-b923-39d31d0d8770" providerId="ADAL" clId="{35160D65-BF8D-4849-B0A2-0589A57A0F8A}" dt="2023-11-29T09:46:18.906" v="664" actId="478"/>
          <ac:spMkLst>
            <pc:docMk/>
            <pc:sldMk cId="150403746" sldId="297"/>
            <ac:spMk id="7" creationId="{94EA80C0-1540-80A5-056E-BDFB3BBEBA29}"/>
          </ac:spMkLst>
        </pc:spChg>
      </pc:sldChg>
      <pc:sldChg chg="add del">
        <pc:chgData name="Syed Sharoz" userId="9a16034f-46a4-46c8-b923-39d31d0d8770" providerId="ADAL" clId="{35160D65-BF8D-4849-B0A2-0589A57A0F8A}" dt="2023-11-27T10:12:09.585" v="304" actId="47"/>
        <pc:sldMkLst>
          <pc:docMk/>
          <pc:sldMk cId="0" sldId="339"/>
        </pc:sldMkLst>
      </pc:sldChg>
      <pc:sldChg chg="add del">
        <pc:chgData name="Syed Sharoz" userId="9a16034f-46a4-46c8-b923-39d31d0d8770" providerId="ADAL" clId="{35160D65-BF8D-4849-B0A2-0589A57A0F8A}" dt="2023-11-27T10:12:09.585" v="304" actId="47"/>
        <pc:sldMkLst>
          <pc:docMk/>
          <pc:sldMk cId="0" sldId="340"/>
        </pc:sldMkLst>
      </pc:sldChg>
      <pc:sldChg chg="del">
        <pc:chgData name="Syed Sharoz" userId="9a16034f-46a4-46c8-b923-39d31d0d8770" providerId="ADAL" clId="{35160D65-BF8D-4849-B0A2-0589A57A0F8A}" dt="2023-11-27T10:14:12.455" v="316" actId="47"/>
        <pc:sldMkLst>
          <pc:docMk/>
          <pc:sldMk cId="0" sldId="341"/>
        </pc:sldMkLst>
      </pc:sldChg>
      <pc:sldChg chg="del">
        <pc:chgData name="Syed Sharoz" userId="9a16034f-46a4-46c8-b923-39d31d0d8770" providerId="ADAL" clId="{35160D65-BF8D-4849-B0A2-0589A57A0F8A}" dt="2023-11-27T10:14:12.455" v="316" actId="47"/>
        <pc:sldMkLst>
          <pc:docMk/>
          <pc:sldMk cId="0" sldId="342"/>
        </pc:sldMkLst>
      </pc:sldChg>
      <pc:sldChg chg="modSp mod">
        <pc:chgData name="Syed Sharoz" userId="9a16034f-46a4-46c8-b923-39d31d0d8770" providerId="ADAL" clId="{35160D65-BF8D-4849-B0A2-0589A57A0F8A}" dt="2023-11-28T07:06:36.113" v="327"/>
        <pc:sldMkLst>
          <pc:docMk/>
          <pc:sldMk cId="1694905708" sldId="363"/>
        </pc:sldMkLst>
        <pc:spChg chg="mod">
          <ac:chgData name="Syed Sharoz" userId="9a16034f-46a4-46c8-b923-39d31d0d8770" providerId="ADAL" clId="{35160D65-BF8D-4849-B0A2-0589A57A0F8A}" dt="2023-11-28T07:06:36.113" v="327"/>
          <ac:spMkLst>
            <pc:docMk/>
            <pc:sldMk cId="1694905708" sldId="363"/>
            <ac:spMk id="15" creationId="{B3013616-63D9-D23C-C45E-40D7AB409A00}"/>
          </ac:spMkLst>
        </pc:spChg>
      </pc:sldChg>
      <pc:sldChg chg="modSp mod">
        <pc:chgData name="Syed Sharoz" userId="9a16034f-46a4-46c8-b923-39d31d0d8770" providerId="ADAL" clId="{35160D65-BF8D-4849-B0A2-0589A57A0F8A}" dt="2023-11-27T06:50:29.381" v="65" actId="20577"/>
        <pc:sldMkLst>
          <pc:docMk/>
          <pc:sldMk cId="3205067286" sldId="378"/>
        </pc:sldMkLst>
        <pc:spChg chg="mod">
          <ac:chgData name="Syed Sharoz" userId="9a16034f-46a4-46c8-b923-39d31d0d8770" providerId="ADAL" clId="{35160D65-BF8D-4849-B0A2-0589A57A0F8A}" dt="2023-11-27T06:50:29.381" v="65" actId="20577"/>
          <ac:spMkLst>
            <pc:docMk/>
            <pc:sldMk cId="3205067286" sldId="378"/>
            <ac:spMk id="14" creationId="{6760AA37-AF8E-AF1E-7D1D-EFDDF9D233A1}"/>
          </ac:spMkLst>
        </pc:spChg>
      </pc:sldChg>
      <pc:sldChg chg="modSp mod">
        <pc:chgData name="Syed Sharoz" userId="9a16034f-46a4-46c8-b923-39d31d0d8770" providerId="ADAL" clId="{35160D65-BF8D-4849-B0A2-0589A57A0F8A}" dt="2023-11-27T06:51:02.572" v="73" actId="20577"/>
        <pc:sldMkLst>
          <pc:docMk/>
          <pc:sldMk cId="2547733050" sldId="380"/>
        </pc:sldMkLst>
        <pc:spChg chg="mod">
          <ac:chgData name="Syed Sharoz" userId="9a16034f-46a4-46c8-b923-39d31d0d8770" providerId="ADAL" clId="{35160D65-BF8D-4849-B0A2-0589A57A0F8A}" dt="2023-11-27T06:51:02.572" v="73" actId="20577"/>
          <ac:spMkLst>
            <pc:docMk/>
            <pc:sldMk cId="2547733050" sldId="380"/>
            <ac:spMk id="14" creationId="{6760AA37-AF8E-AF1E-7D1D-EFDDF9D233A1}"/>
          </ac:spMkLst>
        </pc:spChg>
      </pc:sldChg>
      <pc:sldChg chg="modSp mod">
        <pc:chgData name="Syed Sharoz" userId="9a16034f-46a4-46c8-b923-39d31d0d8770" providerId="ADAL" clId="{35160D65-BF8D-4849-B0A2-0589A57A0F8A}" dt="2023-11-27T06:52:22.868" v="89" actId="20577"/>
        <pc:sldMkLst>
          <pc:docMk/>
          <pc:sldMk cId="556312210" sldId="388"/>
        </pc:sldMkLst>
        <pc:spChg chg="mod">
          <ac:chgData name="Syed Sharoz" userId="9a16034f-46a4-46c8-b923-39d31d0d8770" providerId="ADAL" clId="{35160D65-BF8D-4849-B0A2-0589A57A0F8A}" dt="2023-11-27T06:52:22.868" v="89" actId="20577"/>
          <ac:spMkLst>
            <pc:docMk/>
            <pc:sldMk cId="556312210" sldId="388"/>
            <ac:spMk id="14" creationId="{6760AA37-AF8E-AF1E-7D1D-EFDDF9D233A1}"/>
          </ac:spMkLst>
        </pc:spChg>
      </pc:sldChg>
      <pc:sldChg chg="modSp mod">
        <pc:chgData name="Syed Sharoz" userId="9a16034f-46a4-46c8-b923-39d31d0d8770" providerId="ADAL" clId="{35160D65-BF8D-4849-B0A2-0589A57A0F8A}" dt="2023-11-27T06:52:51.529" v="92" actId="20577"/>
        <pc:sldMkLst>
          <pc:docMk/>
          <pc:sldMk cId="4239239879" sldId="391"/>
        </pc:sldMkLst>
        <pc:spChg chg="mod">
          <ac:chgData name="Syed Sharoz" userId="9a16034f-46a4-46c8-b923-39d31d0d8770" providerId="ADAL" clId="{35160D65-BF8D-4849-B0A2-0589A57A0F8A}" dt="2023-11-27T06:52:51.529" v="92" actId="20577"/>
          <ac:spMkLst>
            <pc:docMk/>
            <pc:sldMk cId="4239239879" sldId="391"/>
            <ac:spMk id="14" creationId="{6760AA37-AF8E-AF1E-7D1D-EFDDF9D233A1}"/>
          </ac:spMkLst>
        </pc:spChg>
      </pc:sldChg>
      <pc:sldChg chg="modSp mod">
        <pc:chgData name="Syed Sharoz" userId="9a16034f-46a4-46c8-b923-39d31d0d8770" providerId="ADAL" clId="{35160D65-BF8D-4849-B0A2-0589A57A0F8A}" dt="2023-11-27T06:53:41.414" v="98" actId="20577"/>
        <pc:sldMkLst>
          <pc:docMk/>
          <pc:sldMk cId="240749466" sldId="395"/>
        </pc:sldMkLst>
        <pc:spChg chg="mod">
          <ac:chgData name="Syed Sharoz" userId="9a16034f-46a4-46c8-b923-39d31d0d8770" providerId="ADAL" clId="{35160D65-BF8D-4849-B0A2-0589A57A0F8A}" dt="2023-11-27T06:53:41.414" v="98" actId="20577"/>
          <ac:spMkLst>
            <pc:docMk/>
            <pc:sldMk cId="240749466" sldId="395"/>
            <ac:spMk id="2" creationId="{BF79E6D7-A3F2-F56E-0A87-4DBD8D01FD29}"/>
          </ac:spMkLst>
        </pc:spChg>
      </pc:sldChg>
      <pc:sldChg chg="delSp mod">
        <pc:chgData name="Syed Sharoz" userId="9a16034f-46a4-46c8-b923-39d31d0d8770" providerId="ADAL" clId="{35160D65-BF8D-4849-B0A2-0589A57A0F8A}" dt="2023-11-28T07:19:50.293" v="328" actId="478"/>
        <pc:sldMkLst>
          <pc:docMk/>
          <pc:sldMk cId="3604483692" sldId="404"/>
        </pc:sldMkLst>
        <pc:spChg chg="del">
          <ac:chgData name="Syed Sharoz" userId="9a16034f-46a4-46c8-b923-39d31d0d8770" providerId="ADAL" clId="{35160D65-BF8D-4849-B0A2-0589A57A0F8A}" dt="2023-11-28T07:19:50.293" v="328" actId="478"/>
          <ac:spMkLst>
            <pc:docMk/>
            <pc:sldMk cId="3604483692" sldId="404"/>
            <ac:spMk id="20" creationId="{85C9F575-DBC9-450E-33F9-F039FDBA5A33}"/>
          </ac:spMkLst>
        </pc:spChg>
      </pc:sldChg>
      <pc:sldChg chg="delSp mod">
        <pc:chgData name="Syed Sharoz" userId="9a16034f-46a4-46c8-b923-39d31d0d8770" providerId="ADAL" clId="{35160D65-BF8D-4849-B0A2-0589A57A0F8A}" dt="2023-11-28T07:19:57.473" v="329" actId="478"/>
        <pc:sldMkLst>
          <pc:docMk/>
          <pc:sldMk cId="2096720066" sldId="405"/>
        </pc:sldMkLst>
        <pc:spChg chg="del">
          <ac:chgData name="Syed Sharoz" userId="9a16034f-46a4-46c8-b923-39d31d0d8770" providerId="ADAL" clId="{35160D65-BF8D-4849-B0A2-0589A57A0F8A}" dt="2023-11-28T07:19:57.473" v="329" actId="478"/>
          <ac:spMkLst>
            <pc:docMk/>
            <pc:sldMk cId="2096720066" sldId="405"/>
            <ac:spMk id="23" creationId="{7E2BA23D-54E9-9EDC-FFE5-65A2369E0B56}"/>
          </ac:spMkLst>
        </pc:spChg>
      </pc:sldChg>
      <pc:sldChg chg="addSp delSp modSp add mod">
        <pc:chgData name="Syed Sharoz" userId="9a16034f-46a4-46c8-b923-39d31d0d8770" providerId="ADAL" clId="{35160D65-BF8D-4849-B0A2-0589A57A0F8A}" dt="2023-12-01T08:38:39.392" v="1376" actId="1076"/>
        <pc:sldMkLst>
          <pc:docMk/>
          <pc:sldMk cId="3951784669" sldId="426"/>
        </pc:sldMkLst>
        <pc:spChg chg="mod">
          <ac:chgData name="Syed Sharoz" userId="9a16034f-46a4-46c8-b923-39d31d0d8770" providerId="ADAL" clId="{35160D65-BF8D-4849-B0A2-0589A57A0F8A}" dt="2023-11-29T10:22:50.572" v="1056" actId="1038"/>
          <ac:spMkLst>
            <pc:docMk/>
            <pc:sldMk cId="3951784669" sldId="426"/>
            <ac:spMk id="16" creationId="{8082FB29-73D1-2093-CFAE-46E68BB4732E}"/>
          </ac:spMkLst>
        </pc:spChg>
        <pc:spChg chg="mod topLvl">
          <ac:chgData name="Syed Sharoz" userId="9a16034f-46a4-46c8-b923-39d31d0d8770" providerId="ADAL" clId="{35160D65-BF8D-4849-B0A2-0589A57A0F8A}" dt="2023-12-01T08:18:36.778" v="1215" actId="1035"/>
          <ac:spMkLst>
            <pc:docMk/>
            <pc:sldMk cId="3951784669" sldId="426"/>
            <ac:spMk id="17" creationId="{0F9EDFA6-1F54-46F9-ED78-7C89E75B25C8}"/>
          </ac:spMkLst>
        </pc:spChg>
        <pc:spChg chg="mod topLvl">
          <ac:chgData name="Syed Sharoz" userId="9a16034f-46a4-46c8-b923-39d31d0d8770" providerId="ADAL" clId="{35160D65-BF8D-4849-B0A2-0589A57A0F8A}" dt="2023-11-29T10:28:26.063" v="1127" actId="478"/>
          <ac:spMkLst>
            <pc:docMk/>
            <pc:sldMk cId="3951784669" sldId="426"/>
            <ac:spMk id="18" creationId="{21AA94A5-368D-7CA0-1759-830A7F360ED7}"/>
          </ac:spMkLst>
        </pc:spChg>
        <pc:spChg chg="mod topLvl">
          <ac:chgData name="Syed Sharoz" userId="9a16034f-46a4-46c8-b923-39d31d0d8770" providerId="ADAL" clId="{35160D65-BF8D-4849-B0A2-0589A57A0F8A}" dt="2023-11-29T10:28:43.525" v="1130" actId="478"/>
          <ac:spMkLst>
            <pc:docMk/>
            <pc:sldMk cId="3951784669" sldId="426"/>
            <ac:spMk id="19" creationId="{B42E2F4A-533E-212D-F556-00D0E98042ED}"/>
          </ac:spMkLst>
        </pc:spChg>
        <pc:spChg chg="del">
          <ac:chgData name="Syed Sharoz" userId="9a16034f-46a4-46c8-b923-39d31d0d8770" providerId="ADAL" clId="{35160D65-BF8D-4849-B0A2-0589A57A0F8A}" dt="2023-11-29T10:08:05.904" v="793" actId="478"/>
          <ac:spMkLst>
            <pc:docMk/>
            <pc:sldMk cId="3951784669" sldId="426"/>
            <ac:spMk id="21" creationId="{A0615693-893A-0301-3DE5-CA686B02F6D7}"/>
          </ac:spMkLst>
        </pc:spChg>
        <pc:grpChg chg="add del mod">
          <ac:chgData name="Syed Sharoz" userId="9a16034f-46a4-46c8-b923-39d31d0d8770" providerId="ADAL" clId="{35160D65-BF8D-4849-B0A2-0589A57A0F8A}" dt="2023-11-29T10:28:05.332" v="1124" actId="21"/>
          <ac:grpSpMkLst>
            <pc:docMk/>
            <pc:sldMk cId="3951784669" sldId="426"/>
            <ac:grpSpMk id="2" creationId="{D169F03A-80F8-7EE5-86E9-4834F3FB1583}"/>
          </ac:grpSpMkLst>
        </pc:grpChg>
        <pc:grpChg chg="add del mod">
          <ac:chgData name="Syed Sharoz" userId="9a16034f-46a4-46c8-b923-39d31d0d8770" providerId="ADAL" clId="{35160D65-BF8D-4849-B0A2-0589A57A0F8A}" dt="2023-11-29T10:28:26.063" v="1127" actId="478"/>
          <ac:grpSpMkLst>
            <pc:docMk/>
            <pc:sldMk cId="3951784669" sldId="426"/>
            <ac:grpSpMk id="3" creationId="{69E5250B-96B3-19D9-BD07-936B38E938A8}"/>
          </ac:grpSpMkLst>
        </pc:grpChg>
        <pc:grpChg chg="add del mod">
          <ac:chgData name="Syed Sharoz" userId="9a16034f-46a4-46c8-b923-39d31d0d8770" providerId="ADAL" clId="{35160D65-BF8D-4849-B0A2-0589A57A0F8A}" dt="2023-11-29T10:28:43.525" v="1130" actId="478"/>
          <ac:grpSpMkLst>
            <pc:docMk/>
            <pc:sldMk cId="3951784669" sldId="426"/>
            <ac:grpSpMk id="4" creationId="{24BB905F-FEA4-56C5-8F7B-328F5839E283}"/>
          </ac:grpSpMkLst>
        </pc:grpChg>
        <pc:picChg chg="add mod">
          <ac:chgData name="Syed Sharoz" userId="9a16034f-46a4-46c8-b923-39d31d0d8770" providerId="ADAL" clId="{35160D65-BF8D-4849-B0A2-0589A57A0F8A}" dt="2023-11-29T10:29:22.407" v="1138" actId="1036"/>
          <ac:picMkLst>
            <pc:docMk/>
            <pc:sldMk cId="3951784669" sldId="426"/>
            <ac:picMk id="5" creationId="{8C32C02C-87A5-F89E-21BF-438C02970FE3}"/>
          </ac:picMkLst>
        </pc:picChg>
        <pc:picChg chg="add mod">
          <ac:chgData name="Syed Sharoz" userId="9a16034f-46a4-46c8-b923-39d31d0d8770" providerId="ADAL" clId="{35160D65-BF8D-4849-B0A2-0589A57A0F8A}" dt="2023-11-29T10:29:34.223" v="1143" actId="1036"/>
          <ac:picMkLst>
            <pc:docMk/>
            <pc:sldMk cId="3951784669" sldId="426"/>
            <ac:picMk id="6" creationId="{EDA496F4-55DC-41E5-CC7C-85DE18D54ACC}"/>
          </ac:picMkLst>
        </pc:picChg>
        <pc:picChg chg="add mod">
          <ac:chgData name="Syed Sharoz" userId="9a16034f-46a4-46c8-b923-39d31d0d8770" providerId="ADAL" clId="{35160D65-BF8D-4849-B0A2-0589A57A0F8A}" dt="2023-11-29T10:28:38.582" v="1129" actId="1076"/>
          <ac:picMkLst>
            <pc:docMk/>
            <pc:sldMk cId="3951784669" sldId="426"/>
            <ac:picMk id="7" creationId="{A35F6AC8-C310-C8BC-150E-BD2F421C4245}"/>
          </ac:picMkLst>
        </pc:picChg>
        <pc:picChg chg="add mod">
          <ac:chgData name="Syed Sharoz" userId="9a16034f-46a4-46c8-b923-39d31d0d8770" providerId="ADAL" clId="{35160D65-BF8D-4849-B0A2-0589A57A0F8A}" dt="2023-12-01T08:38:39.392" v="1376" actId="1076"/>
          <ac:picMkLst>
            <pc:docMk/>
            <pc:sldMk cId="3951784669" sldId="426"/>
            <ac:picMk id="8" creationId="{B2CB031D-B4DF-B874-C1BE-A8E42646E5AA}"/>
          </ac:picMkLst>
        </pc:picChg>
        <pc:picChg chg="del">
          <ac:chgData name="Syed Sharoz" userId="9a16034f-46a4-46c8-b923-39d31d0d8770" providerId="ADAL" clId="{35160D65-BF8D-4849-B0A2-0589A57A0F8A}" dt="2023-11-29T10:27:53.641" v="1122" actId="478"/>
          <ac:picMkLst>
            <pc:docMk/>
            <pc:sldMk cId="3951784669" sldId="426"/>
            <ac:picMk id="12" creationId="{8385929F-472D-9333-D13A-B20820A76966}"/>
          </ac:picMkLst>
        </pc:picChg>
        <pc:picChg chg="del mod topLvl">
          <ac:chgData name="Syed Sharoz" userId="9a16034f-46a4-46c8-b923-39d31d0d8770" providerId="ADAL" clId="{35160D65-BF8D-4849-B0A2-0589A57A0F8A}" dt="2023-11-29T10:28:05.332" v="1124" actId="21"/>
          <ac:picMkLst>
            <pc:docMk/>
            <pc:sldMk cId="3951784669" sldId="426"/>
            <ac:picMk id="13" creationId="{668E9F3E-F7F2-FA43-5F43-EBAAD46E8FD2}"/>
          </ac:picMkLst>
        </pc:picChg>
        <pc:picChg chg="del mod topLvl">
          <ac:chgData name="Syed Sharoz" userId="9a16034f-46a4-46c8-b923-39d31d0d8770" providerId="ADAL" clId="{35160D65-BF8D-4849-B0A2-0589A57A0F8A}" dt="2023-11-29T10:28:26.063" v="1127" actId="478"/>
          <ac:picMkLst>
            <pc:docMk/>
            <pc:sldMk cId="3951784669" sldId="426"/>
            <ac:picMk id="14" creationId="{6DFD5307-D62B-CBC6-4CE3-2B304DB1293C}"/>
          </ac:picMkLst>
        </pc:picChg>
        <pc:picChg chg="del mod topLvl">
          <ac:chgData name="Syed Sharoz" userId="9a16034f-46a4-46c8-b923-39d31d0d8770" providerId="ADAL" clId="{35160D65-BF8D-4849-B0A2-0589A57A0F8A}" dt="2023-11-29T10:28:43.525" v="1130" actId="478"/>
          <ac:picMkLst>
            <pc:docMk/>
            <pc:sldMk cId="3951784669" sldId="426"/>
            <ac:picMk id="15" creationId="{B49545DB-F33B-555C-D2B2-33AD263D4DD2}"/>
          </ac:picMkLst>
        </pc:picChg>
        <pc:picChg chg="del">
          <ac:chgData name="Syed Sharoz" userId="9a16034f-46a4-46c8-b923-39d31d0d8770" providerId="ADAL" clId="{35160D65-BF8D-4849-B0A2-0589A57A0F8A}" dt="2023-11-29T10:08:07.883" v="794" actId="478"/>
          <ac:picMkLst>
            <pc:docMk/>
            <pc:sldMk cId="3951784669" sldId="426"/>
            <ac:picMk id="20" creationId="{BC8D350E-EA48-40E2-103A-362047508EBC}"/>
          </ac:picMkLst>
        </pc:picChg>
      </pc:sldChg>
      <pc:sldChg chg="add">
        <pc:chgData name="Syed Sharoz" userId="9a16034f-46a4-46c8-b923-39d31d0d8770" providerId="ADAL" clId="{35160D65-BF8D-4849-B0A2-0589A57A0F8A}" dt="2023-11-29T11:05:14.924" v="1155"/>
        <pc:sldMkLst>
          <pc:docMk/>
          <pc:sldMk cId="2740808632" sldId="427"/>
        </pc:sldMkLst>
      </pc:sldChg>
      <pc:sldChg chg="add">
        <pc:chgData name="Syed Sharoz" userId="9a16034f-46a4-46c8-b923-39d31d0d8770" providerId="ADAL" clId="{35160D65-BF8D-4849-B0A2-0589A57A0F8A}" dt="2023-11-29T11:05:14.924" v="1155"/>
        <pc:sldMkLst>
          <pc:docMk/>
          <pc:sldMk cId="4291709227" sldId="428"/>
        </pc:sldMkLst>
      </pc:sldChg>
      <pc:sldChg chg="modSp add del mod">
        <pc:chgData name="Syed Sharoz" userId="9a16034f-46a4-46c8-b923-39d31d0d8770" providerId="ADAL" clId="{35160D65-BF8D-4849-B0A2-0589A57A0F8A}" dt="2023-11-29T11:45:53.170" v="1167" actId="47"/>
        <pc:sldMkLst>
          <pc:docMk/>
          <pc:sldMk cId="1266848164" sldId="429"/>
        </pc:sldMkLst>
        <pc:spChg chg="mod">
          <ac:chgData name="Syed Sharoz" userId="9a16034f-46a4-46c8-b923-39d31d0d8770" providerId="ADAL" clId="{35160D65-BF8D-4849-B0A2-0589A57A0F8A}" dt="2023-11-29T11:45:38.035" v="1166"/>
          <ac:spMkLst>
            <pc:docMk/>
            <pc:sldMk cId="1266848164" sldId="429"/>
            <ac:spMk id="11" creationId="{77B7DF5B-FD8E-98DC-73F7-D43AF2C63189}"/>
          </ac:spMkLst>
        </pc:spChg>
      </pc:sldChg>
      <pc:sldChg chg="modSp add del mod">
        <pc:chgData name="Syed Sharoz" userId="9a16034f-46a4-46c8-b923-39d31d0d8770" providerId="ADAL" clId="{35160D65-BF8D-4849-B0A2-0589A57A0F8A}" dt="2023-11-29T11:45:53.170" v="1167" actId="47"/>
        <pc:sldMkLst>
          <pc:docMk/>
          <pc:sldMk cId="3955333839" sldId="430"/>
        </pc:sldMkLst>
        <pc:spChg chg="mod">
          <ac:chgData name="Syed Sharoz" userId="9a16034f-46a4-46c8-b923-39d31d0d8770" providerId="ADAL" clId="{35160D65-BF8D-4849-B0A2-0589A57A0F8A}" dt="2023-11-29T11:45:30.715" v="1163"/>
          <ac:spMkLst>
            <pc:docMk/>
            <pc:sldMk cId="3955333839" sldId="430"/>
            <ac:spMk id="16" creationId="{3E3F581E-A6C3-263B-8782-F2C3687CA655}"/>
          </ac:spMkLst>
        </pc:spChg>
      </pc:sldChg>
      <pc:sldChg chg="add">
        <pc:chgData name="Syed Sharoz" userId="9a16034f-46a4-46c8-b923-39d31d0d8770" providerId="ADAL" clId="{35160D65-BF8D-4849-B0A2-0589A57A0F8A}" dt="2023-11-29T11:05:14.924" v="1155"/>
        <pc:sldMkLst>
          <pc:docMk/>
          <pc:sldMk cId="1387114984" sldId="431"/>
        </pc:sldMkLst>
      </pc:sldChg>
      <pc:sldChg chg="add">
        <pc:chgData name="Syed Sharoz" userId="9a16034f-46a4-46c8-b923-39d31d0d8770" providerId="ADAL" clId="{35160D65-BF8D-4849-B0A2-0589A57A0F8A}" dt="2023-11-29T11:05:14.924" v="1155"/>
        <pc:sldMkLst>
          <pc:docMk/>
          <pc:sldMk cId="3893767900" sldId="432"/>
        </pc:sldMkLst>
      </pc:sldChg>
      <pc:sldChg chg="add del">
        <pc:chgData name="Syed Sharoz" userId="9a16034f-46a4-46c8-b923-39d31d0d8770" providerId="ADAL" clId="{35160D65-BF8D-4849-B0A2-0589A57A0F8A}" dt="2023-11-29T11:05:43.750" v="1156" actId="47"/>
        <pc:sldMkLst>
          <pc:docMk/>
          <pc:sldMk cId="2252912959" sldId="433"/>
        </pc:sldMkLst>
      </pc:sldChg>
      <pc:sldChg chg="modSp mod">
        <pc:chgData name="Syed Sharoz" userId="9a16034f-46a4-46c8-b923-39d31d0d8770" providerId="ADAL" clId="{35160D65-BF8D-4849-B0A2-0589A57A0F8A}" dt="2023-11-27T06:49:09.604" v="62" actId="20577"/>
        <pc:sldMkLst>
          <pc:docMk/>
          <pc:sldMk cId="969684654" sldId="487"/>
        </pc:sldMkLst>
        <pc:spChg chg="mod">
          <ac:chgData name="Syed Sharoz" userId="9a16034f-46a4-46c8-b923-39d31d0d8770" providerId="ADAL" clId="{35160D65-BF8D-4849-B0A2-0589A57A0F8A}" dt="2023-11-27T06:49:09.604" v="62" actId="20577"/>
          <ac:spMkLst>
            <pc:docMk/>
            <pc:sldMk cId="969684654" sldId="487"/>
            <ac:spMk id="4" creationId="{D7FA0435-C0E6-44EB-B5DA-1EF5E745FF1D}"/>
          </ac:spMkLst>
        </pc:spChg>
      </pc:sldChg>
      <pc:sldChg chg="modSp mod">
        <pc:chgData name="Syed Sharoz" userId="9a16034f-46a4-46c8-b923-39d31d0d8770" providerId="ADAL" clId="{35160D65-BF8D-4849-B0A2-0589A57A0F8A}" dt="2023-11-28T07:24:24.580" v="338" actId="113"/>
        <pc:sldMkLst>
          <pc:docMk/>
          <pc:sldMk cId="1992476916" sldId="488"/>
        </pc:sldMkLst>
        <pc:spChg chg="mod">
          <ac:chgData name="Syed Sharoz" userId="9a16034f-46a4-46c8-b923-39d31d0d8770" providerId="ADAL" clId="{35160D65-BF8D-4849-B0A2-0589A57A0F8A}" dt="2023-11-28T07:24:24.580" v="338" actId="113"/>
          <ac:spMkLst>
            <pc:docMk/>
            <pc:sldMk cId="1992476916" sldId="488"/>
            <ac:spMk id="22" creationId="{CD009BEF-C45B-E72B-028D-D6CBDFFED2A3}"/>
          </ac:spMkLst>
        </pc:spChg>
      </pc:sldChg>
      <pc:sldChg chg="del">
        <pc:chgData name="Syed Sharoz" userId="9a16034f-46a4-46c8-b923-39d31d0d8770" providerId="ADAL" clId="{35160D65-BF8D-4849-B0A2-0589A57A0F8A}" dt="2023-11-27T07:18:23.474" v="171" actId="47"/>
        <pc:sldMkLst>
          <pc:docMk/>
          <pc:sldMk cId="0" sldId="511"/>
        </pc:sldMkLst>
      </pc:sldChg>
      <pc:sldChg chg="del">
        <pc:chgData name="Syed Sharoz" userId="9a16034f-46a4-46c8-b923-39d31d0d8770" providerId="ADAL" clId="{35160D65-BF8D-4849-B0A2-0589A57A0F8A}" dt="2023-11-27T07:18:23.474" v="171" actId="47"/>
        <pc:sldMkLst>
          <pc:docMk/>
          <pc:sldMk cId="0" sldId="512"/>
        </pc:sldMkLst>
      </pc:sldChg>
      <pc:sldChg chg="del">
        <pc:chgData name="Syed Sharoz" userId="9a16034f-46a4-46c8-b923-39d31d0d8770" providerId="ADAL" clId="{35160D65-BF8D-4849-B0A2-0589A57A0F8A}" dt="2023-11-27T07:20:12.844" v="179" actId="47"/>
        <pc:sldMkLst>
          <pc:docMk/>
          <pc:sldMk cId="3890066270" sldId="513"/>
        </pc:sldMkLst>
      </pc:sldChg>
      <pc:sldChg chg="del">
        <pc:chgData name="Syed Sharoz" userId="9a16034f-46a4-46c8-b923-39d31d0d8770" providerId="ADAL" clId="{35160D65-BF8D-4849-B0A2-0589A57A0F8A}" dt="2023-11-27T07:20:12.844" v="179" actId="47"/>
        <pc:sldMkLst>
          <pc:docMk/>
          <pc:sldMk cId="2732350192" sldId="514"/>
        </pc:sldMkLst>
      </pc:sldChg>
      <pc:sldChg chg="del">
        <pc:chgData name="Syed Sharoz" userId="9a16034f-46a4-46c8-b923-39d31d0d8770" providerId="ADAL" clId="{35160D65-BF8D-4849-B0A2-0589A57A0F8A}" dt="2023-11-27T07:30:26.950" v="192" actId="47"/>
        <pc:sldMkLst>
          <pc:docMk/>
          <pc:sldMk cId="4067573677" sldId="515"/>
        </pc:sldMkLst>
      </pc:sldChg>
      <pc:sldChg chg="del">
        <pc:chgData name="Syed Sharoz" userId="9a16034f-46a4-46c8-b923-39d31d0d8770" providerId="ADAL" clId="{35160D65-BF8D-4849-B0A2-0589A57A0F8A}" dt="2023-11-27T07:30:26.950" v="192" actId="47"/>
        <pc:sldMkLst>
          <pc:docMk/>
          <pc:sldMk cId="3011913390" sldId="516"/>
        </pc:sldMkLst>
      </pc:sldChg>
      <pc:sldChg chg="del">
        <pc:chgData name="Syed Sharoz" userId="9a16034f-46a4-46c8-b923-39d31d0d8770" providerId="ADAL" clId="{35160D65-BF8D-4849-B0A2-0589A57A0F8A}" dt="2023-11-27T07:31:39.893" v="194" actId="47"/>
        <pc:sldMkLst>
          <pc:docMk/>
          <pc:sldMk cId="2173344905" sldId="517"/>
        </pc:sldMkLst>
      </pc:sldChg>
      <pc:sldChg chg="del">
        <pc:chgData name="Syed Sharoz" userId="9a16034f-46a4-46c8-b923-39d31d0d8770" providerId="ADAL" clId="{35160D65-BF8D-4849-B0A2-0589A57A0F8A}" dt="2023-11-27T07:31:39.893" v="194" actId="47"/>
        <pc:sldMkLst>
          <pc:docMk/>
          <pc:sldMk cId="558588340" sldId="518"/>
        </pc:sldMkLst>
      </pc:sldChg>
      <pc:sldChg chg="del">
        <pc:chgData name="Syed Sharoz" userId="9a16034f-46a4-46c8-b923-39d31d0d8770" providerId="ADAL" clId="{35160D65-BF8D-4849-B0A2-0589A57A0F8A}" dt="2023-11-27T07:45:56.898" v="232" actId="47"/>
        <pc:sldMkLst>
          <pc:docMk/>
          <pc:sldMk cId="1522340210" sldId="519"/>
        </pc:sldMkLst>
      </pc:sldChg>
      <pc:sldChg chg="del">
        <pc:chgData name="Syed Sharoz" userId="9a16034f-46a4-46c8-b923-39d31d0d8770" providerId="ADAL" clId="{35160D65-BF8D-4849-B0A2-0589A57A0F8A}" dt="2023-11-27T07:45:56.898" v="232" actId="47"/>
        <pc:sldMkLst>
          <pc:docMk/>
          <pc:sldMk cId="174879425" sldId="520"/>
        </pc:sldMkLst>
      </pc:sldChg>
      <pc:sldChg chg="modSp del mod">
        <pc:chgData name="Syed Sharoz" userId="9a16034f-46a4-46c8-b923-39d31d0d8770" providerId="ADAL" clId="{35160D65-BF8D-4849-B0A2-0589A57A0F8A}" dt="2023-11-27T07:52:33.477" v="249" actId="47"/>
        <pc:sldMkLst>
          <pc:docMk/>
          <pc:sldMk cId="3435337443" sldId="521"/>
        </pc:sldMkLst>
        <pc:spChg chg="mod">
          <ac:chgData name="Syed Sharoz" userId="9a16034f-46a4-46c8-b923-39d31d0d8770" providerId="ADAL" clId="{35160D65-BF8D-4849-B0A2-0589A57A0F8A}" dt="2023-11-27T07:50:30.125" v="242" actId="20577"/>
          <ac:spMkLst>
            <pc:docMk/>
            <pc:sldMk cId="3435337443" sldId="521"/>
            <ac:spMk id="1160" creationId="{00000000-0000-0000-0000-000000000000}"/>
          </ac:spMkLst>
        </pc:spChg>
      </pc:sldChg>
      <pc:sldChg chg="del">
        <pc:chgData name="Syed Sharoz" userId="9a16034f-46a4-46c8-b923-39d31d0d8770" providerId="ADAL" clId="{35160D65-BF8D-4849-B0A2-0589A57A0F8A}" dt="2023-11-27T07:52:33.477" v="249" actId="47"/>
        <pc:sldMkLst>
          <pc:docMk/>
          <pc:sldMk cId="4037747436" sldId="522"/>
        </pc:sldMkLst>
      </pc:sldChg>
      <pc:sldChg chg="del">
        <pc:chgData name="Syed Sharoz" userId="9a16034f-46a4-46c8-b923-39d31d0d8770" providerId="ADAL" clId="{35160D65-BF8D-4849-B0A2-0589A57A0F8A}" dt="2023-11-27T10:02:51.973" v="274" actId="47"/>
        <pc:sldMkLst>
          <pc:docMk/>
          <pc:sldMk cId="2528601223" sldId="523"/>
        </pc:sldMkLst>
      </pc:sldChg>
      <pc:sldChg chg="del">
        <pc:chgData name="Syed Sharoz" userId="9a16034f-46a4-46c8-b923-39d31d0d8770" providerId="ADAL" clId="{35160D65-BF8D-4849-B0A2-0589A57A0F8A}" dt="2023-11-27T10:02:51.973" v="274" actId="47"/>
        <pc:sldMkLst>
          <pc:docMk/>
          <pc:sldMk cId="3029489427" sldId="524"/>
        </pc:sldMkLst>
      </pc:sldChg>
      <pc:sldChg chg="del">
        <pc:chgData name="Syed Sharoz" userId="9a16034f-46a4-46c8-b923-39d31d0d8770" providerId="ADAL" clId="{35160D65-BF8D-4849-B0A2-0589A57A0F8A}" dt="2023-11-27T07:00:01.801" v="118" actId="47"/>
        <pc:sldMkLst>
          <pc:docMk/>
          <pc:sldMk cId="490012902" sldId="525"/>
        </pc:sldMkLst>
      </pc:sldChg>
      <pc:sldChg chg="modSp del mod">
        <pc:chgData name="Syed Sharoz" userId="9a16034f-46a4-46c8-b923-39d31d0d8770" providerId="ADAL" clId="{35160D65-BF8D-4849-B0A2-0589A57A0F8A}" dt="2023-11-27T07:00:01.801" v="118" actId="47"/>
        <pc:sldMkLst>
          <pc:docMk/>
          <pc:sldMk cId="1939041674" sldId="526"/>
        </pc:sldMkLst>
        <pc:spChg chg="mod">
          <ac:chgData name="Syed Sharoz" userId="9a16034f-46a4-46c8-b923-39d31d0d8770" providerId="ADAL" clId="{35160D65-BF8D-4849-B0A2-0589A57A0F8A}" dt="2023-11-27T06:58:52.143" v="114" actId="20577"/>
          <ac:spMkLst>
            <pc:docMk/>
            <pc:sldMk cId="1939041674" sldId="526"/>
            <ac:spMk id="1167" creationId="{00000000-0000-0000-0000-000000000000}"/>
          </ac:spMkLst>
        </pc:spChg>
      </pc:sldChg>
      <pc:sldChg chg="del">
        <pc:chgData name="Syed Sharoz" userId="9a16034f-46a4-46c8-b923-39d31d0d8770" providerId="ADAL" clId="{35160D65-BF8D-4849-B0A2-0589A57A0F8A}" dt="2023-11-27T07:01:01.369" v="126" actId="47"/>
        <pc:sldMkLst>
          <pc:docMk/>
          <pc:sldMk cId="527813148" sldId="527"/>
        </pc:sldMkLst>
      </pc:sldChg>
      <pc:sldChg chg="del">
        <pc:chgData name="Syed Sharoz" userId="9a16034f-46a4-46c8-b923-39d31d0d8770" providerId="ADAL" clId="{35160D65-BF8D-4849-B0A2-0589A57A0F8A}" dt="2023-11-27T07:01:01.369" v="126" actId="47"/>
        <pc:sldMkLst>
          <pc:docMk/>
          <pc:sldMk cId="574879705" sldId="528"/>
        </pc:sldMkLst>
      </pc:sldChg>
      <pc:sldChg chg="del">
        <pc:chgData name="Syed Sharoz" userId="9a16034f-46a4-46c8-b923-39d31d0d8770" providerId="ADAL" clId="{35160D65-BF8D-4849-B0A2-0589A57A0F8A}" dt="2023-11-27T07:03:39.430" v="134" actId="47"/>
        <pc:sldMkLst>
          <pc:docMk/>
          <pc:sldMk cId="2510496771" sldId="529"/>
        </pc:sldMkLst>
      </pc:sldChg>
      <pc:sldChg chg="del">
        <pc:chgData name="Syed Sharoz" userId="9a16034f-46a4-46c8-b923-39d31d0d8770" providerId="ADAL" clId="{35160D65-BF8D-4849-B0A2-0589A57A0F8A}" dt="2023-11-27T07:03:39.430" v="134" actId="47"/>
        <pc:sldMkLst>
          <pc:docMk/>
          <pc:sldMk cId="93615397" sldId="530"/>
        </pc:sldMkLst>
      </pc:sldChg>
      <pc:sldChg chg="modSp add del mod">
        <pc:chgData name="Syed Sharoz" userId="9a16034f-46a4-46c8-b923-39d31d0d8770" providerId="ADAL" clId="{35160D65-BF8D-4849-B0A2-0589A57A0F8A}" dt="2023-11-27T10:04:12.255" v="282" actId="47"/>
        <pc:sldMkLst>
          <pc:docMk/>
          <pc:sldMk cId="723963128" sldId="552"/>
        </pc:sldMkLst>
        <pc:spChg chg="mod">
          <ac:chgData name="Syed Sharoz" userId="9a16034f-46a4-46c8-b923-39d31d0d8770" providerId="ADAL" clId="{35160D65-BF8D-4849-B0A2-0589A57A0F8A}" dt="2023-11-27T06:58:12.392" v="105"/>
          <ac:spMkLst>
            <pc:docMk/>
            <pc:sldMk cId="723963128" sldId="552"/>
            <ac:spMk id="17" creationId="{1249A5E9-FD5C-23F1-4955-3B28E3A28810}"/>
          </ac:spMkLst>
        </pc:spChg>
        <pc:spChg chg="mod">
          <ac:chgData name="Syed Sharoz" userId="9a16034f-46a4-46c8-b923-39d31d0d8770" providerId="ADAL" clId="{35160D65-BF8D-4849-B0A2-0589A57A0F8A}" dt="2023-11-27T06:58:01.433" v="102"/>
          <ac:spMkLst>
            <pc:docMk/>
            <pc:sldMk cId="723963128" sldId="552"/>
            <ac:spMk id="819" creationId="{00000000-0000-0000-0000-000000000000}"/>
          </ac:spMkLst>
        </pc:spChg>
        <pc:spChg chg="mod">
          <ac:chgData name="Syed Sharoz" userId="9a16034f-46a4-46c8-b923-39d31d0d8770" providerId="ADAL" clId="{35160D65-BF8D-4849-B0A2-0589A57A0F8A}" dt="2023-11-27T06:58:29.731" v="113" actId="20577"/>
          <ac:spMkLst>
            <pc:docMk/>
            <pc:sldMk cId="723963128" sldId="552"/>
            <ac:spMk id="821" creationId="{00000000-0000-0000-0000-000000000000}"/>
          </ac:spMkLst>
        </pc:spChg>
      </pc:sldChg>
      <pc:sldChg chg="modSp add del mod">
        <pc:chgData name="Syed Sharoz" userId="9a16034f-46a4-46c8-b923-39d31d0d8770" providerId="ADAL" clId="{35160D65-BF8D-4849-B0A2-0589A57A0F8A}" dt="2023-11-27T10:04:12.255" v="282" actId="47"/>
        <pc:sldMkLst>
          <pc:docMk/>
          <pc:sldMk cId="1124557639" sldId="553"/>
        </pc:sldMkLst>
        <pc:spChg chg="mod">
          <ac:chgData name="Syed Sharoz" userId="9a16034f-46a4-46c8-b923-39d31d0d8770" providerId="ADAL" clId="{35160D65-BF8D-4849-B0A2-0589A57A0F8A}" dt="2023-11-27T06:59:04.410" v="117"/>
          <ac:spMkLst>
            <pc:docMk/>
            <pc:sldMk cId="1124557639" sldId="553"/>
            <ac:spMk id="826" creationId="{00000000-0000-0000-0000-000000000000}"/>
          </ac:spMkLst>
        </pc:spChg>
      </pc:sldChg>
      <pc:sldChg chg="modSp add del mod">
        <pc:chgData name="Syed Sharoz" userId="9a16034f-46a4-46c8-b923-39d31d0d8770" providerId="ADAL" clId="{35160D65-BF8D-4849-B0A2-0589A57A0F8A}" dt="2023-11-27T10:05:54.969" v="286" actId="47"/>
        <pc:sldMkLst>
          <pc:docMk/>
          <pc:sldMk cId="2625362334" sldId="554"/>
        </pc:sldMkLst>
        <pc:spChg chg="mod">
          <ac:chgData name="Syed Sharoz" userId="9a16034f-46a4-46c8-b923-39d31d0d8770" providerId="ADAL" clId="{35160D65-BF8D-4849-B0A2-0589A57A0F8A}" dt="2023-11-27T07:00:45.999" v="125"/>
          <ac:spMkLst>
            <pc:docMk/>
            <pc:sldMk cId="2625362334" sldId="554"/>
            <ac:spMk id="17" creationId="{1249A5E9-FD5C-23F1-4955-3B28E3A28810}"/>
          </ac:spMkLst>
        </pc:spChg>
        <pc:spChg chg="mod">
          <ac:chgData name="Syed Sharoz" userId="9a16034f-46a4-46c8-b923-39d31d0d8770" providerId="ADAL" clId="{35160D65-BF8D-4849-B0A2-0589A57A0F8A}" dt="2023-11-27T07:00:28.636" v="122"/>
          <ac:spMkLst>
            <pc:docMk/>
            <pc:sldMk cId="2625362334" sldId="554"/>
            <ac:spMk id="819" creationId="{00000000-0000-0000-0000-000000000000}"/>
          </ac:spMkLst>
        </pc:spChg>
      </pc:sldChg>
      <pc:sldChg chg="add del">
        <pc:chgData name="Syed Sharoz" userId="9a16034f-46a4-46c8-b923-39d31d0d8770" providerId="ADAL" clId="{35160D65-BF8D-4849-B0A2-0589A57A0F8A}" dt="2023-11-27T10:05:54.969" v="286" actId="47"/>
        <pc:sldMkLst>
          <pc:docMk/>
          <pc:sldMk cId="1167566819" sldId="555"/>
        </pc:sldMkLst>
      </pc:sldChg>
      <pc:sldChg chg="modSp add del mod">
        <pc:chgData name="Syed Sharoz" userId="9a16034f-46a4-46c8-b923-39d31d0d8770" providerId="ADAL" clId="{35160D65-BF8D-4849-B0A2-0589A57A0F8A}" dt="2023-11-27T10:08:56.727" v="292" actId="47"/>
        <pc:sldMkLst>
          <pc:docMk/>
          <pc:sldMk cId="205539308" sldId="556"/>
        </pc:sldMkLst>
        <pc:spChg chg="mod">
          <ac:chgData name="Syed Sharoz" userId="9a16034f-46a4-46c8-b923-39d31d0d8770" providerId="ADAL" clId="{35160D65-BF8D-4849-B0A2-0589A57A0F8A}" dt="2023-11-27T07:01:28.288" v="130"/>
          <ac:spMkLst>
            <pc:docMk/>
            <pc:sldMk cId="205539308" sldId="556"/>
            <ac:spMk id="17" creationId="{1249A5E9-FD5C-23F1-4955-3B28E3A28810}"/>
          </ac:spMkLst>
        </pc:spChg>
        <pc:spChg chg="mod">
          <ac:chgData name="Syed Sharoz" userId="9a16034f-46a4-46c8-b923-39d31d0d8770" providerId="ADAL" clId="{35160D65-BF8D-4849-B0A2-0589A57A0F8A}" dt="2023-11-27T07:01:45.163" v="133"/>
          <ac:spMkLst>
            <pc:docMk/>
            <pc:sldMk cId="205539308" sldId="556"/>
            <ac:spMk id="819" creationId="{00000000-0000-0000-0000-000000000000}"/>
          </ac:spMkLst>
        </pc:spChg>
      </pc:sldChg>
      <pc:sldChg chg="add del">
        <pc:chgData name="Syed Sharoz" userId="9a16034f-46a4-46c8-b923-39d31d0d8770" providerId="ADAL" clId="{35160D65-BF8D-4849-B0A2-0589A57A0F8A}" dt="2023-11-27T10:08:56.727" v="292" actId="47"/>
        <pc:sldMkLst>
          <pc:docMk/>
          <pc:sldMk cId="440185359" sldId="557"/>
        </pc:sldMkLst>
      </pc:sldChg>
      <pc:sldChg chg="modSp add mod">
        <pc:chgData name="Syed Sharoz" userId="9a16034f-46a4-46c8-b923-39d31d0d8770" providerId="ADAL" clId="{35160D65-BF8D-4849-B0A2-0589A57A0F8A}" dt="2023-11-27T07:18:19.622" v="170" actId="20577"/>
        <pc:sldMkLst>
          <pc:docMk/>
          <pc:sldMk cId="3715400590" sldId="558"/>
        </pc:sldMkLst>
        <pc:spChg chg="mod">
          <ac:chgData name="Syed Sharoz" userId="9a16034f-46a4-46c8-b923-39d31d0d8770" providerId="ADAL" clId="{35160D65-BF8D-4849-B0A2-0589A57A0F8A}" dt="2023-11-27T07:18:19.622" v="170" actId="20577"/>
          <ac:spMkLst>
            <pc:docMk/>
            <pc:sldMk cId="3715400590" sldId="558"/>
            <ac:spMk id="819" creationId="{00000000-0000-0000-0000-000000000000}"/>
          </ac:spMkLst>
        </pc:spChg>
      </pc:sldChg>
      <pc:sldChg chg="add">
        <pc:chgData name="Syed Sharoz" userId="9a16034f-46a4-46c8-b923-39d31d0d8770" providerId="ADAL" clId="{35160D65-BF8D-4849-B0A2-0589A57A0F8A}" dt="2023-11-27T07:13:35.074" v="135"/>
        <pc:sldMkLst>
          <pc:docMk/>
          <pc:sldMk cId="3677531097" sldId="559"/>
        </pc:sldMkLst>
      </pc:sldChg>
      <pc:sldChg chg="modSp add mod">
        <pc:chgData name="Syed Sharoz" userId="9a16034f-46a4-46c8-b923-39d31d0d8770" providerId="ADAL" clId="{35160D65-BF8D-4849-B0A2-0589A57A0F8A}" dt="2023-11-27T07:19:14.606" v="178"/>
        <pc:sldMkLst>
          <pc:docMk/>
          <pc:sldMk cId="4179712456" sldId="560"/>
        </pc:sldMkLst>
        <pc:spChg chg="mod">
          <ac:chgData name="Syed Sharoz" userId="9a16034f-46a4-46c8-b923-39d31d0d8770" providerId="ADAL" clId="{35160D65-BF8D-4849-B0A2-0589A57A0F8A}" dt="2023-11-27T07:19:14.606" v="178"/>
          <ac:spMkLst>
            <pc:docMk/>
            <pc:sldMk cId="4179712456" sldId="560"/>
            <ac:spMk id="17" creationId="{1249A5E9-FD5C-23F1-4955-3B28E3A28810}"/>
          </ac:spMkLst>
        </pc:spChg>
        <pc:spChg chg="mod">
          <ac:chgData name="Syed Sharoz" userId="9a16034f-46a4-46c8-b923-39d31d0d8770" providerId="ADAL" clId="{35160D65-BF8D-4849-B0A2-0589A57A0F8A}" dt="2023-11-27T07:19:00.189" v="175"/>
          <ac:spMkLst>
            <pc:docMk/>
            <pc:sldMk cId="4179712456" sldId="560"/>
            <ac:spMk id="819" creationId="{00000000-0000-0000-0000-000000000000}"/>
          </ac:spMkLst>
        </pc:spChg>
      </pc:sldChg>
      <pc:sldChg chg="add">
        <pc:chgData name="Syed Sharoz" userId="9a16034f-46a4-46c8-b923-39d31d0d8770" providerId="ADAL" clId="{35160D65-BF8D-4849-B0A2-0589A57A0F8A}" dt="2023-11-27T07:18:41.213" v="172"/>
        <pc:sldMkLst>
          <pc:docMk/>
          <pc:sldMk cId="1587486565" sldId="561"/>
        </pc:sldMkLst>
      </pc:sldChg>
      <pc:sldChg chg="modSp add mod">
        <pc:chgData name="Syed Sharoz" userId="9a16034f-46a4-46c8-b923-39d31d0d8770" providerId="ADAL" clId="{35160D65-BF8D-4849-B0A2-0589A57A0F8A}" dt="2023-11-27T07:21:49.313" v="191"/>
        <pc:sldMkLst>
          <pc:docMk/>
          <pc:sldMk cId="3835578704" sldId="562"/>
        </pc:sldMkLst>
        <pc:spChg chg="mod">
          <ac:chgData name="Syed Sharoz" userId="9a16034f-46a4-46c8-b923-39d31d0d8770" providerId="ADAL" clId="{35160D65-BF8D-4849-B0A2-0589A57A0F8A}" dt="2023-11-27T07:21:49.313" v="191"/>
          <ac:spMkLst>
            <pc:docMk/>
            <pc:sldMk cId="3835578704" sldId="562"/>
            <ac:spMk id="17" creationId="{1249A5E9-FD5C-23F1-4955-3B28E3A28810}"/>
          </ac:spMkLst>
        </pc:spChg>
        <pc:spChg chg="mod">
          <ac:chgData name="Syed Sharoz" userId="9a16034f-46a4-46c8-b923-39d31d0d8770" providerId="ADAL" clId="{35160D65-BF8D-4849-B0A2-0589A57A0F8A}" dt="2023-11-27T07:21:13.875" v="188" actId="20577"/>
          <ac:spMkLst>
            <pc:docMk/>
            <pc:sldMk cId="3835578704" sldId="562"/>
            <ac:spMk id="819" creationId="{00000000-0000-0000-0000-000000000000}"/>
          </ac:spMkLst>
        </pc:spChg>
      </pc:sldChg>
      <pc:sldChg chg="add">
        <pc:chgData name="Syed Sharoz" userId="9a16034f-46a4-46c8-b923-39d31d0d8770" providerId="ADAL" clId="{35160D65-BF8D-4849-B0A2-0589A57A0F8A}" dt="2023-11-27T07:20:40.639" v="180"/>
        <pc:sldMkLst>
          <pc:docMk/>
          <pc:sldMk cId="2206284193" sldId="563"/>
        </pc:sldMkLst>
      </pc:sldChg>
      <pc:sldChg chg="modSp add mod">
        <pc:chgData name="Syed Sharoz" userId="9a16034f-46a4-46c8-b923-39d31d0d8770" providerId="ADAL" clId="{35160D65-BF8D-4849-B0A2-0589A57A0F8A}" dt="2023-11-27T07:32:00.106" v="224" actId="20577"/>
        <pc:sldMkLst>
          <pc:docMk/>
          <pc:sldMk cId="2958031491" sldId="564"/>
        </pc:sldMkLst>
        <pc:spChg chg="mod">
          <ac:chgData name="Syed Sharoz" userId="9a16034f-46a4-46c8-b923-39d31d0d8770" providerId="ADAL" clId="{35160D65-BF8D-4849-B0A2-0589A57A0F8A}" dt="2023-11-27T07:31:49.536" v="209" actId="20577"/>
          <ac:spMkLst>
            <pc:docMk/>
            <pc:sldMk cId="2958031491" sldId="564"/>
            <ac:spMk id="17" creationId="{1249A5E9-FD5C-23F1-4955-3B28E3A28810}"/>
          </ac:spMkLst>
        </pc:spChg>
        <pc:spChg chg="mod">
          <ac:chgData name="Syed Sharoz" userId="9a16034f-46a4-46c8-b923-39d31d0d8770" providerId="ADAL" clId="{35160D65-BF8D-4849-B0A2-0589A57A0F8A}" dt="2023-11-27T07:32:00.106" v="224" actId="20577"/>
          <ac:spMkLst>
            <pc:docMk/>
            <pc:sldMk cId="2958031491" sldId="564"/>
            <ac:spMk id="819" creationId="{00000000-0000-0000-0000-000000000000}"/>
          </ac:spMkLst>
        </pc:spChg>
      </pc:sldChg>
      <pc:sldChg chg="add">
        <pc:chgData name="Syed Sharoz" userId="9a16034f-46a4-46c8-b923-39d31d0d8770" providerId="ADAL" clId="{35160D65-BF8D-4849-B0A2-0589A57A0F8A}" dt="2023-11-27T07:31:36.147" v="193"/>
        <pc:sldMkLst>
          <pc:docMk/>
          <pc:sldMk cId="449067064" sldId="565"/>
        </pc:sldMkLst>
      </pc:sldChg>
      <pc:sldChg chg="modSp add mod">
        <pc:chgData name="Syed Sharoz" userId="9a16034f-46a4-46c8-b923-39d31d0d8770" providerId="ADAL" clId="{35160D65-BF8D-4849-B0A2-0589A57A0F8A}" dt="2023-11-27T07:47:44.064" v="235" actId="20577"/>
        <pc:sldMkLst>
          <pc:docMk/>
          <pc:sldMk cId="604597881" sldId="566"/>
        </pc:sldMkLst>
        <pc:spChg chg="mod">
          <ac:chgData name="Syed Sharoz" userId="9a16034f-46a4-46c8-b923-39d31d0d8770" providerId="ADAL" clId="{35160D65-BF8D-4849-B0A2-0589A57A0F8A}" dt="2023-11-27T07:40:01.833" v="231"/>
          <ac:spMkLst>
            <pc:docMk/>
            <pc:sldMk cId="604597881" sldId="566"/>
            <ac:spMk id="17" creationId="{1249A5E9-FD5C-23F1-4955-3B28E3A28810}"/>
          </ac:spMkLst>
        </pc:spChg>
        <pc:spChg chg="mod">
          <ac:chgData name="Syed Sharoz" userId="9a16034f-46a4-46c8-b923-39d31d0d8770" providerId="ADAL" clId="{35160D65-BF8D-4849-B0A2-0589A57A0F8A}" dt="2023-11-27T07:47:44.064" v="235" actId="20577"/>
          <ac:spMkLst>
            <pc:docMk/>
            <pc:sldMk cId="604597881" sldId="566"/>
            <ac:spMk id="819" creationId="{00000000-0000-0000-0000-000000000000}"/>
          </ac:spMkLst>
        </pc:spChg>
      </pc:sldChg>
      <pc:sldChg chg="add">
        <pc:chgData name="Syed Sharoz" userId="9a16034f-46a4-46c8-b923-39d31d0d8770" providerId="ADAL" clId="{35160D65-BF8D-4849-B0A2-0589A57A0F8A}" dt="2023-11-27T07:39:34.709" v="225"/>
        <pc:sldMkLst>
          <pc:docMk/>
          <pc:sldMk cId="3688813883" sldId="567"/>
        </pc:sldMkLst>
      </pc:sldChg>
      <pc:sldChg chg="modSp add mod">
        <pc:chgData name="Syed Sharoz" userId="9a16034f-46a4-46c8-b923-39d31d0d8770" providerId="ADAL" clId="{35160D65-BF8D-4849-B0A2-0589A57A0F8A}" dt="2023-11-27T07:51:43.892" v="248"/>
        <pc:sldMkLst>
          <pc:docMk/>
          <pc:sldMk cId="589922326" sldId="568"/>
        </pc:sldMkLst>
        <pc:spChg chg="mod">
          <ac:chgData name="Syed Sharoz" userId="9a16034f-46a4-46c8-b923-39d31d0d8770" providerId="ADAL" clId="{35160D65-BF8D-4849-B0A2-0589A57A0F8A}" dt="2023-11-27T07:51:43.892" v="248"/>
          <ac:spMkLst>
            <pc:docMk/>
            <pc:sldMk cId="589922326" sldId="568"/>
            <ac:spMk id="17" creationId="{1249A5E9-FD5C-23F1-4955-3B28E3A28810}"/>
          </ac:spMkLst>
        </pc:spChg>
        <pc:spChg chg="mod">
          <ac:chgData name="Syed Sharoz" userId="9a16034f-46a4-46c8-b923-39d31d0d8770" providerId="ADAL" clId="{35160D65-BF8D-4849-B0A2-0589A57A0F8A}" dt="2023-11-27T07:50:47.243" v="245"/>
          <ac:spMkLst>
            <pc:docMk/>
            <pc:sldMk cId="589922326" sldId="568"/>
            <ac:spMk id="819" creationId="{00000000-0000-0000-0000-000000000000}"/>
          </ac:spMkLst>
        </pc:spChg>
      </pc:sldChg>
      <pc:sldChg chg="add">
        <pc:chgData name="Syed Sharoz" userId="9a16034f-46a4-46c8-b923-39d31d0d8770" providerId="ADAL" clId="{35160D65-BF8D-4849-B0A2-0589A57A0F8A}" dt="2023-11-27T07:46:12.980" v="233"/>
        <pc:sldMkLst>
          <pc:docMk/>
          <pc:sldMk cId="3256132050" sldId="569"/>
        </pc:sldMkLst>
      </pc:sldChg>
      <pc:sldChg chg="modSp add del mod">
        <pc:chgData name="Syed Sharoz" userId="9a16034f-46a4-46c8-b923-39d31d0d8770" providerId="ADAL" clId="{35160D65-BF8D-4849-B0A2-0589A57A0F8A}" dt="2023-11-27T09:40:28.542" v="273" actId="47"/>
        <pc:sldMkLst>
          <pc:docMk/>
          <pc:sldMk cId="502552229" sldId="570"/>
        </pc:sldMkLst>
        <pc:spChg chg="mod">
          <ac:chgData name="Syed Sharoz" userId="9a16034f-46a4-46c8-b923-39d31d0d8770" providerId="ADAL" clId="{35160D65-BF8D-4849-B0A2-0589A57A0F8A}" dt="2023-11-27T09:38:56.553" v="269" actId="27636"/>
          <ac:spMkLst>
            <pc:docMk/>
            <pc:sldMk cId="502552229" sldId="570"/>
            <ac:spMk id="17" creationId="{1249A5E9-FD5C-23F1-4955-3B28E3A28810}"/>
          </ac:spMkLst>
        </pc:spChg>
        <pc:spChg chg="mod">
          <ac:chgData name="Syed Sharoz" userId="9a16034f-46a4-46c8-b923-39d31d0d8770" providerId="ADAL" clId="{35160D65-BF8D-4849-B0A2-0589A57A0F8A}" dt="2023-11-27T07:54:03.803" v="266"/>
          <ac:spMkLst>
            <pc:docMk/>
            <pc:sldMk cId="502552229" sldId="570"/>
            <ac:spMk id="819" creationId="{00000000-0000-0000-0000-000000000000}"/>
          </ac:spMkLst>
        </pc:spChg>
        <pc:spChg chg="mod">
          <ac:chgData name="Syed Sharoz" userId="9a16034f-46a4-46c8-b923-39d31d0d8770" providerId="ADAL" clId="{35160D65-BF8D-4849-B0A2-0589A57A0F8A}" dt="2023-11-27T07:53:29.684" v="255" actId="20577"/>
          <ac:spMkLst>
            <pc:docMk/>
            <pc:sldMk cId="502552229" sldId="570"/>
            <ac:spMk id="821" creationId="{00000000-0000-0000-0000-000000000000}"/>
          </ac:spMkLst>
        </pc:spChg>
      </pc:sldChg>
      <pc:sldChg chg="add del">
        <pc:chgData name="Syed Sharoz" userId="9a16034f-46a4-46c8-b923-39d31d0d8770" providerId="ADAL" clId="{35160D65-BF8D-4849-B0A2-0589A57A0F8A}" dt="2023-11-27T09:40:28.542" v="273" actId="47"/>
        <pc:sldMkLst>
          <pc:docMk/>
          <pc:sldMk cId="3386917840" sldId="571"/>
        </pc:sldMkLst>
      </pc:sldChg>
      <pc:sldChg chg="modSp add mod">
        <pc:chgData name="Syed Sharoz" userId="9a16034f-46a4-46c8-b923-39d31d0d8770" providerId="ADAL" clId="{35160D65-BF8D-4849-B0A2-0589A57A0F8A}" dt="2023-11-27T09:39:45.370" v="272"/>
        <pc:sldMkLst>
          <pc:docMk/>
          <pc:sldMk cId="1843684023" sldId="572"/>
        </pc:sldMkLst>
        <pc:spChg chg="mod">
          <ac:chgData name="Syed Sharoz" userId="9a16034f-46a4-46c8-b923-39d31d0d8770" providerId="ADAL" clId="{35160D65-BF8D-4849-B0A2-0589A57A0F8A}" dt="2023-11-27T09:39:45.370" v="272"/>
          <ac:spMkLst>
            <pc:docMk/>
            <pc:sldMk cId="1843684023" sldId="572"/>
            <ac:spMk id="17" creationId="{1249A5E9-FD5C-23F1-4955-3B28E3A28810}"/>
          </ac:spMkLst>
        </pc:spChg>
        <pc:spChg chg="mod">
          <ac:chgData name="Syed Sharoz" userId="9a16034f-46a4-46c8-b923-39d31d0d8770" providerId="ADAL" clId="{35160D65-BF8D-4849-B0A2-0589A57A0F8A}" dt="2023-11-27T09:39:26.799" v="271"/>
          <ac:spMkLst>
            <pc:docMk/>
            <pc:sldMk cId="1843684023" sldId="572"/>
            <ac:spMk id="819" creationId="{00000000-0000-0000-0000-000000000000}"/>
          </ac:spMkLst>
        </pc:spChg>
      </pc:sldChg>
      <pc:sldChg chg="add">
        <pc:chgData name="Syed Sharoz" userId="9a16034f-46a4-46c8-b923-39d31d0d8770" providerId="ADAL" clId="{35160D65-BF8D-4849-B0A2-0589A57A0F8A}" dt="2023-11-27T09:39:14.490" v="270"/>
        <pc:sldMkLst>
          <pc:docMk/>
          <pc:sldMk cId="4266931292" sldId="573"/>
        </pc:sldMkLst>
      </pc:sldChg>
      <pc:sldChg chg="modSp add mod">
        <pc:chgData name="Syed Sharoz" userId="9a16034f-46a4-46c8-b923-39d31d0d8770" providerId="ADAL" clId="{35160D65-BF8D-4849-B0A2-0589A57A0F8A}" dt="2023-11-27T10:03:45.563" v="281"/>
        <pc:sldMkLst>
          <pc:docMk/>
          <pc:sldMk cId="269773912" sldId="574"/>
        </pc:sldMkLst>
        <pc:spChg chg="mod">
          <ac:chgData name="Syed Sharoz" userId="9a16034f-46a4-46c8-b923-39d31d0d8770" providerId="ADAL" clId="{35160D65-BF8D-4849-B0A2-0589A57A0F8A}" dt="2023-11-27T10:03:45.563" v="281"/>
          <ac:spMkLst>
            <pc:docMk/>
            <pc:sldMk cId="269773912" sldId="574"/>
            <ac:spMk id="17" creationId="{1249A5E9-FD5C-23F1-4955-3B28E3A28810}"/>
          </ac:spMkLst>
        </pc:spChg>
        <pc:spChg chg="mod">
          <ac:chgData name="Syed Sharoz" userId="9a16034f-46a4-46c8-b923-39d31d0d8770" providerId="ADAL" clId="{35160D65-BF8D-4849-B0A2-0589A57A0F8A}" dt="2023-11-27T10:03:30.270" v="278"/>
          <ac:spMkLst>
            <pc:docMk/>
            <pc:sldMk cId="269773912" sldId="574"/>
            <ac:spMk id="819" creationId="{00000000-0000-0000-0000-000000000000}"/>
          </ac:spMkLst>
        </pc:spChg>
      </pc:sldChg>
      <pc:sldChg chg="add">
        <pc:chgData name="Syed Sharoz" userId="9a16034f-46a4-46c8-b923-39d31d0d8770" providerId="ADAL" clId="{35160D65-BF8D-4849-B0A2-0589A57A0F8A}" dt="2023-11-27T10:03:12.757" v="275"/>
        <pc:sldMkLst>
          <pc:docMk/>
          <pc:sldMk cId="2798300671" sldId="575"/>
        </pc:sldMkLst>
      </pc:sldChg>
      <pc:sldChg chg="modSp add mod">
        <pc:chgData name="Syed Sharoz" userId="9a16034f-46a4-46c8-b923-39d31d0d8770" providerId="ADAL" clId="{35160D65-BF8D-4849-B0A2-0589A57A0F8A}" dt="2023-11-27T10:05:38.213" v="285"/>
        <pc:sldMkLst>
          <pc:docMk/>
          <pc:sldMk cId="2560197127" sldId="576"/>
        </pc:sldMkLst>
        <pc:spChg chg="mod">
          <ac:chgData name="Syed Sharoz" userId="9a16034f-46a4-46c8-b923-39d31d0d8770" providerId="ADAL" clId="{35160D65-BF8D-4849-B0A2-0589A57A0F8A}" dt="2023-11-27T10:04:40.531" v="284"/>
          <ac:spMkLst>
            <pc:docMk/>
            <pc:sldMk cId="2560197127" sldId="576"/>
            <ac:spMk id="17" creationId="{1249A5E9-FD5C-23F1-4955-3B28E3A28810}"/>
          </ac:spMkLst>
        </pc:spChg>
        <pc:spChg chg="mod">
          <ac:chgData name="Syed Sharoz" userId="9a16034f-46a4-46c8-b923-39d31d0d8770" providerId="ADAL" clId="{35160D65-BF8D-4849-B0A2-0589A57A0F8A}" dt="2023-11-27T10:05:38.213" v="285"/>
          <ac:spMkLst>
            <pc:docMk/>
            <pc:sldMk cId="2560197127" sldId="576"/>
            <ac:spMk id="819" creationId="{00000000-0000-0000-0000-000000000000}"/>
          </ac:spMkLst>
        </pc:spChg>
      </pc:sldChg>
      <pc:sldChg chg="add">
        <pc:chgData name="Syed Sharoz" userId="9a16034f-46a4-46c8-b923-39d31d0d8770" providerId="ADAL" clId="{35160D65-BF8D-4849-B0A2-0589A57A0F8A}" dt="2023-11-27T10:04:21.514" v="283"/>
        <pc:sldMkLst>
          <pc:docMk/>
          <pc:sldMk cId="3031523748" sldId="577"/>
        </pc:sldMkLst>
      </pc:sldChg>
      <pc:sldChg chg="modSp add mod">
        <pc:chgData name="Syed Sharoz" userId="9a16034f-46a4-46c8-b923-39d31d0d8770" providerId="ADAL" clId="{35160D65-BF8D-4849-B0A2-0589A57A0F8A}" dt="2023-11-27T10:07:46.125" v="291"/>
        <pc:sldMkLst>
          <pc:docMk/>
          <pc:sldMk cId="63392852" sldId="578"/>
        </pc:sldMkLst>
        <pc:spChg chg="mod">
          <ac:chgData name="Syed Sharoz" userId="9a16034f-46a4-46c8-b923-39d31d0d8770" providerId="ADAL" clId="{35160D65-BF8D-4849-B0A2-0589A57A0F8A}" dt="2023-11-27T10:07:33.129" v="288"/>
          <ac:spMkLst>
            <pc:docMk/>
            <pc:sldMk cId="63392852" sldId="578"/>
            <ac:spMk id="17" creationId="{1249A5E9-FD5C-23F1-4955-3B28E3A28810}"/>
          </ac:spMkLst>
        </pc:spChg>
        <pc:spChg chg="mod">
          <ac:chgData name="Syed Sharoz" userId="9a16034f-46a4-46c8-b923-39d31d0d8770" providerId="ADAL" clId="{35160D65-BF8D-4849-B0A2-0589A57A0F8A}" dt="2023-11-27T10:07:46.125" v="291"/>
          <ac:spMkLst>
            <pc:docMk/>
            <pc:sldMk cId="63392852" sldId="578"/>
            <ac:spMk id="819" creationId="{00000000-0000-0000-0000-000000000000}"/>
          </ac:spMkLst>
        </pc:spChg>
      </pc:sldChg>
      <pc:sldChg chg="add">
        <pc:chgData name="Syed Sharoz" userId="9a16034f-46a4-46c8-b923-39d31d0d8770" providerId="ADAL" clId="{35160D65-BF8D-4849-B0A2-0589A57A0F8A}" dt="2023-11-27T10:06:52.172" v="287"/>
        <pc:sldMkLst>
          <pc:docMk/>
          <pc:sldMk cId="1691275668" sldId="579"/>
        </pc:sldMkLst>
      </pc:sldChg>
      <pc:sldChg chg="modSp add mod">
        <pc:chgData name="Syed Sharoz" userId="9a16034f-46a4-46c8-b923-39d31d0d8770" providerId="ADAL" clId="{35160D65-BF8D-4849-B0A2-0589A57A0F8A}" dt="2023-11-27T10:11:03.577" v="297"/>
        <pc:sldMkLst>
          <pc:docMk/>
          <pc:sldMk cId="2546818236" sldId="580"/>
        </pc:sldMkLst>
        <pc:spChg chg="mod">
          <ac:chgData name="Syed Sharoz" userId="9a16034f-46a4-46c8-b923-39d31d0d8770" providerId="ADAL" clId="{35160D65-BF8D-4849-B0A2-0589A57A0F8A}" dt="2023-11-27T10:11:03.577" v="297"/>
          <ac:spMkLst>
            <pc:docMk/>
            <pc:sldMk cId="2546818236" sldId="580"/>
            <ac:spMk id="17" creationId="{1249A5E9-FD5C-23F1-4955-3B28E3A28810}"/>
          </ac:spMkLst>
        </pc:spChg>
        <pc:spChg chg="mod">
          <ac:chgData name="Syed Sharoz" userId="9a16034f-46a4-46c8-b923-39d31d0d8770" providerId="ADAL" clId="{35160D65-BF8D-4849-B0A2-0589A57A0F8A}" dt="2023-11-27T10:10:51.501" v="294"/>
          <ac:spMkLst>
            <pc:docMk/>
            <pc:sldMk cId="2546818236" sldId="580"/>
            <ac:spMk id="819" creationId="{00000000-0000-0000-0000-000000000000}"/>
          </ac:spMkLst>
        </pc:spChg>
      </pc:sldChg>
      <pc:sldChg chg="modSp add mod">
        <pc:chgData name="Syed Sharoz" userId="9a16034f-46a4-46c8-b923-39d31d0d8770" providerId="ADAL" clId="{35160D65-BF8D-4849-B0A2-0589A57A0F8A}" dt="2023-11-27T10:11:25.810" v="301" actId="20577"/>
        <pc:sldMkLst>
          <pc:docMk/>
          <pc:sldMk cId="3163908767" sldId="581"/>
        </pc:sldMkLst>
        <pc:spChg chg="mod">
          <ac:chgData name="Syed Sharoz" userId="9a16034f-46a4-46c8-b923-39d31d0d8770" providerId="ADAL" clId="{35160D65-BF8D-4849-B0A2-0589A57A0F8A}" dt="2023-11-27T10:11:25.810" v="301" actId="20577"/>
          <ac:spMkLst>
            <pc:docMk/>
            <pc:sldMk cId="3163908767" sldId="581"/>
            <ac:spMk id="826" creationId="{00000000-0000-0000-0000-000000000000}"/>
          </ac:spMkLst>
        </pc:spChg>
      </pc:sldChg>
      <pc:sldChg chg="modSp add mod">
        <pc:chgData name="Syed Sharoz" userId="9a16034f-46a4-46c8-b923-39d31d0d8770" providerId="ADAL" clId="{35160D65-BF8D-4849-B0A2-0589A57A0F8A}" dt="2023-11-27T10:12:48.468" v="311"/>
        <pc:sldMkLst>
          <pc:docMk/>
          <pc:sldMk cId="1834172543" sldId="582"/>
        </pc:sldMkLst>
        <pc:spChg chg="mod">
          <ac:chgData name="Syed Sharoz" userId="9a16034f-46a4-46c8-b923-39d31d0d8770" providerId="ADAL" clId="{35160D65-BF8D-4849-B0A2-0589A57A0F8A}" dt="2023-11-27T10:12:28.588" v="308"/>
          <ac:spMkLst>
            <pc:docMk/>
            <pc:sldMk cId="1834172543" sldId="582"/>
            <ac:spMk id="17" creationId="{1249A5E9-FD5C-23F1-4955-3B28E3A28810}"/>
          </ac:spMkLst>
        </pc:spChg>
        <pc:spChg chg="mod">
          <ac:chgData name="Syed Sharoz" userId="9a16034f-46a4-46c8-b923-39d31d0d8770" providerId="ADAL" clId="{35160D65-BF8D-4849-B0A2-0589A57A0F8A}" dt="2023-11-27T10:12:48.468" v="311"/>
          <ac:spMkLst>
            <pc:docMk/>
            <pc:sldMk cId="1834172543" sldId="582"/>
            <ac:spMk id="819" creationId="{00000000-0000-0000-0000-000000000000}"/>
          </ac:spMkLst>
        </pc:spChg>
      </pc:sldChg>
      <pc:sldChg chg="modSp add mod">
        <pc:chgData name="Syed Sharoz" userId="9a16034f-46a4-46c8-b923-39d31d0d8770" providerId="ADAL" clId="{35160D65-BF8D-4849-B0A2-0589A57A0F8A}" dt="2023-11-27T10:13:30.581" v="315" actId="20577"/>
        <pc:sldMkLst>
          <pc:docMk/>
          <pc:sldMk cId="1389051866" sldId="583"/>
        </pc:sldMkLst>
        <pc:spChg chg="mod">
          <ac:chgData name="Syed Sharoz" userId="9a16034f-46a4-46c8-b923-39d31d0d8770" providerId="ADAL" clId="{35160D65-BF8D-4849-B0A2-0589A57A0F8A}" dt="2023-11-27T10:13:30.581" v="315" actId="20577"/>
          <ac:spMkLst>
            <pc:docMk/>
            <pc:sldMk cId="1389051866" sldId="583"/>
            <ac:spMk id="826" creationId="{00000000-0000-0000-0000-000000000000}"/>
          </ac:spMkLst>
        </pc:spChg>
      </pc:sldChg>
      <pc:sldChg chg="add del">
        <pc:chgData name="Syed Sharoz" userId="9a16034f-46a4-46c8-b923-39d31d0d8770" providerId="ADAL" clId="{35160D65-BF8D-4849-B0A2-0589A57A0F8A}" dt="2023-11-28T10:05:55.071" v="656" actId="47"/>
        <pc:sldMkLst>
          <pc:docMk/>
          <pc:sldMk cId="1910921246" sldId="584"/>
        </pc:sldMkLst>
      </pc:sldChg>
      <pc:sldChg chg="modSp add mod ord">
        <pc:chgData name="Syed Sharoz" userId="9a16034f-46a4-46c8-b923-39d31d0d8770" providerId="ADAL" clId="{35160D65-BF8D-4849-B0A2-0589A57A0F8A}" dt="2023-11-28T09:38:10.460" v="654" actId="1035"/>
        <pc:sldMkLst>
          <pc:docMk/>
          <pc:sldMk cId="2714951790" sldId="585"/>
        </pc:sldMkLst>
        <pc:spChg chg="mod">
          <ac:chgData name="Syed Sharoz" userId="9a16034f-46a4-46c8-b923-39d31d0d8770" providerId="ADAL" clId="{35160D65-BF8D-4849-B0A2-0589A57A0F8A}" dt="2023-11-28T09:30:59.873" v="638"/>
          <ac:spMkLst>
            <pc:docMk/>
            <pc:sldMk cId="2714951790" sldId="585"/>
            <ac:spMk id="19" creationId="{50C71914-2976-A4D9-A194-FB830E27EF50}"/>
          </ac:spMkLst>
        </pc:spChg>
        <pc:spChg chg="mod">
          <ac:chgData name="Syed Sharoz" userId="9a16034f-46a4-46c8-b923-39d31d0d8770" providerId="ADAL" clId="{35160D65-BF8D-4849-B0A2-0589A57A0F8A}" dt="2023-11-28T09:38:10.460" v="654" actId="1035"/>
          <ac:spMkLst>
            <pc:docMk/>
            <pc:sldMk cId="2714951790" sldId="585"/>
            <ac:spMk id="20" creationId="{340BDDA8-0BE4-C009-ACEE-5C1E1F0F2D5C}"/>
          </ac:spMkLst>
        </pc:spChg>
        <pc:grpChg chg="mod">
          <ac:chgData name="Syed Sharoz" userId="9a16034f-46a4-46c8-b923-39d31d0d8770" providerId="ADAL" clId="{35160D65-BF8D-4849-B0A2-0589A57A0F8A}" dt="2023-11-28T09:30:41.571" v="633" actId="1035"/>
          <ac:grpSpMkLst>
            <pc:docMk/>
            <pc:sldMk cId="2714951790" sldId="585"/>
            <ac:grpSpMk id="2" creationId="{F1690D14-B3A7-BF0E-8F79-7789B6F5326E}"/>
          </ac:grpSpMkLst>
        </pc:grpChg>
        <pc:picChg chg="mod">
          <ac:chgData name="Syed Sharoz" userId="9a16034f-46a4-46c8-b923-39d31d0d8770" providerId="ADAL" clId="{35160D65-BF8D-4849-B0A2-0589A57A0F8A}" dt="2023-11-28T09:36:10.375" v="653" actId="1036"/>
          <ac:picMkLst>
            <pc:docMk/>
            <pc:sldMk cId="2714951790" sldId="585"/>
            <ac:picMk id="15" creationId="{B45EAE41-3646-63B2-98F1-2E375F93C219}"/>
          </ac:picMkLst>
        </pc:picChg>
      </pc:sldChg>
      <pc:sldChg chg="addSp delSp modSp add mod">
        <pc:chgData name="Syed Sharoz" userId="9a16034f-46a4-46c8-b923-39d31d0d8770" providerId="ADAL" clId="{35160D65-BF8D-4849-B0A2-0589A57A0F8A}" dt="2023-11-29T09:47:39.531" v="677" actId="20577"/>
        <pc:sldMkLst>
          <pc:docMk/>
          <pc:sldMk cId="233230444" sldId="586"/>
        </pc:sldMkLst>
        <pc:spChg chg="add mod">
          <ac:chgData name="Syed Sharoz" userId="9a16034f-46a4-46c8-b923-39d31d0d8770" providerId="ADAL" clId="{35160D65-BF8D-4849-B0A2-0589A57A0F8A}" dt="2023-11-29T09:47:39.531" v="677" actId="20577"/>
          <ac:spMkLst>
            <pc:docMk/>
            <pc:sldMk cId="233230444" sldId="586"/>
            <ac:spMk id="3" creationId="{E479B206-96D9-9EFC-15CC-3C6E8C305C19}"/>
          </ac:spMkLst>
        </pc:spChg>
        <pc:spChg chg="del">
          <ac:chgData name="Syed Sharoz" userId="9a16034f-46a4-46c8-b923-39d31d0d8770" providerId="ADAL" clId="{35160D65-BF8D-4849-B0A2-0589A57A0F8A}" dt="2023-11-29T09:47:26.282" v="672" actId="478"/>
          <ac:spMkLst>
            <pc:docMk/>
            <pc:sldMk cId="233230444" sldId="586"/>
            <ac:spMk id="7" creationId="{570D0C6E-0C95-F9D1-E5F5-B2E6A94B6CB7}"/>
          </ac:spMkLst>
        </pc:spChg>
      </pc:sldChg>
      <pc:sldChg chg="add">
        <pc:chgData name="Syed Sharoz" userId="9a16034f-46a4-46c8-b923-39d31d0d8770" providerId="ADAL" clId="{35160D65-BF8D-4849-B0A2-0589A57A0F8A}" dt="2023-11-29T09:45:18.959" v="660"/>
        <pc:sldMkLst>
          <pc:docMk/>
          <pc:sldMk cId="2852575778" sldId="587"/>
        </pc:sldMkLst>
      </pc:sldChg>
      <pc:sldChg chg="addSp delSp modSp add mod">
        <pc:chgData name="Syed Sharoz" userId="9a16034f-46a4-46c8-b923-39d31d0d8770" providerId="ADAL" clId="{35160D65-BF8D-4849-B0A2-0589A57A0F8A}" dt="2023-11-29T09:50:32.484" v="709" actId="1035"/>
        <pc:sldMkLst>
          <pc:docMk/>
          <pc:sldMk cId="2523886443" sldId="588"/>
        </pc:sldMkLst>
        <pc:spChg chg="add mod">
          <ac:chgData name="Syed Sharoz" userId="9a16034f-46a4-46c8-b923-39d31d0d8770" providerId="ADAL" clId="{35160D65-BF8D-4849-B0A2-0589A57A0F8A}" dt="2023-11-29T09:48:07.720" v="688" actId="14100"/>
          <ac:spMkLst>
            <pc:docMk/>
            <pc:sldMk cId="2523886443" sldId="588"/>
            <ac:spMk id="3" creationId="{49585891-9782-68E2-37D1-A39437111323}"/>
          </ac:spMkLst>
        </pc:spChg>
        <pc:spChg chg="del">
          <ac:chgData name="Syed Sharoz" userId="9a16034f-46a4-46c8-b923-39d31d0d8770" providerId="ADAL" clId="{35160D65-BF8D-4849-B0A2-0589A57A0F8A}" dt="2023-11-29T09:47:53.605" v="678" actId="478"/>
          <ac:spMkLst>
            <pc:docMk/>
            <pc:sldMk cId="2523886443" sldId="588"/>
            <ac:spMk id="7" creationId="{36808BFA-0169-A8C5-3290-FEB5A0638E85}"/>
          </ac:spMkLst>
        </pc:spChg>
        <pc:spChg chg="mod">
          <ac:chgData name="Syed Sharoz" userId="9a16034f-46a4-46c8-b923-39d31d0d8770" providerId="ADAL" clId="{35160D65-BF8D-4849-B0A2-0589A57A0F8A}" dt="2023-11-29T09:50:32.484" v="709" actId="1035"/>
          <ac:spMkLst>
            <pc:docMk/>
            <pc:sldMk cId="2523886443" sldId="588"/>
            <ac:spMk id="12" creationId="{AD84ED78-F012-C280-0491-37C3B103369B}"/>
          </ac:spMkLst>
        </pc:spChg>
        <pc:grpChg chg="mod">
          <ac:chgData name="Syed Sharoz" userId="9a16034f-46a4-46c8-b923-39d31d0d8770" providerId="ADAL" clId="{35160D65-BF8D-4849-B0A2-0589A57A0F8A}" dt="2023-11-29T09:50:32.484" v="709" actId="1035"/>
          <ac:grpSpMkLst>
            <pc:docMk/>
            <pc:sldMk cId="2523886443" sldId="588"/>
            <ac:grpSpMk id="2" creationId="{371B9E0F-1017-5112-AB41-D0DC7382FEFC}"/>
          </ac:grpSpMkLst>
        </pc:grpChg>
        <pc:grpChg chg="add mod">
          <ac:chgData name="Syed Sharoz" userId="9a16034f-46a4-46c8-b923-39d31d0d8770" providerId="ADAL" clId="{35160D65-BF8D-4849-B0A2-0589A57A0F8A}" dt="2023-11-29T09:50:32.484" v="709" actId="1035"/>
          <ac:grpSpMkLst>
            <pc:docMk/>
            <pc:sldMk cId="2523886443" sldId="588"/>
            <ac:grpSpMk id="5" creationId="{A748B433-630B-4A06-15E0-C16A31ED8E14}"/>
          </ac:grpSpMkLst>
        </pc:grpChg>
        <pc:grpChg chg="mod">
          <ac:chgData name="Syed Sharoz" userId="9a16034f-46a4-46c8-b923-39d31d0d8770" providerId="ADAL" clId="{35160D65-BF8D-4849-B0A2-0589A57A0F8A}" dt="2023-11-29T09:50:32.484" v="709" actId="1035"/>
          <ac:grpSpMkLst>
            <pc:docMk/>
            <pc:sldMk cId="2523886443" sldId="588"/>
            <ac:grpSpMk id="28" creationId="{084A3E01-077C-6D9B-3238-0991382E1AB0}"/>
          </ac:grpSpMkLst>
        </pc:grpChg>
        <pc:picChg chg="mod">
          <ac:chgData name="Syed Sharoz" userId="9a16034f-46a4-46c8-b923-39d31d0d8770" providerId="ADAL" clId="{35160D65-BF8D-4849-B0A2-0589A57A0F8A}" dt="2023-11-29T09:50:32.484" v="709" actId="1035"/>
          <ac:picMkLst>
            <pc:docMk/>
            <pc:sldMk cId="2523886443" sldId="588"/>
            <ac:picMk id="9" creationId="{8DA45B4C-E250-2B14-F24C-C1C4DE07962B}"/>
          </ac:picMkLst>
        </pc:picChg>
        <pc:picChg chg="mod">
          <ac:chgData name="Syed Sharoz" userId="9a16034f-46a4-46c8-b923-39d31d0d8770" providerId="ADAL" clId="{35160D65-BF8D-4849-B0A2-0589A57A0F8A}" dt="2023-11-29T09:50:32.484" v="709" actId="1035"/>
          <ac:picMkLst>
            <pc:docMk/>
            <pc:sldMk cId="2523886443" sldId="588"/>
            <ac:picMk id="11" creationId="{61A30EA6-4E6F-78BB-249E-C13430EEE667}"/>
          </ac:picMkLst>
        </pc:picChg>
        <pc:picChg chg="mod">
          <ac:chgData name="Syed Sharoz" userId="9a16034f-46a4-46c8-b923-39d31d0d8770" providerId="ADAL" clId="{35160D65-BF8D-4849-B0A2-0589A57A0F8A}" dt="2023-11-29T09:50:32.484" v="709" actId="1035"/>
          <ac:picMkLst>
            <pc:docMk/>
            <pc:sldMk cId="2523886443" sldId="588"/>
            <ac:picMk id="18" creationId="{E45C6979-1A8F-DFD2-00CD-8F08007A26AA}"/>
          </ac:picMkLst>
        </pc:picChg>
        <pc:picChg chg="mod">
          <ac:chgData name="Syed Sharoz" userId="9a16034f-46a4-46c8-b923-39d31d0d8770" providerId="ADAL" clId="{35160D65-BF8D-4849-B0A2-0589A57A0F8A}" dt="2023-11-29T09:50:32.484" v="709" actId="1035"/>
          <ac:picMkLst>
            <pc:docMk/>
            <pc:sldMk cId="2523886443" sldId="588"/>
            <ac:picMk id="21" creationId="{441FA57F-90D4-1691-460C-9311C5A4F78B}"/>
          </ac:picMkLst>
        </pc:picChg>
        <pc:picChg chg="mod">
          <ac:chgData name="Syed Sharoz" userId="9a16034f-46a4-46c8-b923-39d31d0d8770" providerId="ADAL" clId="{35160D65-BF8D-4849-B0A2-0589A57A0F8A}" dt="2023-11-29T09:50:32.484" v="709" actId="1035"/>
          <ac:picMkLst>
            <pc:docMk/>
            <pc:sldMk cId="2523886443" sldId="588"/>
            <ac:picMk id="23" creationId="{6D974B3B-D59C-7B09-5AFD-8E81C1A40ACE}"/>
          </ac:picMkLst>
        </pc:picChg>
        <pc:picChg chg="mod">
          <ac:chgData name="Syed Sharoz" userId="9a16034f-46a4-46c8-b923-39d31d0d8770" providerId="ADAL" clId="{35160D65-BF8D-4849-B0A2-0589A57A0F8A}" dt="2023-11-29T09:50:32.484" v="709" actId="1035"/>
          <ac:picMkLst>
            <pc:docMk/>
            <pc:sldMk cId="2523886443" sldId="588"/>
            <ac:picMk id="25" creationId="{8C1672C9-B13D-012C-990C-A365788AC1CA}"/>
          </ac:picMkLst>
        </pc:picChg>
        <pc:picChg chg="mod">
          <ac:chgData name="Syed Sharoz" userId="9a16034f-46a4-46c8-b923-39d31d0d8770" providerId="ADAL" clId="{35160D65-BF8D-4849-B0A2-0589A57A0F8A}" dt="2023-11-29T09:50:32.484" v="709" actId="1035"/>
          <ac:picMkLst>
            <pc:docMk/>
            <pc:sldMk cId="2523886443" sldId="588"/>
            <ac:picMk id="27" creationId="{D9D7FD18-3ED2-525A-219A-46F13761E640}"/>
          </ac:picMkLst>
        </pc:picChg>
      </pc:sldChg>
      <pc:sldChg chg="addSp delSp modSp add mod">
        <pc:chgData name="Syed Sharoz" userId="9a16034f-46a4-46c8-b923-39d31d0d8770" providerId="ADAL" clId="{35160D65-BF8D-4849-B0A2-0589A57A0F8A}" dt="2023-11-29T09:51:02.242" v="719" actId="14100"/>
        <pc:sldMkLst>
          <pc:docMk/>
          <pc:sldMk cId="1207848461" sldId="589"/>
        </pc:sldMkLst>
        <pc:spChg chg="add mod">
          <ac:chgData name="Syed Sharoz" userId="9a16034f-46a4-46c8-b923-39d31d0d8770" providerId="ADAL" clId="{35160D65-BF8D-4849-B0A2-0589A57A0F8A}" dt="2023-11-29T09:51:02.242" v="719" actId="14100"/>
          <ac:spMkLst>
            <pc:docMk/>
            <pc:sldMk cId="1207848461" sldId="589"/>
            <ac:spMk id="2" creationId="{C7EB68F6-92CE-B633-8FB7-5D7AD39EF099}"/>
          </ac:spMkLst>
        </pc:spChg>
        <pc:spChg chg="del">
          <ac:chgData name="Syed Sharoz" userId="9a16034f-46a4-46c8-b923-39d31d0d8770" providerId="ADAL" clId="{35160D65-BF8D-4849-B0A2-0589A57A0F8A}" dt="2023-11-29T09:50:47.007" v="710" actId="478"/>
          <ac:spMkLst>
            <pc:docMk/>
            <pc:sldMk cId="1207848461" sldId="589"/>
            <ac:spMk id="7" creationId="{1DDF2623-51B1-F0A3-943C-5990A407D9BA}"/>
          </ac:spMkLst>
        </pc:spChg>
      </pc:sldChg>
      <pc:sldChg chg="modSp add mod">
        <pc:chgData name="Syed Sharoz" userId="9a16034f-46a4-46c8-b923-39d31d0d8770" providerId="ADAL" clId="{35160D65-BF8D-4849-B0A2-0589A57A0F8A}" dt="2023-12-01T08:28:19.638" v="1272" actId="20577"/>
        <pc:sldMkLst>
          <pc:docMk/>
          <pc:sldMk cId="1196659175" sldId="590"/>
        </pc:sldMkLst>
        <pc:spChg chg="mod">
          <ac:chgData name="Syed Sharoz" userId="9a16034f-46a4-46c8-b923-39d31d0d8770" providerId="ADAL" clId="{35160D65-BF8D-4849-B0A2-0589A57A0F8A}" dt="2023-12-01T08:28:19.638" v="1272" actId="20577"/>
          <ac:spMkLst>
            <pc:docMk/>
            <pc:sldMk cId="1196659175" sldId="590"/>
            <ac:spMk id="14" creationId="{8EA1C97D-0E86-696D-1C6A-4F290EAA559D}"/>
          </ac:spMkLst>
        </pc:spChg>
      </pc:sldChg>
      <pc:sldChg chg="add">
        <pc:chgData name="Syed Sharoz" userId="9a16034f-46a4-46c8-b923-39d31d0d8770" providerId="ADAL" clId="{35160D65-BF8D-4849-B0A2-0589A57A0F8A}" dt="2023-11-29T09:45:18.959" v="660"/>
        <pc:sldMkLst>
          <pc:docMk/>
          <pc:sldMk cId="899905995" sldId="591"/>
        </pc:sldMkLst>
      </pc:sldChg>
      <pc:sldChg chg="addSp delSp modSp add mod">
        <pc:chgData name="Syed Sharoz" userId="9a16034f-46a4-46c8-b923-39d31d0d8770" providerId="ADAL" clId="{35160D65-BF8D-4849-B0A2-0589A57A0F8A}" dt="2023-11-29T09:51:23.469" v="724"/>
        <pc:sldMkLst>
          <pc:docMk/>
          <pc:sldMk cId="3070067513" sldId="592"/>
        </pc:sldMkLst>
        <pc:spChg chg="add mod">
          <ac:chgData name="Syed Sharoz" userId="9a16034f-46a4-46c8-b923-39d31d0d8770" providerId="ADAL" clId="{35160D65-BF8D-4849-B0A2-0589A57A0F8A}" dt="2023-11-29T09:51:23.469" v="724"/>
          <ac:spMkLst>
            <pc:docMk/>
            <pc:sldMk cId="3070067513" sldId="592"/>
            <ac:spMk id="2" creationId="{3A454AC9-E152-2527-87A0-C303FFBDF6C9}"/>
          </ac:spMkLst>
        </pc:spChg>
        <pc:spChg chg="del">
          <ac:chgData name="Syed Sharoz" userId="9a16034f-46a4-46c8-b923-39d31d0d8770" providerId="ADAL" clId="{35160D65-BF8D-4849-B0A2-0589A57A0F8A}" dt="2023-11-29T09:51:12.742" v="720" actId="478"/>
          <ac:spMkLst>
            <pc:docMk/>
            <pc:sldMk cId="3070067513" sldId="592"/>
            <ac:spMk id="7" creationId="{5515CCD4-F12F-6D6A-5D4E-2E79C20A6619}"/>
          </ac:spMkLst>
        </pc:spChg>
      </pc:sldChg>
      <pc:sldChg chg="add">
        <pc:chgData name="Syed Sharoz" userId="9a16034f-46a4-46c8-b923-39d31d0d8770" providerId="ADAL" clId="{35160D65-BF8D-4849-B0A2-0589A57A0F8A}" dt="2023-11-29T09:45:18.959" v="660"/>
        <pc:sldMkLst>
          <pc:docMk/>
          <pc:sldMk cId="3926280404" sldId="593"/>
        </pc:sldMkLst>
      </pc:sldChg>
      <pc:sldChg chg="addSp delSp modSp add mod">
        <pc:chgData name="Syed Sharoz" userId="9a16034f-46a4-46c8-b923-39d31d0d8770" providerId="ADAL" clId="{35160D65-BF8D-4849-B0A2-0589A57A0F8A}" dt="2023-11-29T09:52:24.794" v="730" actId="465"/>
        <pc:sldMkLst>
          <pc:docMk/>
          <pc:sldMk cId="193381415" sldId="594"/>
        </pc:sldMkLst>
        <pc:spChg chg="add mod">
          <ac:chgData name="Syed Sharoz" userId="9a16034f-46a4-46c8-b923-39d31d0d8770" providerId="ADAL" clId="{35160D65-BF8D-4849-B0A2-0589A57A0F8A}" dt="2023-11-29T09:52:14.874" v="729"/>
          <ac:spMkLst>
            <pc:docMk/>
            <pc:sldMk cId="193381415" sldId="594"/>
            <ac:spMk id="2" creationId="{09B544AD-5AB7-E7DC-7688-EB0C283BF2FA}"/>
          </ac:spMkLst>
        </pc:spChg>
        <pc:spChg chg="del">
          <ac:chgData name="Syed Sharoz" userId="9a16034f-46a4-46c8-b923-39d31d0d8770" providerId="ADAL" clId="{35160D65-BF8D-4849-B0A2-0589A57A0F8A}" dt="2023-11-29T09:52:04.332" v="725" actId="478"/>
          <ac:spMkLst>
            <pc:docMk/>
            <pc:sldMk cId="193381415" sldId="594"/>
            <ac:spMk id="8" creationId="{81F68AD9-B97E-6C44-A663-C9DC922560F3}"/>
          </ac:spMkLst>
        </pc:spChg>
        <pc:picChg chg="mod">
          <ac:chgData name="Syed Sharoz" userId="9a16034f-46a4-46c8-b923-39d31d0d8770" providerId="ADAL" clId="{35160D65-BF8D-4849-B0A2-0589A57A0F8A}" dt="2023-11-29T09:52:24.794" v="730" actId="465"/>
          <ac:picMkLst>
            <pc:docMk/>
            <pc:sldMk cId="193381415" sldId="594"/>
            <ac:picMk id="9" creationId="{DDB8ECB1-53A0-79C1-85EE-A2471A15F69B}"/>
          </ac:picMkLst>
        </pc:picChg>
      </pc:sldChg>
      <pc:sldChg chg="add">
        <pc:chgData name="Syed Sharoz" userId="9a16034f-46a4-46c8-b923-39d31d0d8770" providerId="ADAL" clId="{35160D65-BF8D-4849-B0A2-0589A57A0F8A}" dt="2023-11-29T09:45:18.959" v="660"/>
        <pc:sldMkLst>
          <pc:docMk/>
          <pc:sldMk cId="2285242679" sldId="595"/>
        </pc:sldMkLst>
      </pc:sldChg>
      <pc:sldChg chg="addSp delSp modSp add mod">
        <pc:chgData name="Syed Sharoz" userId="9a16034f-46a4-46c8-b923-39d31d0d8770" providerId="ADAL" clId="{35160D65-BF8D-4849-B0A2-0589A57A0F8A}" dt="2023-11-29T09:52:47.936" v="735"/>
        <pc:sldMkLst>
          <pc:docMk/>
          <pc:sldMk cId="2804207451" sldId="596"/>
        </pc:sldMkLst>
        <pc:spChg chg="add mod">
          <ac:chgData name="Syed Sharoz" userId="9a16034f-46a4-46c8-b923-39d31d0d8770" providerId="ADAL" clId="{35160D65-BF8D-4849-B0A2-0589A57A0F8A}" dt="2023-11-29T09:52:47.936" v="735"/>
          <ac:spMkLst>
            <pc:docMk/>
            <pc:sldMk cId="2804207451" sldId="596"/>
            <ac:spMk id="2" creationId="{A4F06E28-2BF4-F538-E28C-45BF461150D3}"/>
          </ac:spMkLst>
        </pc:spChg>
        <pc:spChg chg="del">
          <ac:chgData name="Syed Sharoz" userId="9a16034f-46a4-46c8-b923-39d31d0d8770" providerId="ADAL" clId="{35160D65-BF8D-4849-B0A2-0589A57A0F8A}" dt="2023-11-29T09:52:36.319" v="731" actId="478"/>
          <ac:spMkLst>
            <pc:docMk/>
            <pc:sldMk cId="2804207451" sldId="596"/>
            <ac:spMk id="7" creationId="{B6024418-A031-B71D-16D8-D9F3259BB137}"/>
          </ac:spMkLst>
        </pc:spChg>
      </pc:sldChg>
      <pc:sldChg chg="addSp delSp modSp add mod">
        <pc:chgData name="Syed Sharoz" userId="9a16034f-46a4-46c8-b923-39d31d0d8770" providerId="ADAL" clId="{35160D65-BF8D-4849-B0A2-0589A57A0F8A}" dt="2023-11-29T09:53:55.416" v="743" actId="14100"/>
        <pc:sldMkLst>
          <pc:docMk/>
          <pc:sldMk cId="2705697630" sldId="597"/>
        </pc:sldMkLst>
        <pc:spChg chg="add mod">
          <ac:chgData name="Syed Sharoz" userId="9a16034f-46a4-46c8-b923-39d31d0d8770" providerId="ADAL" clId="{35160D65-BF8D-4849-B0A2-0589A57A0F8A}" dt="2023-11-29T09:53:55.416" v="743" actId="14100"/>
          <ac:spMkLst>
            <pc:docMk/>
            <pc:sldMk cId="2705697630" sldId="597"/>
            <ac:spMk id="2" creationId="{B6BE5313-FB57-B572-6A0C-47294B44CE26}"/>
          </ac:spMkLst>
        </pc:spChg>
        <pc:spChg chg="del">
          <ac:chgData name="Syed Sharoz" userId="9a16034f-46a4-46c8-b923-39d31d0d8770" providerId="ADAL" clId="{35160D65-BF8D-4849-B0A2-0589A57A0F8A}" dt="2023-11-29T09:53:25.219" v="736" actId="478"/>
          <ac:spMkLst>
            <pc:docMk/>
            <pc:sldMk cId="2705697630" sldId="597"/>
            <ac:spMk id="7" creationId="{C639B5F0-D793-77EB-7AC2-E7D6951D7995}"/>
          </ac:spMkLst>
        </pc:spChg>
      </pc:sldChg>
      <pc:sldChg chg="add">
        <pc:chgData name="Syed Sharoz" userId="9a16034f-46a4-46c8-b923-39d31d0d8770" providerId="ADAL" clId="{35160D65-BF8D-4849-B0A2-0589A57A0F8A}" dt="2023-11-29T09:45:18.959" v="660"/>
        <pc:sldMkLst>
          <pc:docMk/>
          <pc:sldMk cId="2478566945" sldId="598"/>
        </pc:sldMkLst>
      </pc:sldChg>
      <pc:sldChg chg="add">
        <pc:chgData name="Syed Sharoz" userId="9a16034f-46a4-46c8-b923-39d31d0d8770" providerId="ADAL" clId="{35160D65-BF8D-4849-B0A2-0589A57A0F8A}" dt="2023-11-29T09:45:18.959" v="660"/>
        <pc:sldMkLst>
          <pc:docMk/>
          <pc:sldMk cId="395714970" sldId="599"/>
        </pc:sldMkLst>
      </pc:sldChg>
      <pc:sldChg chg="add">
        <pc:chgData name="Syed Sharoz" userId="9a16034f-46a4-46c8-b923-39d31d0d8770" providerId="ADAL" clId="{35160D65-BF8D-4849-B0A2-0589A57A0F8A}" dt="2023-11-29T09:45:18.959" v="660"/>
        <pc:sldMkLst>
          <pc:docMk/>
          <pc:sldMk cId="889369051" sldId="600"/>
        </pc:sldMkLst>
      </pc:sldChg>
      <pc:sldChg chg="add">
        <pc:chgData name="Syed Sharoz" userId="9a16034f-46a4-46c8-b923-39d31d0d8770" providerId="ADAL" clId="{35160D65-BF8D-4849-B0A2-0589A57A0F8A}" dt="2023-11-29T09:45:18.959" v="660"/>
        <pc:sldMkLst>
          <pc:docMk/>
          <pc:sldMk cId="3612072459" sldId="601"/>
        </pc:sldMkLst>
      </pc:sldChg>
      <pc:sldChg chg="add">
        <pc:chgData name="Syed Sharoz" userId="9a16034f-46a4-46c8-b923-39d31d0d8770" providerId="ADAL" clId="{35160D65-BF8D-4849-B0A2-0589A57A0F8A}" dt="2023-11-29T09:45:18.959" v="660"/>
        <pc:sldMkLst>
          <pc:docMk/>
          <pc:sldMk cId="841388865" sldId="602"/>
        </pc:sldMkLst>
      </pc:sldChg>
      <pc:sldChg chg="add">
        <pc:chgData name="Syed Sharoz" userId="9a16034f-46a4-46c8-b923-39d31d0d8770" providerId="ADAL" clId="{35160D65-BF8D-4849-B0A2-0589A57A0F8A}" dt="2023-11-29T09:45:18.959" v="660"/>
        <pc:sldMkLst>
          <pc:docMk/>
          <pc:sldMk cId="3705653906" sldId="603"/>
        </pc:sldMkLst>
      </pc:sldChg>
      <pc:sldChg chg="add">
        <pc:chgData name="Syed Sharoz" userId="9a16034f-46a4-46c8-b923-39d31d0d8770" providerId="ADAL" clId="{35160D65-BF8D-4849-B0A2-0589A57A0F8A}" dt="2023-11-29T09:45:18.959" v="660"/>
        <pc:sldMkLst>
          <pc:docMk/>
          <pc:sldMk cId="2119333935" sldId="604"/>
        </pc:sldMkLst>
      </pc:sldChg>
      <pc:sldChg chg="add">
        <pc:chgData name="Syed Sharoz" userId="9a16034f-46a4-46c8-b923-39d31d0d8770" providerId="ADAL" clId="{35160D65-BF8D-4849-B0A2-0589A57A0F8A}" dt="2023-11-29T09:45:18.959" v="660"/>
        <pc:sldMkLst>
          <pc:docMk/>
          <pc:sldMk cId="158810790" sldId="605"/>
        </pc:sldMkLst>
      </pc:sldChg>
      <pc:sldChg chg="add">
        <pc:chgData name="Syed Sharoz" userId="9a16034f-46a4-46c8-b923-39d31d0d8770" providerId="ADAL" clId="{35160D65-BF8D-4849-B0A2-0589A57A0F8A}" dt="2023-11-29T09:45:18.959" v="660"/>
        <pc:sldMkLst>
          <pc:docMk/>
          <pc:sldMk cId="1524482680" sldId="606"/>
        </pc:sldMkLst>
      </pc:sldChg>
      <pc:sldChg chg="add">
        <pc:chgData name="Syed Sharoz" userId="9a16034f-46a4-46c8-b923-39d31d0d8770" providerId="ADAL" clId="{35160D65-BF8D-4849-B0A2-0589A57A0F8A}" dt="2023-11-29T09:45:18.959" v="660"/>
        <pc:sldMkLst>
          <pc:docMk/>
          <pc:sldMk cId="3889417563" sldId="607"/>
        </pc:sldMkLst>
      </pc:sldChg>
      <pc:sldChg chg="add">
        <pc:chgData name="Syed Sharoz" userId="9a16034f-46a4-46c8-b923-39d31d0d8770" providerId="ADAL" clId="{35160D65-BF8D-4849-B0A2-0589A57A0F8A}" dt="2023-11-29T09:45:18.959" v="660"/>
        <pc:sldMkLst>
          <pc:docMk/>
          <pc:sldMk cId="2050823502" sldId="608"/>
        </pc:sldMkLst>
      </pc:sldChg>
      <pc:sldChg chg="add">
        <pc:chgData name="Syed Sharoz" userId="9a16034f-46a4-46c8-b923-39d31d0d8770" providerId="ADAL" clId="{35160D65-BF8D-4849-B0A2-0589A57A0F8A}" dt="2023-11-29T09:45:18.959" v="660"/>
        <pc:sldMkLst>
          <pc:docMk/>
          <pc:sldMk cId="46941472" sldId="609"/>
        </pc:sldMkLst>
      </pc:sldChg>
      <pc:sldChg chg="delSp modSp add del mod">
        <pc:chgData name="Syed Sharoz" userId="9a16034f-46a4-46c8-b923-39d31d0d8770" providerId="ADAL" clId="{35160D65-BF8D-4849-B0A2-0589A57A0F8A}" dt="2023-11-29T10:23:29.889" v="1080" actId="47"/>
        <pc:sldMkLst>
          <pc:docMk/>
          <pc:sldMk cId="557317636" sldId="610"/>
        </pc:sldMkLst>
        <pc:spChg chg="mod">
          <ac:chgData name="Syed Sharoz" userId="9a16034f-46a4-46c8-b923-39d31d0d8770" providerId="ADAL" clId="{35160D65-BF8D-4849-B0A2-0589A57A0F8A}" dt="2023-11-29T10:15:58.141" v="904" actId="1076"/>
          <ac:spMkLst>
            <pc:docMk/>
            <pc:sldMk cId="557317636" sldId="610"/>
            <ac:spMk id="16" creationId="{8082FB29-73D1-2093-CFAE-46E68BB4732E}"/>
          </ac:spMkLst>
        </pc:spChg>
        <pc:spChg chg="mod">
          <ac:chgData name="Syed Sharoz" userId="9a16034f-46a4-46c8-b923-39d31d0d8770" providerId="ADAL" clId="{35160D65-BF8D-4849-B0A2-0589A57A0F8A}" dt="2023-11-29T10:17:10.214" v="942" actId="1036"/>
          <ac:spMkLst>
            <pc:docMk/>
            <pc:sldMk cId="557317636" sldId="610"/>
            <ac:spMk id="17" creationId="{0F9EDFA6-1F54-46F9-ED78-7C89E75B25C8}"/>
          </ac:spMkLst>
        </pc:spChg>
        <pc:spChg chg="mod">
          <ac:chgData name="Syed Sharoz" userId="9a16034f-46a4-46c8-b923-39d31d0d8770" providerId="ADAL" clId="{35160D65-BF8D-4849-B0A2-0589A57A0F8A}" dt="2023-11-29T10:16:46.697" v="932" actId="1036"/>
          <ac:spMkLst>
            <pc:docMk/>
            <pc:sldMk cId="557317636" sldId="610"/>
            <ac:spMk id="18" creationId="{21AA94A5-368D-7CA0-1759-830A7F360ED7}"/>
          </ac:spMkLst>
        </pc:spChg>
        <pc:spChg chg="mod">
          <ac:chgData name="Syed Sharoz" userId="9a16034f-46a4-46c8-b923-39d31d0d8770" providerId="ADAL" clId="{35160D65-BF8D-4849-B0A2-0589A57A0F8A}" dt="2023-11-29T10:16:23.973" v="913" actId="20577"/>
          <ac:spMkLst>
            <pc:docMk/>
            <pc:sldMk cId="557317636" sldId="610"/>
            <ac:spMk id="19" creationId="{B42E2F4A-533E-212D-F556-00D0E98042ED}"/>
          </ac:spMkLst>
        </pc:spChg>
        <pc:picChg chg="mod">
          <ac:chgData name="Syed Sharoz" userId="9a16034f-46a4-46c8-b923-39d31d0d8770" providerId="ADAL" clId="{35160D65-BF8D-4849-B0A2-0589A57A0F8A}" dt="2023-11-29T10:16:18.255" v="911" actId="1036"/>
          <ac:picMkLst>
            <pc:docMk/>
            <pc:sldMk cId="557317636" sldId="610"/>
            <ac:picMk id="13" creationId="{668E9F3E-F7F2-FA43-5F43-EBAAD46E8FD2}"/>
          </ac:picMkLst>
        </pc:picChg>
        <pc:picChg chg="mod">
          <ac:chgData name="Syed Sharoz" userId="9a16034f-46a4-46c8-b923-39d31d0d8770" providerId="ADAL" clId="{35160D65-BF8D-4849-B0A2-0589A57A0F8A}" dt="2023-11-29T10:16:56.665" v="937" actId="1036"/>
          <ac:picMkLst>
            <pc:docMk/>
            <pc:sldMk cId="557317636" sldId="610"/>
            <ac:picMk id="14" creationId="{6DFD5307-D62B-CBC6-4CE3-2B304DB1293C}"/>
          </ac:picMkLst>
        </pc:picChg>
        <pc:picChg chg="del">
          <ac:chgData name="Syed Sharoz" userId="9a16034f-46a4-46c8-b923-39d31d0d8770" providerId="ADAL" clId="{35160D65-BF8D-4849-B0A2-0589A57A0F8A}" dt="2023-11-29T10:17:00.798" v="938" actId="478"/>
          <ac:picMkLst>
            <pc:docMk/>
            <pc:sldMk cId="557317636" sldId="610"/>
            <ac:picMk id="15" creationId="{B49545DB-F33B-555C-D2B2-33AD263D4DD2}"/>
          </ac:picMkLst>
        </pc:picChg>
      </pc:sldChg>
      <pc:sldChg chg="add del ord">
        <pc:chgData name="Syed Sharoz" userId="9a16034f-46a4-46c8-b923-39d31d0d8770" providerId="ADAL" clId="{35160D65-BF8D-4849-B0A2-0589A57A0F8A}" dt="2023-11-29T09:47:17.318" v="671" actId="47"/>
        <pc:sldMkLst>
          <pc:docMk/>
          <pc:sldMk cId="2123432529" sldId="610"/>
        </pc:sldMkLst>
      </pc:sldChg>
      <pc:sldChg chg="addSp delSp modSp add del mod">
        <pc:chgData name="Syed Sharoz" userId="9a16034f-46a4-46c8-b923-39d31d0d8770" providerId="ADAL" clId="{35160D65-BF8D-4849-B0A2-0589A57A0F8A}" dt="2023-11-29T10:23:27.095" v="1079" actId="47"/>
        <pc:sldMkLst>
          <pc:docMk/>
          <pc:sldMk cId="2549115704" sldId="611"/>
        </pc:sldMkLst>
        <pc:spChg chg="mod">
          <ac:chgData name="Syed Sharoz" userId="9a16034f-46a4-46c8-b923-39d31d0d8770" providerId="ADAL" clId="{35160D65-BF8D-4849-B0A2-0589A57A0F8A}" dt="2023-11-29T10:19:37.205" v="996" actId="164"/>
          <ac:spMkLst>
            <pc:docMk/>
            <pc:sldMk cId="2549115704" sldId="611"/>
            <ac:spMk id="16" creationId="{8082FB29-73D1-2093-CFAE-46E68BB4732E}"/>
          </ac:spMkLst>
        </pc:spChg>
        <pc:spChg chg="mod">
          <ac:chgData name="Syed Sharoz" userId="9a16034f-46a4-46c8-b923-39d31d0d8770" providerId="ADAL" clId="{35160D65-BF8D-4849-B0A2-0589A57A0F8A}" dt="2023-11-29T10:18:37.448" v="974"/>
          <ac:spMkLst>
            <pc:docMk/>
            <pc:sldMk cId="2549115704" sldId="611"/>
            <ac:spMk id="17" creationId="{0F9EDFA6-1F54-46F9-ED78-7C89E75B25C8}"/>
          </ac:spMkLst>
        </pc:spChg>
        <pc:spChg chg="mod">
          <ac:chgData name="Syed Sharoz" userId="9a16034f-46a4-46c8-b923-39d31d0d8770" providerId="ADAL" clId="{35160D65-BF8D-4849-B0A2-0589A57A0F8A}" dt="2023-11-29T10:18:53.097" v="988" actId="1035"/>
          <ac:spMkLst>
            <pc:docMk/>
            <pc:sldMk cId="2549115704" sldId="611"/>
            <ac:spMk id="18" creationId="{21AA94A5-368D-7CA0-1759-830A7F360ED7}"/>
          </ac:spMkLst>
        </pc:spChg>
        <pc:grpChg chg="mod">
          <ac:chgData name="Syed Sharoz" userId="9a16034f-46a4-46c8-b923-39d31d0d8770" providerId="ADAL" clId="{35160D65-BF8D-4849-B0A2-0589A57A0F8A}" dt="2023-11-29T10:19:57.833" v="1000" actId="465"/>
          <ac:grpSpMkLst>
            <pc:docMk/>
            <pc:sldMk cId="2549115704" sldId="611"/>
            <ac:grpSpMk id="2" creationId="{D169F03A-80F8-7EE5-86E9-4834F3FB1583}"/>
          </ac:grpSpMkLst>
        </pc:grpChg>
        <pc:grpChg chg="del">
          <ac:chgData name="Syed Sharoz" userId="9a16034f-46a4-46c8-b923-39d31d0d8770" providerId="ADAL" clId="{35160D65-BF8D-4849-B0A2-0589A57A0F8A}" dt="2023-11-29T10:19:14.550" v="993" actId="478"/>
          <ac:grpSpMkLst>
            <pc:docMk/>
            <pc:sldMk cId="2549115704" sldId="611"/>
            <ac:grpSpMk id="4" creationId="{24BB905F-FEA4-56C5-8F7B-328F5839E283}"/>
          </ac:grpSpMkLst>
        </pc:grpChg>
        <pc:grpChg chg="add mod">
          <ac:chgData name="Syed Sharoz" userId="9a16034f-46a4-46c8-b923-39d31d0d8770" providerId="ADAL" clId="{35160D65-BF8D-4849-B0A2-0589A57A0F8A}" dt="2023-11-29T10:20:16.227" v="1001" actId="14100"/>
          <ac:grpSpMkLst>
            <pc:docMk/>
            <pc:sldMk cId="2549115704" sldId="611"/>
            <ac:grpSpMk id="5" creationId="{3F6249FA-8670-03BA-3C84-E09AB524189E}"/>
          </ac:grpSpMkLst>
        </pc:grpChg>
        <pc:picChg chg="mod">
          <ac:chgData name="Syed Sharoz" userId="9a16034f-46a4-46c8-b923-39d31d0d8770" providerId="ADAL" clId="{35160D65-BF8D-4849-B0A2-0589A57A0F8A}" dt="2023-11-29T10:19:37.205" v="996" actId="164"/>
          <ac:picMkLst>
            <pc:docMk/>
            <pc:sldMk cId="2549115704" sldId="611"/>
            <ac:picMk id="12" creationId="{8385929F-472D-9333-D13A-B20820A76966}"/>
          </ac:picMkLst>
        </pc:picChg>
      </pc:sldChg>
      <pc:sldChg chg="delSp modSp add del mod">
        <pc:chgData name="Syed Sharoz" userId="9a16034f-46a4-46c8-b923-39d31d0d8770" providerId="ADAL" clId="{35160D65-BF8D-4849-B0A2-0589A57A0F8A}" dt="2023-11-29T10:27:12.412" v="1121" actId="47"/>
        <pc:sldMkLst>
          <pc:docMk/>
          <pc:sldMk cId="3807715838" sldId="612"/>
        </pc:sldMkLst>
        <pc:spChg chg="mod">
          <ac:chgData name="Syed Sharoz" userId="9a16034f-46a4-46c8-b923-39d31d0d8770" providerId="ADAL" clId="{35160D65-BF8D-4849-B0A2-0589A57A0F8A}" dt="2023-11-29T10:22:25.632" v="1031" actId="1038"/>
          <ac:spMkLst>
            <pc:docMk/>
            <pc:sldMk cId="3807715838" sldId="612"/>
            <ac:spMk id="16" creationId="{8082FB29-73D1-2093-CFAE-46E68BB4732E}"/>
          </ac:spMkLst>
        </pc:spChg>
        <pc:spChg chg="mod">
          <ac:chgData name="Syed Sharoz" userId="9a16034f-46a4-46c8-b923-39d31d0d8770" providerId="ADAL" clId="{35160D65-BF8D-4849-B0A2-0589A57A0F8A}" dt="2023-11-29T10:22:33.407" v="1035" actId="1038"/>
          <ac:spMkLst>
            <pc:docMk/>
            <pc:sldMk cId="3807715838" sldId="612"/>
            <ac:spMk id="17" creationId="{0F9EDFA6-1F54-46F9-ED78-7C89E75B25C8}"/>
          </ac:spMkLst>
        </pc:spChg>
        <pc:spChg chg="mod">
          <ac:chgData name="Syed Sharoz" userId="9a16034f-46a4-46c8-b923-39d31d0d8770" providerId="ADAL" clId="{35160D65-BF8D-4849-B0A2-0589A57A0F8A}" dt="2023-11-29T10:22:41.353" v="1045" actId="1038"/>
          <ac:spMkLst>
            <pc:docMk/>
            <pc:sldMk cId="3807715838" sldId="612"/>
            <ac:spMk id="18" creationId="{21AA94A5-368D-7CA0-1759-830A7F360ED7}"/>
          </ac:spMkLst>
        </pc:spChg>
        <pc:grpChg chg="mod">
          <ac:chgData name="Syed Sharoz" userId="9a16034f-46a4-46c8-b923-39d31d0d8770" providerId="ADAL" clId="{35160D65-BF8D-4849-B0A2-0589A57A0F8A}" dt="2023-11-29T10:21:05.130" v="1012" actId="14100"/>
          <ac:grpSpMkLst>
            <pc:docMk/>
            <pc:sldMk cId="3807715838" sldId="612"/>
            <ac:grpSpMk id="2" creationId="{D169F03A-80F8-7EE5-86E9-4834F3FB1583}"/>
          </ac:grpSpMkLst>
        </pc:grpChg>
        <pc:grpChg chg="mod">
          <ac:chgData name="Syed Sharoz" userId="9a16034f-46a4-46c8-b923-39d31d0d8770" providerId="ADAL" clId="{35160D65-BF8D-4849-B0A2-0589A57A0F8A}" dt="2023-11-29T10:20:59.022" v="1011" actId="14100"/>
          <ac:grpSpMkLst>
            <pc:docMk/>
            <pc:sldMk cId="3807715838" sldId="612"/>
            <ac:grpSpMk id="3" creationId="{69E5250B-96B3-19D9-BD07-936B38E938A8}"/>
          </ac:grpSpMkLst>
        </pc:grpChg>
        <pc:grpChg chg="del">
          <ac:chgData name="Syed Sharoz" userId="9a16034f-46a4-46c8-b923-39d31d0d8770" providerId="ADAL" clId="{35160D65-BF8D-4849-B0A2-0589A57A0F8A}" dt="2023-11-29T10:21:10.064" v="1013" actId="478"/>
          <ac:grpSpMkLst>
            <pc:docMk/>
            <pc:sldMk cId="3807715838" sldId="612"/>
            <ac:grpSpMk id="4" creationId="{24BB905F-FEA4-56C5-8F7B-328F5839E283}"/>
          </ac:grpSpMkLst>
        </pc:grpChg>
        <pc:picChg chg="mod">
          <ac:chgData name="Syed Sharoz" userId="9a16034f-46a4-46c8-b923-39d31d0d8770" providerId="ADAL" clId="{35160D65-BF8D-4849-B0A2-0589A57A0F8A}" dt="2023-11-29T10:23:50.281" v="1084" actId="1076"/>
          <ac:picMkLst>
            <pc:docMk/>
            <pc:sldMk cId="3807715838" sldId="612"/>
            <ac:picMk id="13" creationId="{668E9F3E-F7F2-FA43-5F43-EBAAD46E8FD2}"/>
          </ac:picMkLst>
        </pc:picChg>
        <pc:picChg chg="mod">
          <ac:chgData name="Syed Sharoz" userId="9a16034f-46a4-46c8-b923-39d31d0d8770" providerId="ADAL" clId="{35160D65-BF8D-4849-B0A2-0589A57A0F8A}" dt="2023-11-29T10:23:59.266" v="1088" actId="1076"/>
          <ac:picMkLst>
            <pc:docMk/>
            <pc:sldMk cId="3807715838" sldId="612"/>
            <ac:picMk id="14" creationId="{6DFD5307-D62B-CBC6-4CE3-2B304DB1293C}"/>
          </ac:picMkLst>
        </pc:picChg>
      </pc:sldChg>
      <pc:sldChg chg="delSp modSp add del mod">
        <pc:chgData name="Syed Sharoz" userId="9a16034f-46a4-46c8-b923-39d31d0d8770" providerId="ADAL" clId="{35160D65-BF8D-4849-B0A2-0589A57A0F8A}" dt="2023-12-01T08:22:38.921" v="1271" actId="47"/>
        <pc:sldMkLst>
          <pc:docMk/>
          <pc:sldMk cId="1695012862" sldId="613"/>
        </pc:sldMkLst>
        <pc:spChg chg="mod">
          <ac:chgData name="Syed Sharoz" userId="9a16034f-46a4-46c8-b923-39d31d0d8770" providerId="ADAL" clId="{35160D65-BF8D-4849-B0A2-0589A57A0F8A}" dt="2023-11-29T10:24:48.362" v="1095"/>
          <ac:spMkLst>
            <pc:docMk/>
            <pc:sldMk cId="1695012862" sldId="613"/>
            <ac:spMk id="16" creationId="{8082FB29-73D1-2093-CFAE-46E68BB4732E}"/>
          </ac:spMkLst>
        </pc:spChg>
        <pc:spChg chg="mod">
          <ac:chgData name="Syed Sharoz" userId="9a16034f-46a4-46c8-b923-39d31d0d8770" providerId="ADAL" clId="{35160D65-BF8D-4849-B0A2-0589A57A0F8A}" dt="2023-11-29T10:25:04.290" v="1098"/>
          <ac:spMkLst>
            <pc:docMk/>
            <pc:sldMk cId="1695012862" sldId="613"/>
            <ac:spMk id="17" creationId="{0F9EDFA6-1F54-46F9-ED78-7C89E75B25C8}"/>
          </ac:spMkLst>
        </pc:spChg>
        <pc:spChg chg="mod topLvl">
          <ac:chgData name="Syed Sharoz" userId="9a16034f-46a4-46c8-b923-39d31d0d8770" providerId="ADAL" clId="{35160D65-BF8D-4849-B0A2-0589A57A0F8A}" dt="2023-11-29T10:26:10.536" v="1120" actId="14100"/>
          <ac:spMkLst>
            <pc:docMk/>
            <pc:sldMk cId="1695012862" sldId="613"/>
            <ac:spMk id="18" creationId="{21AA94A5-368D-7CA0-1759-830A7F360ED7}"/>
          </ac:spMkLst>
        </pc:spChg>
        <pc:grpChg chg="del mod">
          <ac:chgData name="Syed Sharoz" userId="9a16034f-46a4-46c8-b923-39d31d0d8770" providerId="ADAL" clId="{35160D65-BF8D-4849-B0A2-0589A57A0F8A}" dt="2023-11-29T10:25:49.878" v="1116" actId="165"/>
          <ac:grpSpMkLst>
            <pc:docMk/>
            <pc:sldMk cId="1695012862" sldId="613"/>
            <ac:grpSpMk id="3" creationId="{69E5250B-96B3-19D9-BD07-936B38E938A8}"/>
          </ac:grpSpMkLst>
        </pc:grpChg>
        <pc:grpChg chg="del">
          <ac:chgData name="Syed Sharoz" userId="9a16034f-46a4-46c8-b923-39d31d0d8770" providerId="ADAL" clId="{35160D65-BF8D-4849-B0A2-0589A57A0F8A}" dt="2023-11-29T10:26:03.129" v="1119" actId="478"/>
          <ac:grpSpMkLst>
            <pc:docMk/>
            <pc:sldMk cId="1695012862" sldId="613"/>
            <ac:grpSpMk id="4" creationId="{24BB905F-FEA4-56C5-8F7B-328F5839E283}"/>
          </ac:grpSpMkLst>
        </pc:grpChg>
        <pc:picChg chg="mod topLvl">
          <ac:chgData name="Syed Sharoz" userId="9a16034f-46a4-46c8-b923-39d31d0d8770" providerId="ADAL" clId="{35160D65-BF8D-4849-B0A2-0589A57A0F8A}" dt="2023-11-29T10:25:49.878" v="1116" actId="165"/>
          <ac:picMkLst>
            <pc:docMk/>
            <pc:sldMk cId="1695012862" sldId="613"/>
            <ac:picMk id="14" creationId="{6DFD5307-D62B-CBC6-4CE3-2B304DB1293C}"/>
          </ac:picMkLst>
        </pc:picChg>
      </pc:sldChg>
      <pc:sldChg chg="addSp delSp modSp add mod">
        <pc:chgData name="Syed Sharoz" userId="9a16034f-46a4-46c8-b923-39d31d0d8770" providerId="ADAL" clId="{35160D65-BF8D-4849-B0A2-0589A57A0F8A}" dt="2023-11-29T10:30:08.904" v="1151" actId="478"/>
        <pc:sldMkLst>
          <pc:docMk/>
          <pc:sldMk cId="2646543340" sldId="614"/>
        </pc:sldMkLst>
        <pc:spChg chg="add mod">
          <ac:chgData name="Syed Sharoz" userId="9a16034f-46a4-46c8-b923-39d31d0d8770" providerId="ADAL" clId="{35160D65-BF8D-4849-B0A2-0589A57A0F8A}" dt="2023-11-29T10:29:12.671" v="1135"/>
          <ac:spMkLst>
            <pc:docMk/>
            <pc:sldMk cId="2646543340" sldId="614"/>
            <ac:spMk id="2" creationId="{DE985DBC-D868-0656-BB34-EBDAFCE211C4}"/>
          </ac:spMkLst>
        </pc:spChg>
        <pc:spChg chg="add mod">
          <ac:chgData name="Syed Sharoz" userId="9a16034f-46a4-46c8-b923-39d31d0d8770" providerId="ADAL" clId="{35160D65-BF8D-4849-B0A2-0589A57A0F8A}" dt="2023-11-29T10:29:48.851" v="1147"/>
          <ac:spMkLst>
            <pc:docMk/>
            <pc:sldMk cId="2646543340" sldId="614"/>
            <ac:spMk id="3" creationId="{41BBD616-BE60-7274-0475-D3839DE0B6E0}"/>
          </ac:spMkLst>
        </pc:spChg>
        <pc:spChg chg="add mod">
          <ac:chgData name="Syed Sharoz" userId="9a16034f-46a4-46c8-b923-39d31d0d8770" providerId="ADAL" clId="{35160D65-BF8D-4849-B0A2-0589A57A0F8A}" dt="2023-11-29T10:30:04.554" v="1150"/>
          <ac:spMkLst>
            <pc:docMk/>
            <pc:sldMk cId="2646543340" sldId="614"/>
            <ac:spMk id="4" creationId="{BA5697D5-2B7E-788E-CDF6-33A56006590B}"/>
          </ac:spMkLst>
        </pc:spChg>
        <pc:spChg chg="del">
          <ac:chgData name="Syed Sharoz" userId="9a16034f-46a4-46c8-b923-39d31d0d8770" providerId="ADAL" clId="{35160D65-BF8D-4849-B0A2-0589A57A0F8A}" dt="2023-11-29T10:29:12.268" v="1134" actId="478"/>
          <ac:spMkLst>
            <pc:docMk/>
            <pc:sldMk cId="2646543340" sldId="614"/>
            <ac:spMk id="16" creationId="{8082FB29-73D1-2093-CFAE-46E68BB4732E}"/>
          </ac:spMkLst>
        </pc:spChg>
        <pc:spChg chg="del">
          <ac:chgData name="Syed Sharoz" userId="9a16034f-46a4-46c8-b923-39d31d0d8770" providerId="ADAL" clId="{35160D65-BF8D-4849-B0A2-0589A57A0F8A}" dt="2023-11-29T10:29:48.404" v="1146" actId="478"/>
          <ac:spMkLst>
            <pc:docMk/>
            <pc:sldMk cId="2646543340" sldId="614"/>
            <ac:spMk id="17" creationId="{0F9EDFA6-1F54-46F9-ED78-7C89E75B25C8}"/>
          </ac:spMkLst>
        </pc:spChg>
        <pc:spChg chg="del">
          <ac:chgData name="Syed Sharoz" userId="9a16034f-46a4-46c8-b923-39d31d0d8770" providerId="ADAL" clId="{35160D65-BF8D-4849-B0A2-0589A57A0F8A}" dt="2023-11-29T10:30:04.128" v="1149" actId="478"/>
          <ac:spMkLst>
            <pc:docMk/>
            <pc:sldMk cId="2646543340" sldId="614"/>
            <ac:spMk id="18" creationId="{21AA94A5-368D-7CA0-1759-830A7F360ED7}"/>
          </ac:spMkLst>
        </pc:spChg>
        <pc:spChg chg="del">
          <ac:chgData name="Syed Sharoz" userId="9a16034f-46a4-46c8-b923-39d31d0d8770" providerId="ADAL" clId="{35160D65-BF8D-4849-B0A2-0589A57A0F8A}" dt="2023-11-29T10:29:59.720" v="1148" actId="478"/>
          <ac:spMkLst>
            <pc:docMk/>
            <pc:sldMk cId="2646543340" sldId="614"/>
            <ac:spMk id="19" creationId="{B42E2F4A-533E-212D-F556-00D0E98042ED}"/>
          </ac:spMkLst>
        </pc:spChg>
        <pc:picChg chg="mod">
          <ac:chgData name="Syed Sharoz" userId="9a16034f-46a4-46c8-b923-39d31d0d8770" providerId="ADAL" clId="{35160D65-BF8D-4849-B0A2-0589A57A0F8A}" dt="2023-11-29T10:29:27.206" v="1141" actId="1036"/>
          <ac:picMkLst>
            <pc:docMk/>
            <pc:sldMk cId="2646543340" sldId="614"/>
            <ac:picMk id="5" creationId="{8C32C02C-87A5-F89E-21BF-438C02970FE3}"/>
          </ac:picMkLst>
        </pc:picChg>
        <pc:picChg chg="mod">
          <ac:chgData name="Syed Sharoz" userId="9a16034f-46a4-46c8-b923-39d31d0d8770" providerId="ADAL" clId="{35160D65-BF8D-4849-B0A2-0589A57A0F8A}" dt="2023-11-29T10:29:37.939" v="1145" actId="1036"/>
          <ac:picMkLst>
            <pc:docMk/>
            <pc:sldMk cId="2646543340" sldId="614"/>
            <ac:picMk id="6" creationId="{EDA496F4-55DC-41E5-CC7C-85DE18D54ACC}"/>
          </ac:picMkLst>
        </pc:picChg>
        <pc:picChg chg="del">
          <ac:chgData name="Syed Sharoz" userId="9a16034f-46a4-46c8-b923-39d31d0d8770" providerId="ADAL" clId="{35160D65-BF8D-4849-B0A2-0589A57A0F8A}" dt="2023-11-29T10:30:08.904" v="1151" actId="478"/>
          <ac:picMkLst>
            <pc:docMk/>
            <pc:sldMk cId="2646543340" sldId="614"/>
            <ac:picMk id="8" creationId="{B2CB031D-B4DF-B874-C1BE-A8E42646E5AA}"/>
          </ac:picMkLst>
        </pc:picChg>
      </pc:sldChg>
      <pc:sldChg chg="modSp add mod">
        <pc:chgData name="Syed Sharoz" userId="9a16034f-46a4-46c8-b923-39d31d0d8770" providerId="ADAL" clId="{35160D65-BF8D-4849-B0A2-0589A57A0F8A}" dt="2023-11-29T11:48:41.273" v="1187"/>
        <pc:sldMkLst>
          <pc:docMk/>
          <pc:sldMk cId="2026705354" sldId="615"/>
        </pc:sldMkLst>
        <pc:spChg chg="mod">
          <ac:chgData name="Syed Sharoz" userId="9a16034f-46a4-46c8-b923-39d31d0d8770" providerId="ADAL" clId="{35160D65-BF8D-4849-B0A2-0589A57A0F8A}" dt="2023-11-29T11:46:09.205" v="1170" actId="20577"/>
          <ac:spMkLst>
            <pc:docMk/>
            <pc:sldMk cId="2026705354" sldId="615"/>
            <ac:spMk id="8" creationId="{8DD69211-1FC3-1CE0-F6F5-EDF5AFB33DBF}"/>
          </ac:spMkLst>
        </pc:spChg>
        <pc:spChg chg="mod">
          <ac:chgData name="Syed Sharoz" userId="9a16034f-46a4-46c8-b923-39d31d0d8770" providerId="ADAL" clId="{35160D65-BF8D-4849-B0A2-0589A57A0F8A}" dt="2023-11-29T11:46:19.614" v="1175"/>
          <ac:spMkLst>
            <pc:docMk/>
            <pc:sldMk cId="2026705354" sldId="615"/>
            <ac:spMk id="11" creationId="{77B7DF5B-FD8E-98DC-73F7-D43AF2C63189}"/>
          </ac:spMkLst>
        </pc:spChg>
        <pc:spChg chg="mod">
          <ac:chgData name="Syed Sharoz" userId="9a16034f-46a4-46c8-b923-39d31d0d8770" providerId="ADAL" clId="{35160D65-BF8D-4849-B0A2-0589A57A0F8A}" dt="2023-11-29T11:47:13.397" v="1178"/>
          <ac:spMkLst>
            <pc:docMk/>
            <pc:sldMk cId="2026705354" sldId="615"/>
            <ac:spMk id="12" creationId="{B2911ED5-17DC-30A5-F1D0-07665D3F4320}"/>
          </ac:spMkLst>
        </pc:spChg>
        <pc:spChg chg="mod">
          <ac:chgData name="Syed Sharoz" userId="9a16034f-46a4-46c8-b923-39d31d0d8770" providerId="ADAL" clId="{35160D65-BF8D-4849-B0A2-0589A57A0F8A}" dt="2023-11-29T11:47:20.590" v="1181"/>
          <ac:spMkLst>
            <pc:docMk/>
            <pc:sldMk cId="2026705354" sldId="615"/>
            <ac:spMk id="13" creationId="{F53818F7-55F3-B420-4E73-16290B5C2553}"/>
          </ac:spMkLst>
        </pc:spChg>
        <pc:spChg chg="mod">
          <ac:chgData name="Syed Sharoz" userId="9a16034f-46a4-46c8-b923-39d31d0d8770" providerId="ADAL" clId="{35160D65-BF8D-4849-B0A2-0589A57A0F8A}" dt="2023-11-29T11:47:27.161" v="1184"/>
          <ac:spMkLst>
            <pc:docMk/>
            <pc:sldMk cId="2026705354" sldId="615"/>
            <ac:spMk id="14" creationId="{060D6C23-8D34-7FD4-64AC-50102AE63F50}"/>
          </ac:spMkLst>
        </pc:spChg>
        <pc:spChg chg="mod">
          <ac:chgData name="Syed Sharoz" userId="9a16034f-46a4-46c8-b923-39d31d0d8770" providerId="ADAL" clId="{35160D65-BF8D-4849-B0A2-0589A57A0F8A}" dt="2023-11-29T11:48:41.273" v="1187"/>
          <ac:spMkLst>
            <pc:docMk/>
            <pc:sldMk cId="2026705354" sldId="615"/>
            <ac:spMk id="15" creationId="{0AA3BE49-8C80-8FB3-7248-EC9675CC9028}"/>
          </ac:spMkLst>
        </pc:spChg>
      </pc:sldChg>
      <pc:sldChg chg="modSp add mod replId">
        <pc:chgData name="Syed Sharoz" userId="9a16034f-46a4-46c8-b923-39d31d0d8770" providerId="ADAL" clId="{35160D65-BF8D-4849-B0A2-0589A57A0F8A}" dt="2023-11-29T11:50:19.223" v="1206" actId="20577"/>
        <pc:sldMkLst>
          <pc:docMk/>
          <pc:sldMk cId="158575102" sldId="616"/>
        </pc:sldMkLst>
        <pc:spChg chg="mod">
          <ac:chgData name="Syed Sharoz" userId="9a16034f-46a4-46c8-b923-39d31d0d8770" providerId="ADAL" clId="{35160D65-BF8D-4849-B0A2-0589A57A0F8A}" dt="2023-11-29T11:50:19.223" v="1206" actId="20577"/>
          <ac:spMkLst>
            <pc:docMk/>
            <pc:sldMk cId="158575102" sldId="616"/>
            <ac:spMk id="3" creationId="{26DDBC8C-F0A1-02CF-84FC-DE9D86A77F11}"/>
          </ac:spMkLst>
        </pc:spChg>
        <pc:spChg chg="mod">
          <ac:chgData name="Syed Sharoz" userId="9a16034f-46a4-46c8-b923-39d31d0d8770" providerId="ADAL" clId="{35160D65-BF8D-4849-B0A2-0589A57A0F8A}" dt="2023-11-29T11:49:59.355" v="1202"/>
          <ac:spMkLst>
            <pc:docMk/>
            <pc:sldMk cId="158575102" sldId="616"/>
            <ac:spMk id="4" creationId="{3D2C483C-2397-2A60-C1BC-40404E768286}"/>
          </ac:spMkLst>
        </pc:spChg>
        <pc:spChg chg="mod">
          <ac:chgData name="Syed Sharoz" userId="9a16034f-46a4-46c8-b923-39d31d0d8770" providerId="ADAL" clId="{35160D65-BF8D-4849-B0A2-0589A57A0F8A}" dt="2023-11-29T11:49:48.597" v="1199"/>
          <ac:spMkLst>
            <pc:docMk/>
            <pc:sldMk cId="158575102" sldId="616"/>
            <ac:spMk id="5" creationId="{ABE7ACEE-E11C-4DCD-1E48-7CA2E43E1198}"/>
          </ac:spMkLst>
        </pc:spChg>
        <pc:spChg chg="mod">
          <ac:chgData name="Syed Sharoz" userId="9a16034f-46a4-46c8-b923-39d31d0d8770" providerId="ADAL" clId="{35160D65-BF8D-4849-B0A2-0589A57A0F8A}" dt="2023-11-29T11:49:36.256" v="1196"/>
          <ac:spMkLst>
            <pc:docMk/>
            <pc:sldMk cId="158575102" sldId="616"/>
            <ac:spMk id="6" creationId="{458BD640-3787-AF7E-54DE-FED4F4F14056}"/>
          </ac:spMkLst>
        </pc:spChg>
        <pc:spChg chg="mod">
          <ac:chgData name="Syed Sharoz" userId="9a16034f-46a4-46c8-b923-39d31d0d8770" providerId="ADAL" clId="{35160D65-BF8D-4849-B0A2-0589A57A0F8A}" dt="2023-11-29T11:49:06.113" v="1193"/>
          <ac:spMkLst>
            <pc:docMk/>
            <pc:sldMk cId="158575102" sldId="616"/>
            <ac:spMk id="7" creationId="{7B67C950-FF36-AEF1-D072-1F34712D0C9F}"/>
          </ac:spMkLst>
        </pc:spChg>
        <pc:spChg chg="mod">
          <ac:chgData name="Syed Sharoz" userId="9a16034f-46a4-46c8-b923-39d31d0d8770" providerId="ADAL" clId="{35160D65-BF8D-4849-B0A2-0589A57A0F8A}" dt="2023-11-29T11:46:13.057" v="1172" actId="20577"/>
          <ac:spMkLst>
            <pc:docMk/>
            <pc:sldMk cId="158575102" sldId="616"/>
            <ac:spMk id="8" creationId="{143BECBC-B45A-14E9-1925-EC6CA9D92873}"/>
          </ac:spMkLst>
        </pc:spChg>
        <pc:spChg chg="mod">
          <ac:chgData name="Syed Sharoz" userId="9a16034f-46a4-46c8-b923-39d31d0d8770" providerId="ADAL" clId="{35160D65-BF8D-4849-B0A2-0589A57A0F8A}" dt="2023-11-29T11:48:54.577" v="1190"/>
          <ac:spMkLst>
            <pc:docMk/>
            <pc:sldMk cId="158575102" sldId="616"/>
            <ac:spMk id="16" creationId="{3E3F581E-A6C3-263B-8782-F2C3687CA655}"/>
          </ac:spMkLst>
        </pc:spChg>
      </pc:sldChg>
      <pc:sldChg chg="del">
        <pc:chgData name="Syed Sharoz" userId="9a16034f-46a4-46c8-b923-39d31d0d8770" providerId="ADAL" clId="{35160D65-BF8D-4849-B0A2-0589A57A0F8A}" dt="2023-12-01T08:22:38.921" v="1271" actId="47"/>
        <pc:sldMkLst>
          <pc:docMk/>
          <pc:sldMk cId="2872073579" sldId="617"/>
        </pc:sldMkLst>
      </pc:sldChg>
      <pc:sldChg chg="addSp delSp modSp add mod">
        <pc:chgData name="Syed Sharoz" userId="9a16034f-46a4-46c8-b923-39d31d0d8770" providerId="ADAL" clId="{35160D65-BF8D-4849-B0A2-0589A57A0F8A}" dt="2023-12-01T10:29:24.496" v="1445" actId="1076"/>
        <pc:sldMkLst>
          <pc:docMk/>
          <pc:sldMk cId="477723073" sldId="618"/>
        </pc:sldMkLst>
        <pc:spChg chg="add mod">
          <ac:chgData name="Syed Sharoz" userId="9a16034f-46a4-46c8-b923-39d31d0d8770" providerId="ADAL" clId="{35160D65-BF8D-4849-B0A2-0589A57A0F8A}" dt="2023-12-01T10:29:24.496" v="1445" actId="1076"/>
          <ac:spMkLst>
            <pc:docMk/>
            <pc:sldMk cId="477723073" sldId="618"/>
            <ac:spMk id="2" creationId="{2D6558FD-F68B-6C99-3CBE-D9D116BFBDE0}"/>
          </ac:spMkLst>
        </pc:spChg>
        <pc:spChg chg="add del mod">
          <ac:chgData name="Syed Sharoz" userId="9a16034f-46a4-46c8-b923-39d31d0d8770" providerId="ADAL" clId="{35160D65-BF8D-4849-B0A2-0589A57A0F8A}" dt="2023-12-01T08:39:28.122" v="1377" actId="478"/>
          <ac:spMkLst>
            <pc:docMk/>
            <pc:sldMk cId="477723073" sldId="618"/>
            <ac:spMk id="2" creationId="{8B958B62-13A8-594C-3F4A-5BE088E8A5B5}"/>
          </ac:spMkLst>
        </pc:spChg>
        <pc:spChg chg="mod">
          <ac:chgData name="Syed Sharoz" userId="9a16034f-46a4-46c8-b923-39d31d0d8770" providerId="ADAL" clId="{35160D65-BF8D-4849-B0A2-0589A57A0F8A}" dt="2023-12-01T08:18:14.890" v="1210"/>
          <ac:spMkLst>
            <pc:docMk/>
            <pc:sldMk cId="477723073" sldId="618"/>
            <ac:spMk id="16" creationId="{8082FB29-73D1-2093-CFAE-46E68BB4732E}"/>
          </ac:spMkLst>
        </pc:spChg>
        <pc:spChg chg="mod">
          <ac:chgData name="Syed Sharoz" userId="9a16034f-46a4-46c8-b923-39d31d0d8770" providerId="ADAL" clId="{35160D65-BF8D-4849-B0A2-0589A57A0F8A}" dt="2023-12-01T08:18:42.694" v="1217" actId="1035"/>
          <ac:spMkLst>
            <pc:docMk/>
            <pc:sldMk cId="477723073" sldId="618"/>
            <ac:spMk id="17" creationId="{0F9EDFA6-1F54-46F9-ED78-7C89E75B25C8}"/>
          </ac:spMkLst>
        </pc:spChg>
        <pc:spChg chg="mod">
          <ac:chgData name="Syed Sharoz" userId="9a16034f-46a4-46c8-b923-39d31d0d8770" providerId="ADAL" clId="{35160D65-BF8D-4849-B0A2-0589A57A0F8A}" dt="2023-12-01T08:21:09.617" v="1262"/>
          <ac:spMkLst>
            <pc:docMk/>
            <pc:sldMk cId="477723073" sldId="618"/>
            <ac:spMk id="18" creationId="{21AA94A5-368D-7CA0-1759-830A7F360ED7}"/>
          </ac:spMkLst>
        </pc:spChg>
        <pc:spChg chg="mod">
          <ac:chgData name="Syed Sharoz" userId="9a16034f-46a4-46c8-b923-39d31d0d8770" providerId="ADAL" clId="{35160D65-BF8D-4849-B0A2-0589A57A0F8A}" dt="2023-12-01T08:21:19.692" v="1265"/>
          <ac:spMkLst>
            <pc:docMk/>
            <pc:sldMk cId="477723073" sldId="618"/>
            <ac:spMk id="19" creationId="{B42E2F4A-533E-212D-F556-00D0E98042ED}"/>
          </ac:spMkLst>
        </pc:spChg>
        <pc:picChg chg="add del mod">
          <ac:chgData name="Syed Sharoz" userId="9a16034f-46a4-46c8-b923-39d31d0d8770" providerId="ADAL" clId="{35160D65-BF8D-4849-B0A2-0589A57A0F8A}" dt="2023-12-01T08:39:28.122" v="1377" actId="478"/>
          <ac:picMkLst>
            <pc:docMk/>
            <pc:sldMk cId="477723073" sldId="618"/>
            <ac:picMk id="3" creationId="{0FCDC2B2-9100-79D2-D67F-2D9FC7EF78F1}"/>
          </ac:picMkLst>
        </pc:picChg>
        <pc:picChg chg="add mod">
          <ac:chgData name="Syed Sharoz" userId="9a16034f-46a4-46c8-b923-39d31d0d8770" providerId="ADAL" clId="{35160D65-BF8D-4849-B0A2-0589A57A0F8A}" dt="2023-12-01T10:29:24.496" v="1445" actId="1076"/>
          <ac:picMkLst>
            <pc:docMk/>
            <pc:sldMk cId="477723073" sldId="618"/>
            <ac:picMk id="3" creationId="{55103E2B-014F-06CC-6AD3-2F27E505F84D}"/>
          </ac:picMkLst>
        </pc:picChg>
        <pc:picChg chg="mod">
          <ac:chgData name="Syed Sharoz" userId="9a16034f-46a4-46c8-b923-39d31d0d8770" providerId="ADAL" clId="{35160D65-BF8D-4849-B0A2-0589A57A0F8A}" dt="2023-12-01T08:38:08.817" v="1374" actId="1076"/>
          <ac:picMkLst>
            <pc:docMk/>
            <pc:sldMk cId="477723073" sldId="618"/>
            <ac:picMk id="8" creationId="{B2CB031D-B4DF-B874-C1BE-A8E42646E5AA}"/>
          </ac:picMkLst>
        </pc:picChg>
      </pc:sldChg>
      <pc:sldChg chg="delSp modSp add del mod">
        <pc:chgData name="Syed Sharoz" userId="9a16034f-46a4-46c8-b923-39d31d0d8770" providerId="ADAL" clId="{35160D65-BF8D-4849-B0A2-0589A57A0F8A}" dt="2023-12-01T10:29:26.632" v="1446" actId="47"/>
        <pc:sldMkLst>
          <pc:docMk/>
          <pc:sldMk cId="2413714516" sldId="619"/>
        </pc:sldMkLst>
        <pc:spChg chg="mod">
          <ac:chgData name="Syed Sharoz" userId="9a16034f-46a4-46c8-b923-39d31d0d8770" providerId="ADAL" clId="{35160D65-BF8D-4849-B0A2-0589A57A0F8A}" dt="2023-12-01T08:22:20.776" v="1269"/>
          <ac:spMkLst>
            <pc:docMk/>
            <pc:sldMk cId="2413714516" sldId="619"/>
            <ac:spMk id="16" creationId="{8082FB29-73D1-2093-CFAE-46E68BB4732E}"/>
          </ac:spMkLst>
        </pc:spChg>
        <pc:spChg chg="del">
          <ac:chgData name="Syed Sharoz" userId="9a16034f-46a4-46c8-b923-39d31d0d8770" providerId="ADAL" clId="{35160D65-BF8D-4849-B0A2-0589A57A0F8A}" dt="2023-12-01T08:22:33.434" v="1270" actId="478"/>
          <ac:spMkLst>
            <pc:docMk/>
            <pc:sldMk cId="2413714516" sldId="619"/>
            <ac:spMk id="17" creationId="{0F9EDFA6-1F54-46F9-ED78-7C89E75B25C8}"/>
          </ac:spMkLst>
        </pc:spChg>
        <pc:spChg chg="del">
          <ac:chgData name="Syed Sharoz" userId="9a16034f-46a4-46c8-b923-39d31d0d8770" providerId="ADAL" clId="{35160D65-BF8D-4849-B0A2-0589A57A0F8A}" dt="2023-12-01T08:22:33.434" v="1270" actId="478"/>
          <ac:spMkLst>
            <pc:docMk/>
            <pc:sldMk cId="2413714516" sldId="619"/>
            <ac:spMk id="18" creationId="{21AA94A5-368D-7CA0-1759-830A7F360ED7}"/>
          </ac:spMkLst>
        </pc:spChg>
        <pc:spChg chg="del">
          <ac:chgData name="Syed Sharoz" userId="9a16034f-46a4-46c8-b923-39d31d0d8770" providerId="ADAL" clId="{35160D65-BF8D-4849-B0A2-0589A57A0F8A}" dt="2023-12-01T08:22:33.434" v="1270" actId="478"/>
          <ac:spMkLst>
            <pc:docMk/>
            <pc:sldMk cId="2413714516" sldId="619"/>
            <ac:spMk id="19" creationId="{B42E2F4A-533E-212D-F556-00D0E98042ED}"/>
          </ac:spMkLst>
        </pc:spChg>
        <pc:picChg chg="del">
          <ac:chgData name="Syed Sharoz" userId="9a16034f-46a4-46c8-b923-39d31d0d8770" providerId="ADAL" clId="{35160D65-BF8D-4849-B0A2-0589A57A0F8A}" dt="2023-12-01T08:22:33.434" v="1270" actId="478"/>
          <ac:picMkLst>
            <pc:docMk/>
            <pc:sldMk cId="2413714516" sldId="619"/>
            <ac:picMk id="6" creationId="{EDA496F4-55DC-41E5-CC7C-85DE18D54ACC}"/>
          </ac:picMkLst>
        </pc:picChg>
        <pc:picChg chg="del">
          <ac:chgData name="Syed Sharoz" userId="9a16034f-46a4-46c8-b923-39d31d0d8770" providerId="ADAL" clId="{35160D65-BF8D-4849-B0A2-0589A57A0F8A}" dt="2023-12-01T08:22:33.434" v="1270" actId="478"/>
          <ac:picMkLst>
            <pc:docMk/>
            <pc:sldMk cId="2413714516" sldId="619"/>
            <ac:picMk id="7" creationId="{A35F6AC8-C310-C8BC-150E-BD2F421C4245}"/>
          </ac:picMkLst>
        </pc:picChg>
        <pc:picChg chg="del">
          <ac:chgData name="Syed Sharoz" userId="9a16034f-46a4-46c8-b923-39d31d0d8770" providerId="ADAL" clId="{35160D65-BF8D-4849-B0A2-0589A57A0F8A}" dt="2023-12-01T08:22:33.434" v="1270" actId="478"/>
          <ac:picMkLst>
            <pc:docMk/>
            <pc:sldMk cId="2413714516" sldId="619"/>
            <ac:picMk id="8" creationId="{B2CB031D-B4DF-B874-C1BE-A8E42646E5AA}"/>
          </ac:picMkLst>
        </pc:picChg>
      </pc:sldChg>
    </pc:docChg>
  </pc:docChgLst>
  <pc:docChgLst>
    <pc:chgData name="Rajoshree Das" userId="54c09b02-0be9-4235-bf52-57d41bc9f90f" providerId="ADAL" clId="{76C1C74D-8BBF-4F68-A634-4E3B7FED004C}"/>
    <pc:docChg chg="undo redo custSel modSld">
      <pc:chgData name="Rajoshree Das" userId="54c09b02-0be9-4235-bf52-57d41bc9f90f" providerId="ADAL" clId="{76C1C74D-8BBF-4F68-A634-4E3B7FED004C}" dt="2023-11-30T06:52:41.116" v="169" actId="20577"/>
      <pc:docMkLst>
        <pc:docMk/>
      </pc:docMkLst>
      <pc:sldChg chg="modSp mod">
        <pc:chgData name="Rajoshree Das" userId="54c09b02-0be9-4235-bf52-57d41bc9f90f" providerId="ADAL" clId="{76C1C74D-8BBF-4F68-A634-4E3B7FED004C}" dt="2023-11-27T17:33:50.408" v="36" actId="20577"/>
        <pc:sldMkLst>
          <pc:docMk/>
          <pc:sldMk cId="2479621948" sldId="365"/>
        </pc:sldMkLst>
        <pc:spChg chg="mod">
          <ac:chgData name="Rajoshree Das" userId="54c09b02-0be9-4235-bf52-57d41bc9f90f" providerId="ADAL" clId="{76C1C74D-8BBF-4F68-A634-4E3B7FED004C}" dt="2023-11-27T17:30:13.215" v="21" actId="20577"/>
          <ac:spMkLst>
            <pc:docMk/>
            <pc:sldMk cId="2479621948" sldId="365"/>
            <ac:spMk id="5" creationId="{A6DF4A6D-4D3E-3841-F541-D7BB0250408E}"/>
          </ac:spMkLst>
        </pc:spChg>
        <pc:graphicFrameChg chg="modGraphic">
          <ac:chgData name="Rajoshree Das" userId="54c09b02-0be9-4235-bf52-57d41bc9f90f" providerId="ADAL" clId="{76C1C74D-8BBF-4F68-A634-4E3B7FED004C}" dt="2023-11-27T17:33:50.408" v="36" actId="20577"/>
          <ac:graphicFrameMkLst>
            <pc:docMk/>
            <pc:sldMk cId="2479621948" sldId="365"/>
            <ac:graphicFrameMk id="2" creationId="{66927F90-92CB-823A-0CF8-18006262237B}"/>
          </ac:graphicFrameMkLst>
        </pc:graphicFrameChg>
      </pc:sldChg>
      <pc:sldChg chg="modSp mod">
        <pc:chgData name="Rajoshree Das" userId="54c09b02-0be9-4235-bf52-57d41bc9f90f" providerId="ADAL" clId="{76C1C74D-8BBF-4F68-A634-4E3B7FED004C}" dt="2023-11-27T17:34:28.442" v="41" actId="20577"/>
        <pc:sldMkLst>
          <pc:docMk/>
          <pc:sldMk cId="565953853" sldId="369"/>
        </pc:sldMkLst>
        <pc:graphicFrameChg chg="modGraphic">
          <ac:chgData name="Rajoshree Das" userId="54c09b02-0be9-4235-bf52-57d41bc9f90f" providerId="ADAL" clId="{76C1C74D-8BBF-4F68-A634-4E3B7FED004C}" dt="2023-11-27T17:34:28.442" v="41" actId="20577"/>
          <ac:graphicFrameMkLst>
            <pc:docMk/>
            <pc:sldMk cId="565953853" sldId="369"/>
            <ac:graphicFrameMk id="2" creationId="{66927F90-92CB-823A-0CF8-18006262237B}"/>
          </ac:graphicFrameMkLst>
        </pc:graphicFrameChg>
      </pc:sldChg>
      <pc:sldChg chg="modSp mod">
        <pc:chgData name="Rajoshree Das" userId="54c09b02-0be9-4235-bf52-57d41bc9f90f" providerId="ADAL" clId="{76C1C74D-8BBF-4F68-A634-4E3B7FED004C}" dt="2023-11-27T17:37:29.351" v="71"/>
        <pc:sldMkLst>
          <pc:docMk/>
          <pc:sldMk cId="288206898" sldId="370"/>
        </pc:sldMkLst>
        <pc:graphicFrameChg chg="mod modGraphic">
          <ac:chgData name="Rajoshree Das" userId="54c09b02-0be9-4235-bf52-57d41bc9f90f" providerId="ADAL" clId="{76C1C74D-8BBF-4F68-A634-4E3B7FED004C}" dt="2023-11-27T17:37:29.351" v="71"/>
          <ac:graphicFrameMkLst>
            <pc:docMk/>
            <pc:sldMk cId="288206898" sldId="370"/>
            <ac:graphicFrameMk id="2" creationId="{66927F90-92CB-823A-0CF8-18006262237B}"/>
          </ac:graphicFrameMkLst>
        </pc:graphicFrameChg>
      </pc:sldChg>
      <pc:sldChg chg="modSp mod">
        <pc:chgData name="Rajoshree Das" userId="54c09b02-0be9-4235-bf52-57d41bc9f90f" providerId="ADAL" clId="{76C1C74D-8BBF-4F68-A634-4E3B7FED004C}" dt="2023-11-27T17:59:03.098" v="72" actId="1076"/>
        <pc:sldMkLst>
          <pc:docMk/>
          <pc:sldMk cId="512411930" sldId="372"/>
        </pc:sldMkLst>
        <pc:spChg chg="mod">
          <ac:chgData name="Rajoshree Das" userId="54c09b02-0be9-4235-bf52-57d41bc9f90f" providerId="ADAL" clId="{76C1C74D-8BBF-4F68-A634-4E3B7FED004C}" dt="2023-11-27T17:59:03.098" v="72" actId="1076"/>
          <ac:spMkLst>
            <pc:docMk/>
            <pc:sldMk cId="512411930" sldId="372"/>
            <ac:spMk id="10" creationId="{FB04D83A-C97D-A2C5-1842-7F5EC8D9ABF7}"/>
          </ac:spMkLst>
        </pc:spChg>
      </pc:sldChg>
      <pc:sldChg chg="modSp mod">
        <pc:chgData name="Rajoshree Das" userId="54c09b02-0be9-4235-bf52-57d41bc9f90f" providerId="ADAL" clId="{76C1C74D-8BBF-4F68-A634-4E3B7FED004C}" dt="2023-11-27T18:12:47.457" v="74" actId="20577"/>
        <pc:sldMkLst>
          <pc:docMk/>
          <pc:sldMk cId="4046004517" sldId="373"/>
        </pc:sldMkLst>
        <pc:spChg chg="mod">
          <ac:chgData name="Rajoshree Das" userId="54c09b02-0be9-4235-bf52-57d41bc9f90f" providerId="ADAL" clId="{76C1C74D-8BBF-4F68-A634-4E3B7FED004C}" dt="2023-11-27T18:12:47.457" v="74" actId="20577"/>
          <ac:spMkLst>
            <pc:docMk/>
            <pc:sldMk cId="4046004517" sldId="373"/>
            <ac:spMk id="4" creationId="{9936AC1D-AD66-1EAD-F6C3-2A4D50AA7C3B}"/>
          </ac:spMkLst>
        </pc:spChg>
      </pc:sldChg>
      <pc:sldChg chg="modSp mod">
        <pc:chgData name="Rajoshree Das" userId="54c09b02-0be9-4235-bf52-57d41bc9f90f" providerId="ADAL" clId="{76C1C74D-8BBF-4F68-A634-4E3B7FED004C}" dt="2023-11-27T18:27:33.643" v="76"/>
        <pc:sldMkLst>
          <pc:docMk/>
          <pc:sldMk cId="4239799823" sldId="375"/>
        </pc:sldMkLst>
        <pc:spChg chg="mod">
          <ac:chgData name="Rajoshree Das" userId="54c09b02-0be9-4235-bf52-57d41bc9f90f" providerId="ADAL" clId="{76C1C74D-8BBF-4F68-A634-4E3B7FED004C}" dt="2023-11-27T18:27:33.643" v="76"/>
          <ac:spMkLst>
            <pc:docMk/>
            <pc:sldMk cId="4239799823" sldId="375"/>
            <ac:spMk id="14" creationId="{6760AA37-AF8E-AF1E-7D1D-EFDDF9D233A1}"/>
          </ac:spMkLst>
        </pc:spChg>
      </pc:sldChg>
      <pc:sldChg chg="modSp mod">
        <pc:chgData name="Rajoshree Das" userId="54c09b02-0be9-4235-bf52-57d41bc9f90f" providerId="ADAL" clId="{76C1C74D-8BBF-4F68-A634-4E3B7FED004C}" dt="2023-11-27T18:26:48.137" v="75" actId="20577"/>
        <pc:sldMkLst>
          <pc:docMk/>
          <pc:sldMk cId="2332506518" sldId="376"/>
        </pc:sldMkLst>
        <pc:spChg chg="mod">
          <ac:chgData name="Rajoshree Das" userId="54c09b02-0be9-4235-bf52-57d41bc9f90f" providerId="ADAL" clId="{76C1C74D-8BBF-4F68-A634-4E3B7FED004C}" dt="2023-11-27T18:26:48.137" v="75" actId="20577"/>
          <ac:spMkLst>
            <pc:docMk/>
            <pc:sldMk cId="2332506518" sldId="376"/>
            <ac:spMk id="10" creationId="{AF30F82B-3365-AA16-9A9C-6D02286479AD}"/>
          </ac:spMkLst>
        </pc:spChg>
      </pc:sldChg>
      <pc:sldChg chg="modSp mod">
        <pc:chgData name="Rajoshree Das" userId="54c09b02-0be9-4235-bf52-57d41bc9f90f" providerId="ADAL" clId="{76C1C74D-8BBF-4F68-A634-4E3B7FED004C}" dt="2023-11-27T19:53:36.097" v="81" actId="20577"/>
        <pc:sldMkLst>
          <pc:docMk/>
          <pc:sldMk cId="3205067286" sldId="378"/>
        </pc:sldMkLst>
        <pc:spChg chg="mod">
          <ac:chgData name="Rajoshree Das" userId="54c09b02-0be9-4235-bf52-57d41bc9f90f" providerId="ADAL" clId="{76C1C74D-8BBF-4F68-A634-4E3B7FED004C}" dt="2023-11-27T19:53:36.097" v="81" actId="20577"/>
          <ac:spMkLst>
            <pc:docMk/>
            <pc:sldMk cId="3205067286" sldId="378"/>
            <ac:spMk id="2" creationId="{C5DE92C8-2269-C77D-9A91-AA5099A5E046}"/>
          </ac:spMkLst>
        </pc:spChg>
      </pc:sldChg>
      <pc:sldChg chg="modSp mod">
        <pc:chgData name="Rajoshree Das" userId="54c09b02-0be9-4235-bf52-57d41bc9f90f" providerId="ADAL" clId="{76C1C74D-8BBF-4F68-A634-4E3B7FED004C}" dt="2023-11-27T19:54:22.235" v="85"/>
        <pc:sldMkLst>
          <pc:docMk/>
          <pc:sldMk cId="1185643889" sldId="379"/>
        </pc:sldMkLst>
        <pc:spChg chg="mod">
          <ac:chgData name="Rajoshree Das" userId="54c09b02-0be9-4235-bf52-57d41bc9f90f" providerId="ADAL" clId="{76C1C74D-8BBF-4F68-A634-4E3B7FED004C}" dt="2023-11-27T19:54:22.235" v="85"/>
          <ac:spMkLst>
            <pc:docMk/>
            <pc:sldMk cId="1185643889" sldId="379"/>
            <ac:spMk id="14" creationId="{6760AA37-AF8E-AF1E-7D1D-EFDDF9D233A1}"/>
          </ac:spMkLst>
        </pc:spChg>
      </pc:sldChg>
      <pc:sldChg chg="modSp mod">
        <pc:chgData name="Rajoshree Das" userId="54c09b02-0be9-4235-bf52-57d41bc9f90f" providerId="ADAL" clId="{76C1C74D-8BBF-4F68-A634-4E3B7FED004C}" dt="2023-11-27T19:55:17.409" v="87" actId="20577"/>
        <pc:sldMkLst>
          <pc:docMk/>
          <pc:sldMk cId="2765360393" sldId="381"/>
        </pc:sldMkLst>
        <pc:spChg chg="mod">
          <ac:chgData name="Rajoshree Das" userId="54c09b02-0be9-4235-bf52-57d41bc9f90f" providerId="ADAL" clId="{76C1C74D-8BBF-4F68-A634-4E3B7FED004C}" dt="2023-11-27T19:55:17.409" v="87" actId="20577"/>
          <ac:spMkLst>
            <pc:docMk/>
            <pc:sldMk cId="2765360393" sldId="381"/>
            <ac:spMk id="14" creationId="{6760AA37-AF8E-AF1E-7D1D-EFDDF9D233A1}"/>
          </ac:spMkLst>
        </pc:spChg>
      </pc:sldChg>
      <pc:sldChg chg="modSp mod">
        <pc:chgData name="Rajoshree Das" userId="54c09b02-0be9-4235-bf52-57d41bc9f90f" providerId="ADAL" clId="{76C1C74D-8BBF-4F68-A634-4E3B7FED004C}" dt="2023-11-27T19:56:24.832" v="88" actId="20577"/>
        <pc:sldMkLst>
          <pc:docMk/>
          <pc:sldMk cId="2770194577" sldId="382"/>
        </pc:sldMkLst>
        <pc:spChg chg="mod">
          <ac:chgData name="Rajoshree Das" userId="54c09b02-0be9-4235-bf52-57d41bc9f90f" providerId="ADAL" clId="{76C1C74D-8BBF-4F68-A634-4E3B7FED004C}" dt="2023-11-27T19:56:24.832" v="88" actId="20577"/>
          <ac:spMkLst>
            <pc:docMk/>
            <pc:sldMk cId="2770194577" sldId="382"/>
            <ac:spMk id="2" creationId="{81EDA809-5ABD-3984-6185-569B471F2B75}"/>
          </ac:spMkLst>
        </pc:spChg>
      </pc:sldChg>
      <pc:sldChg chg="modSp mod">
        <pc:chgData name="Rajoshree Das" userId="54c09b02-0be9-4235-bf52-57d41bc9f90f" providerId="ADAL" clId="{76C1C74D-8BBF-4F68-A634-4E3B7FED004C}" dt="2023-11-27T20:01:12.950" v="96" actId="20577"/>
        <pc:sldMkLst>
          <pc:docMk/>
          <pc:sldMk cId="90157835" sldId="384"/>
        </pc:sldMkLst>
        <pc:spChg chg="mod">
          <ac:chgData name="Rajoshree Das" userId="54c09b02-0be9-4235-bf52-57d41bc9f90f" providerId="ADAL" clId="{76C1C74D-8BBF-4F68-A634-4E3B7FED004C}" dt="2023-11-27T20:01:12.950" v="96" actId="20577"/>
          <ac:spMkLst>
            <pc:docMk/>
            <pc:sldMk cId="90157835" sldId="384"/>
            <ac:spMk id="14" creationId="{6760AA37-AF8E-AF1E-7D1D-EFDDF9D233A1}"/>
          </ac:spMkLst>
        </pc:spChg>
      </pc:sldChg>
      <pc:sldChg chg="modSp mod">
        <pc:chgData name="Rajoshree Das" userId="54c09b02-0be9-4235-bf52-57d41bc9f90f" providerId="ADAL" clId="{76C1C74D-8BBF-4F68-A634-4E3B7FED004C}" dt="2023-11-27T20:07:09.416" v="98" actId="20577"/>
        <pc:sldMkLst>
          <pc:docMk/>
          <pc:sldMk cId="556312210" sldId="388"/>
        </pc:sldMkLst>
        <pc:spChg chg="mod">
          <ac:chgData name="Rajoshree Das" userId="54c09b02-0be9-4235-bf52-57d41bc9f90f" providerId="ADAL" clId="{76C1C74D-8BBF-4F68-A634-4E3B7FED004C}" dt="2023-11-27T20:07:09.416" v="98" actId="20577"/>
          <ac:spMkLst>
            <pc:docMk/>
            <pc:sldMk cId="556312210" sldId="388"/>
            <ac:spMk id="23" creationId="{6C270F60-4FC5-E7D7-DF27-B06ADE6D7A5C}"/>
          </ac:spMkLst>
        </pc:spChg>
      </pc:sldChg>
      <pc:sldChg chg="modSp mod">
        <pc:chgData name="Rajoshree Das" userId="54c09b02-0be9-4235-bf52-57d41bc9f90f" providerId="ADAL" clId="{76C1C74D-8BBF-4F68-A634-4E3B7FED004C}" dt="2023-11-27T20:08:20.442" v="101" actId="20577"/>
        <pc:sldMkLst>
          <pc:docMk/>
          <pc:sldMk cId="3523041675" sldId="389"/>
        </pc:sldMkLst>
        <pc:spChg chg="mod">
          <ac:chgData name="Rajoshree Das" userId="54c09b02-0be9-4235-bf52-57d41bc9f90f" providerId="ADAL" clId="{76C1C74D-8BBF-4F68-A634-4E3B7FED004C}" dt="2023-11-27T20:08:20.442" v="101" actId="20577"/>
          <ac:spMkLst>
            <pc:docMk/>
            <pc:sldMk cId="3523041675" sldId="389"/>
            <ac:spMk id="2" creationId="{2B7787F4-B593-18B4-79BB-F6044187DE6F}"/>
          </ac:spMkLst>
        </pc:spChg>
        <pc:spChg chg="mod">
          <ac:chgData name="Rajoshree Das" userId="54c09b02-0be9-4235-bf52-57d41bc9f90f" providerId="ADAL" clId="{76C1C74D-8BBF-4F68-A634-4E3B7FED004C}" dt="2023-11-27T20:08:16.236" v="99"/>
          <ac:spMkLst>
            <pc:docMk/>
            <pc:sldMk cId="3523041675" sldId="389"/>
            <ac:spMk id="14" creationId="{6760AA37-AF8E-AF1E-7D1D-EFDDF9D233A1}"/>
          </ac:spMkLst>
        </pc:spChg>
      </pc:sldChg>
      <pc:sldChg chg="modSp mod">
        <pc:chgData name="Rajoshree Das" userId="54c09b02-0be9-4235-bf52-57d41bc9f90f" providerId="ADAL" clId="{76C1C74D-8BBF-4F68-A634-4E3B7FED004C}" dt="2023-11-27T20:09:05.274" v="108" actId="20577"/>
        <pc:sldMkLst>
          <pc:docMk/>
          <pc:sldMk cId="3808649009" sldId="390"/>
        </pc:sldMkLst>
        <pc:spChg chg="mod">
          <ac:chgData name="Rajoshree Das" userId="54c09b02-0be9-4235-bf52-57d41bc9f90f" providerId="ADAL" clId="{76C1C74D-8BBF-4F68-A634-4E3B7FED004C}" dt="2023-11-27T20:09:05.274" v="108" actId="20577"/>
          <ac:spMkLst>
            <pc:docMk/>
            <pc:sldMk cId="3808649009" sldId="390"/>
            <ac:spMk id="14" creationId="{6760AA37-AF8E-AF1E-7D1D-EFDDF9D233A1}"/>
          </ac:spMkLst>
        </pc:spChg>
      </pc:sldChg>
      <pc:sldChg chg="modSp mod">
        <pc:chgData name="Rajoshree Das" userId="54c09b02-0be9-4235-bf52-57d41bc9f90f" providerId="ADAL" clId="{76C1C74D-8BBF-4F68-A634-4E3B7FED004C}" dt="2023-11-27T20:09:37.969" v="110" actId="20577"/>
        <pc:sldMkLst>
          <pc:docMk/>
          <pc:sldMk cId="4239239879" sldId="391"/>
        </pc:sldMkLst>
        <pc:spChg chg="mod">
          <ac:chgData name="Rajoshree Das" userId="54c09b02-0be9-4235-bf52-57d41bc9f90f" providerId="ADAL" clId="{76C1C74D-8BBF-4F68-A634-4E3B7FED004C}" dt="2023-11-27T20:09:37.969" v="110" actId="20577"/>
          <ac:spMkLst>
            <pc:docMk/>
            <pc:sldMk cId="4239239879" sldId="391"/>
            <ac:spMk id="11" creationId="{35677CB3-A492-368C-D7BC-3ABE102BCB2A}"/>
          </ac:spMkLst>
        </pc:spChg>
      </pc:sldChg>
      <pc:sldChg chg="modSp mod">
        <pc:chgData name="Rajoshree Das" userId="54c09b02-0be9-4235-bf52-57d41bc9f90f" providerId="ADAL" clId="{76C1C74D-8BBF-4F68-A634-4E3B7FED004C}" dt="2023-11-27T20:10:18.698" v="118" actId="20577"/>
        <pc:sldMkLst>
          <pc:docMk/>
          <pc:sldMk cId="3626919283" sldId="392"/>
        </pc:sldMkLst>
        <pc:spChg chg="mod">
          <ac:chgData name="Rajoshree Das" userId="54c09b02-0be9-4235-bf52-57d41bc9f90f" providerId="ADAL" clId="{76C1C74D-8BBF-4F68-A634-4E3B7FED004C}" dt="2023-11-27T20:10:18.698" v="118" actId="20577"/>
          <ac:spMkLst>
            <pc:docMk/>
            <pc:sldMk cId="3626919283" sldId="392"/>
            <ac:spMk id="14" creationId="{6760AA37-AF8E-AF1E-7D1D-EFDDF9D233A1}"/>
          </ac:spMkLst>
        </pc:spChg>
      </pc:sldChg>
      <pc:sldChg chg="modSp mod">
        <pc:chgData name="Rajoshree Das" userId="54c09b02-0be9-4235-bf52-57d41bc9f90f" providerId="ADAL" clId="{76C1C74D-8BBF-4F68-A634-4E3B7FED004C}" dt="2023-11-27T20:11:26.980" v="119"/>
        <pc:sldMkLst>
          <pc:docMk/>
          <pc:sldMk cId="3689005837" sldId="393"/>
        </pc:sldMkLst>
        <pc:spChg chg="mod">
          <ac:chgData name="Rajoshree Das" userId="54c09b02-0be9-4235-bf52-57d41bc9f90f" providerId="ADAL" clId="{76C1C74D-8BBF-4F68-A634-4E3B7FED004C}" dt="2023-11-27T20:11:26.980" v="119"/>
          <ac:spMkLst>
            <pc:docMk/>
            <pc:sldMk cId="3689005837" sldId="393"/>
            <ac:spMk id="14" creationId="{6760AA37-AF8E-AF1E-7D1D-EFDDF9D233A1}"/>
          </ac:spMkLst>
        </pc:spChg>
      </pc:sldChg>
      <pc:sldChg chg="modSp mod">
        <pc:chgData name="Rajoshree Das" userId="54c09b02-0be9-4235-bf52-57d41bc9f90f" providerId="ADAL" clId="{76C1C74D-8BBF-4F68-A634-4E3B7FED004C}" dt="2023-11-27T20:12:41.579" v="120"/>
        <pc:sldMkLst>
          <pc:docMk/>
          <pc:sldMk cId="3225882765" sldId="394"/>
        </pc:sldMkLst>
        <pc:spChg chg="mod">
          <ac:chgData name="Rajoshree Das" userId="54c09b02-0be9-4235-bf52-57d41bc9f90f" providerId="ADAL" clId="{76C1C74D-8BBF-4F68-A634-4E3B7FED004C}" dt="2023-11-27T20:12:41.579" v="120"/>
          <ac:spMkLst>
            <pc:docMk/>
            <pc:sldMk cId="3225882765" sldId="394"/>
            <ac:spMk id="14" creationId="{6760AA37-AF8E-AF1E-7D1D-EFDDF9D233A1}"/>
          </ac:spMkLst>
        </pc:spChg>
      </pc:sldChg>
      <pc:sldChg chg="modSp mod">
        <pc:chgData name="Rajoshree Das" userId="54c09b02-0be9-4235-bf52-57d41bc9f90f" providerId="ADAL" clId="{76C1C74D-8BBF-4F68-A634-4E3B7FED004C}" dt="2023-11-27T20:14:46.488" v="121"/>
        <pc:sldMkLst>
          <pc:docMk/>
          <pc:sldMk cId="2794745445" sldId="396"/>
        </pc:sldMkLst>
        <pc:spChg chg="mod">
          <ac:chgData name="Rajoshree Das" userId="54c09b02-0be9-4235-bf52-57d41bc9f90f" providerId="ADAL" clId="{76C1C74D-8BBF-4F68-A634-4E3B7FED004C}" dt="2023-11-27T20:14:46.488" v="121"/>
          <ac:spMkLst>
            <pc:docMk/>
            <pc:sldMk cId="2794745445" sldId="396"/>
            <ac:spMk id="27" creationId="{F90C57EF-B12B-6BF2-5DD7-A09BF4F29913}"/>
          </ac:spMkLst>
        </pc:spChg>
      </pc:sldChg>
      <pc:sldChg chg="modSp mod">
        <pc:chgData name="Rajoshree Das" userId="54c09b02-0be9-4235-bf52-57d41bc9f90f" providerId="ADAL" clId="{76C1C74D-8BBF-4F68-A634-4E3B7FED004C}" dt="2023-11-27T20:16:49.533" v="126" actId="1076"/>
        <pc:sldMkLst>
          <pc:docMk/>
          <pc:sldMk cId="1241081031" sldId="397"/>
        </pc:sldMkLst>
        <pc:spChg chg="mod">
          <ac:chgData name="Rajoshree Das" userId="54c09b02-0be9-4235-bf52-57d41bc9f90f" providerId="ADAL" clId="{76C1C74D-8BBF-4F68-A634-4E3B7FED004C}" dt="2023-11-27T20:16:49.533" v="126" actId="1076"/>
          <ac:spMkLst>
            <pc:docMk/>
            <pc:sldMk cId="1241081031" sldId="397"/>
            <ac:spMk id="29" creationId="{D83C997C-0A72-BEE0-D5F2-F9E6DCECE7B5}"/>
          </ac:spMkLst>
        </pc:spChg>
        <pc:spChg chg="mod">
          <ac:chgData name="Rajoshree Das" userId="54c09b02-0be9-4235-bf52-57d41bc9f90f" providerId="ADAL" clId="{76C1C74D-8BBF-4F68-A634-4E3B7FED004C}" dt="2023-11-27T20:16:40.606" v="125" actId="20577"/>
          <ac:spMkLst>
            <pc:docMk/>
            <pc:sldMk cId="1241081031" sldId="397"/>
            <ac:spMk id="33" creationId="{9F81CDA8-E29B-4620-0E0B-5B5830763C9E}"/>
          </ac:spMkLst>
        </pc:spChg>
      </pc:sldChg>
      <pc:sldChg chg="modSp mod">
        <pc:chgData name="Rajoshree Das" userId="54c09b02-0be9-4235-bf52-57d41bc9f90f" providerId="ADAL" clId="{76C1C74D-8BBF-4F68-A634-4E3B7FED004C}" dt="2023-11-30T06:50:30.324" v="168" actId="20577"/>
        <pc:sldMkLst>
          <pc:docMk/>
          <pc:sldMk cId="1270941165" sldId="403"/>
        </pc:sldMkLst>
        <pc:spChg chg="mod">
          <ac:chgData name="Rajoshree Das" userId="54c09b02-0be9-4235-bf52-57d41bc9f90f" providerId="ADAL" clId="{76C1C74D-8BBF-4F68-A634-4E3B7FED004C}" dt="2023-11-30T06:50:30.324" v="168" actId="20577"/>
          <ac:spMkLst>
            <pc:docMk/>
            <pc:sldMk cId="1270941165" sldId="403"/>
            <ac:spMk id="3" creationId="{5AE4EE60-38AE-9853-DFA1-577B39DDE8DC}"/>
          </ac:spMkLst>
        </pc:spChg>
        <pc:spChg chg="mod">
          <ac:chgData name="Rajoshree Das" userId="54c09b02-0be9-4235-bf52-57d41bc9f90f" providerId="ADAL" clId="{76C1C74D-8BBF-4F68-A634-4E3B7FED004C}" dt="2023-11-27T20:18:43.219" v="129" actId="20577"/>
          <ac:spMkLst>
            <pc:docMk/>
            <pc:sldMk cId="1270941165" sldId="403"/>
            <ac:spMk id="14" creationId="{6760AA37-AF8E-AF1E-7D1D-EFDDF9D233A1}"/>
          </ac:spMkLst>
        </pc:spChg>
      </pc:sldChg>
      <pc:sldChg chg="modSp mod">
        <pc:chgData name="Rajoshree Das" userId="54c09b02-0be9-4235-bf52-57d41bc9f90f" providerId="ADAL" clId="{76C1C74D-8BBF-4F68-A634-4E3B7FED004C}" dt="2023-11-27T20:21:33.239" v="147" actId="20577"/>
        <pc:sldMkLst>
          <pc:docMk/>
          <pc:sldMk cId="3604483692" sldId="404"/>
        </pc:sldMkLst>
        <pc:spChg chg="mod">
          <ac:chgData name="Rajoshree Das" userId="54c09b02-0be9-4235-bf52-57d41bc9f90f" providerId="ADAL" clId="{76C1C74D-8BBF-4F68-A634-4E3B7FED004C}" dt="2023-11-27T20:19:55.588" v="144" actId="20577"/>
          <ac:spMkLst>
            <pc:docMk/>
            <pc:sldMk cId="3604483692" sldId="404"/>
            <ac:spMk id="14" creationId="{6760AA37-AF8E-AF1E-7D1D-EFDDF9D233A1}"/>
          </ac:spMkLst>
        </pc:spChg>
        <pc:spChg chg="mod">
          <ac:chgData name="Rajoshree Das" userId="54c09b02-0be9-4235-bf52-57d41bc9f90f" providerId="ADAL" clId="{76C1C74D-8BBF-4F68-A634-4E3B7FED004C}" dt="2023-11-27T20:21:33.239" v="147" actId="20577"/>
          <ac:spMkLst>
            <pc:docMk/>
            <pc:sldMk cId="3604483692" sldId="404"/>
            <ac:spMk id="18" creationId="{05A8AC46-050B-782C-6587-3F67CB2ADE00}"/>
          </ac:spMkLst>
        </pc:spChg>
        <pc:spChg chg="mod">
          <ac:chgData name="Rajoshree Das" userId="54c09b02-0be9-4235-bf52-57d41bc9f90f" providerId="ADAL" clId="{76C1C74D-8BBF-4F68-A634-4E3B7FED004C}" dt="2023-11-27T20:20:33.334" v="145" actId="20577"/>
          <ac:spMkLst>
            <pc:docMk/>
            <pc:sldMk cId="3604483692" sldId="404"/>
            <ac:spMk id="20" creationId="{85C9F575-DBC9-450E-33F9-F039FDBA5A33}"/>
          </ac:spMkLst>
        </pc:spChg>
      </pc:sldChg>
      <pc:sldChg chg="modSp mod">
        <pc:chgData name="Rajoshree Das" userId="54c09b02-0be9-4235-bf52-57d41bc9f90f" providerId="ADAL" clId="{76C1C74D-8BBF-4F68-A634-4E3B7FED004C}" dt="2023-11-27T20:20:36.500" v="146" actId="20577"/>
        <pc:sldMkLst>
          <pc:docMk/>
          <pc:sldMk cId="2096720066" sldId="405"/>
        </pc:sldMkLst>
        <pc:spChg chg="mod">
          <ac:chgData name="Rajoshree Das" userId="54c09b02-0be9-4235-bf52-57d41bc9f90f" providerId="ADAL" clId="{76C1C74D-8BBF-4F68-A634-4E3B7FED004C}" dt="2023-11-27T20:20:36.500" v="146" actId="20577"/>
          <ac:spMkLst>
            <pc:docMk/>
            <pc:sldMk cId="2096720066" sldId="405"/>
            <ac:spMk id="23" creationId="{7E2BA23D-54E9-9EDC-FFE5-65A2369E0B56}"/>
          </ac:spMkLst>
        </pc:spChg>
      </pc:sldChg>
      <pc:sldChg chg="modSp mod">
        <pc:chgData name="Rajoshree Das" userId="54c09b02-0be9-4235-bf52-57d41bc9f90f" providerId="ADAL" clId="{76C1C74D-8BBF-4F68-A634-4E3B7FED004C}" dt="2023-11-30T06:52:41.116" v="169" actId="20577"/>
        <pc:sldMkLst>
          <pc:docMk/>
          <pc:sldMk cId="0" sldId="424"/>
        </pc:sldMkLst>
        <pc:spChg chg="mod">
          <ac:chgData name="Rajoshree Das" userId="54c09b02-0be9-4235-bf52-57d41bc9f90f" providerId="ADAL" clId="{76C1C74D-8BBF-4F68-A634-4E3B7FED004C}" dt="2023-11-30T06:52:41.116" v="169" actId="20577"/>
          <ac:spMkLst>
            <pc:docMk/>
            <pc:sldMk cId="0" sldId="424"/>
            <ac:spMk id="2653" creationId="{00000000-0000-0000-0000-000000000000}"/>
          </ac:spMkLst>
        </pc:spChg>
      </pc:sldChg>
      <pc:sldChg chg="modSp mod">
        <pc:chgData name="Rajoshree Das" userId="54c09b02-0be9-4235-bf52-57d41bc9f90f" providerId="ADAL" clId="{76C1C74D-8BBF-4F68-A634-4E3B7FED004C}" dt="2023-11-30T06:26:16.565" v="148" actId="20577"/>
        <pc:sldMkLst>
          <pc:docMk/>
          <pc:sldMk cId="2663773757" sldId="437"/>
        </pc:sldMkLst>
        <pc:spChg chg="mod">
          <ac:chgData name="Rajoshree Das" userId="54c09b02-0be9-4235-bf52-57d41bc9f90f" providerId="ADAL" clId="{76C1C74D-8BBF-4F68-A634-4E3B7FED004C}" dt="2023-11-30T06:26:16.565" v="148" actId="20577"/>
          <ac:spMkLst>
            <pc:docMk/>
            <pc:sldMk cId="2663773757" sldId="437"/>
            <ac:spMk id="6" creationId="{631492C5-240D-CE25-02A0-C1946AF06897}"/>
          </ac:spMkLst>
        </pc:spChg>
      </pc:sldChg>
      <pc:sldChg chg="modSp mod">
        <pc:chgData name="Rajoshree Das" userId="54c09b02-0be9-4235-bf52-57d41bc9f90f" providerId="ADAL" clId="{76C1C74D-8BBF-4F68-A634-4E3B7FED004C}" dt="2023-11-30T06:27:49.248" v="151" actId="20577"/>
        <pc:sldMkLst>
          <pc:docMk/>
          <pc:sldMk cId="2099281468" sldId="447"/>
        </pc:sldMkLst>
        <pc:spChg chg="mod">
          <ac:chgData name="Rajoshree Das" userId="54c09b02-0be9-4235-bf52-57d41bc9f90f" providerId="ADAL" clId="{76C1C74D-8BBF-4F68-A634-4E3B7FED004C}" dt="2023-11-30T06:27:49.248" v="151" actId="20577"/>
          <ac:spMkLst>
            <pc:docMk/>
            <pc:sldMk cId="2099281468" sldId="447"/>
            <ac:spMk id="17" creationId="{087E1413-BD55-F8C1-8DDC-A4FC6F82B5A9}"/>
          </ac:spMkLst>
        </pc:spChg>
      </pc:sldChg>
      <pc:sldChg chg="modSp mod">
        <pc:chgData name="Rajoshree Das" userId="54c09b02-0be9-4235-bf52-57d41bc9f90f" providerId="ADAL" clId="{76C1C74D-8BBF-4F68-A634-4E3B7FED004C}" dt="2023-11-30T06:28:49.825" v="156" actId="20577"/>
        <pc:sldMkLst>
          <pc:docMk/>
          <pc:sldMk cId="1476894078" sldId="460"/>
        </pc:sldMkLst>
        <pc:spChg chg="mod">
          <ac:chgData name="Rajoshree Das" userId="54c09b02-0be9-4235-bf52-57d41bc9f90f" providerId="ADAL" clId="{76C1C74D-8BBF-4F68-A634-4E3B7FED004C}" dt="2023-11-30T06:28:49.825" v="156" actId="20577"/>
          <ac:spMkLst>
            <pc:docMk/>
            <pc:sldMk cId="1476894078" sldId="460"/>
            <ac:spMk id="2" creationId="{F61AE1CB-3AE2-6575-C836-1A3AF0230178}"/>
          </ac:spMkLst>
        </pc:spChg>
      </pc:sldChg>
      <pc:sldChg chg="addSp delSp modSp mod">
        <pc:chgData name="Rajoshree Das" userId="54c09b02-0be9-4235-bf52-57d41bc9f90f" providerId="ADAL" clId="{76C1C74D-8BBF-4F68-A634-4E3B7FED004C}" dt="2023-11-30T06:43:11.283" v="160" actId="22"/>
        <pc:sldMkLst>
          <pc:docMk/>
          <pc:sldMk cId="31607305" sldId="463"/>
        </pc:sldMkLst>
        <pc:spChg chg="add del mod">
          <ac:chgData name="Rajoshree Das" userId="54c09b02-0be9-4235-bf52-57d41bc9f90f" providerId="ADAL" clId="{76C1C74D-8BBF-4F68-A634-4E3B7FED004C}" dt="2023-11-30T06:43:11.283" v="160" actId="22"/>
          <ac:spMkLst>
            <pc:docMk/>
            <pc:sldMk cId="31607305" sldId="463"/>
            <ac:spMk id="7" creationId="{8E11EC21-CC4F-0B53-93EE-F195FC6C0994}"/>
          </ac:spMkLst>
        </pc:spChg>
      </pc:sldChg>
      <pc:sldChg chg="modSp mod">
        <pc:chgData name="Rajoshree Das" userId="54c09b02-0be9-4235-bf52-57d41bc9f90f" providerId="ADAL" clId="{76C1C74D-8BBF-4F68-A634-4E3B7FED004C}" dt="2023-11-27T17:05:54.218" v="1" actId="20577"/>
        <pc:sldMkLst>
          <pc:docMk/>
          <pc:sldMk cId="3549114804" sldId="486"/>
        </pc:sldMkLst>
        <pc:spChg chg="mod">
          <ac:chgData name="Rajoshree Das" userId="54c09b02-0be9-4235-bf52-57d41bc9f90f" providerId="ADAL" clId="{76C1C74D-8BBF-4F68-A634-4E3B7FED004C}" dt="2023-11-27T17:05:54.218" v="1" actId="20577"/>
          <ac:spMkLst>
            <pc:docMk/>
            <pc:sldMk cId="3549114804" sldId="486"/>
            <ac:spMk id="3" creationId="{5AE4EE60-38AE-9853-DFA1-577B39DDE8DC}"/>
          </ac:spMkLst>
        </pc:spChg>
      </pc:sldChg>
      <pc:sldChg chg="modSp mod">
        <pc:chgData name="Rajoshree Das" userId="54c09b02-0be9-4235-bf52-57d41bc9f90f" providerId="ADAL" clId="{76C1C74D-8BBF-4F68-A634-4E3B7FED004C}" dt="2023-11-27T17:09:40.355" v="5" actId="20577"/>
        <pc:sldMkLst>
          <pc:docMk/>
          <pc:sldMk cId="969684654" sldId="487"/>
        </pc:sldMkLst>
        <pc:spChg chg="mod">
          <ac:chgData name="Rajoshree Das" userId="54c09b02-0be9-4235-bf52-57d41bc9f90f" providerId="ADAL" clId="{76C1C74D-8BBF-4F68-A634-4E3B7FED004C}" dt="2023-11-27T17:09:40.355" v="5" actId="20577"/>
          <ac:spMkLst>
            <pc:docMk/>
            <pc:sldMk cId="969684654" sldId="487"/>
            <ac:spMk id="2" creationId="{17BA59A4-A926-DE4D-067A-46436A7521BE}"/>
          </ac:spMkLst>
        </pc:spChg>
      </pc:sldChg>
      <pc:sldChg chg="modSp mod">
        <pc:chgData name="Rajoshree Das" userId="54c09b02-0be9-4235-bf52-57d41bc9f90f" providerId="ADAL" clId="{76C1C74D-8BBF-4F68-A634-4E3B7FED004C}" dt="2023-11-27T17:22:10.957" v="12" actId="20577"/>
        <pc:sldMkLst>
          <pc:docMk/>
          <pc:sldMk cId="1992476916" sldId="488"/>
        </pc:sldMkLst>
        <pc:spChg chg="mod">
          <ac:chgData name="Rajoshree Das" userId="54c09b02-0be9-4235-bf52-57d41bc9f90f" providerId="ADAL" clId="{76C1C74D-8BBF-4F68-A634-4E3B7FED004C}" dt="2023-11-27T17:22:10.957" v="12" actId="20577"/>
          <ac:spMkLst>
            <pc:docMk/>
            <pc:sldMk cId="1992476916" sldId="488"/>
            <ac:spMk id="22" creationId="{CD009BEF-C45B-E72B-028D-D6CBDFFED2A3}"/>
          </ac:spMkLst>
        </pc:spChg>
        <pc:spChg chg="mod">
          <ac:chgData name="Rajoshree Das" userId="54c09b02-0be9-4235-bf52-57d41bc9f90f" providerId="ADAL" clId="{76C1C74D-8BBF-4F68-A634-4E3B7FED004C}" dt="2023-11-27T17:20:31.372" v="7" actId="20577"/>
          <ac:spMkLst>
            <pc:docMk/>
            <pc:sldMk cId="1992476916" sldId="488"/>
            <ac:spMk id="52" creationId="{BC4044CB-E384-D922-5B7C-EBB8D4471873}"/>
          </ac:spMkLst>
        </pc:spChg>
      </pc:sldChg>
      <pc:sldChg chg="modSp mod">
        <pc:chgData name="Rajoshree Das" userId="54c09b02-0be9-4235-bf52-57d41bc9f90f" providerId="ADAL" clId="{76C1C74D-8BBF-4F68-A634-4E3B7FED004C}" dt="2023-11-27T17:28:17.672" v="17" actId="20577"/>
        <pc:sldMkLst>
          <pc:docMk/>
          <pc:sldMk cId="4208512378" sldId="489"/>
        </pc:sldMkLst>
        <pc:spChg chg="mod">
          <ac:chgData name="Rajoshree Das" userId="54c09b02-0be9-4235-bf52-57d41bc9f90f" providerId="ADAL" clId="{76C1C74D-8BBF-4F68-A634-4E3B7FED004C}" dt="2023-11-27T17:28:17.672" v="17" actId="20577"/>
          <ac:spMkLst>
            <pc:docMk/>
            <pc:sldMk cId="4208512378" sldId="489"/>
            <ac:spMk id="9" creationId="{9D03C3A3-0C7D-BA41-642D-2D3033A411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33A9D4-1FB4-3A01-B583-FF025BED80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7790E75-1275-4660-44B0-3200EAA5C3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EEB97E-713E-41F9-ADB9-CB903A93C873}" type="datetimeFigureOut">
              <a:rPr lang="en-IN" smtClean="0"/>
              <a:t>07-12-2023</a:t>
            </a:fld>
            <a:endParaRPr lang="en-IN"/>
          </a:p>
        </p:txBody>
      </p:sp>
      <p:sp>
        <p:nvSpPr>
          <p:cNvPr id="4" name="Footer Placeholder 3">
            <a:extLst>
              <a:ext uri="{FF2B5EF4-FFF2-40B4-BE49-F238E27FC236}">
                <a16:creationId xmlns:a16="http://schemas.microsoft.com/office/drawing/2014/main" id="{E81E05A8-210E-5DB6-D14D-77D0DB6B2C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4D19D29-B3D0-437F-B62A-EB50950BC0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894723-51D0-403C-8490-76227B695385}" type="slidenum">
              <a:rPr lang="en-IN" smtClean="0"/>
              <a:t>‹#›</a:t>
            </a:fld>
            <a:endParaRPr lang="en-IN"/>
          </a:p>
        </p:txBody>
      </p:sp>
    </p:spTree>
    <p:extLst>
      <p:ext uri="{BB962C8B-B14F-4D97-AF65-F5344CB8AC3E}">
        <p14:creationId xmlns:p14="http://schemas.microsoft.com/office/powerpoint/2010/main" val="227065131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RegExp#description" TargetMode="External"/><Relationship Id="rId2" Type="http://schemas.openxmlformats.org/officeDocument/2006/relationships/slide" Target="../slides/slide162.xml"/><Relationship Id="rId1" Type="http://schemas.openxmlformats.org/officeDocument/2006/relationships/notesMaster" Target="../notesMasters/notesMaster1.xml"/><Relationship Id="rId4" Type="http://schemas.openxmlformats.org/officeDocument/2006/relationships/hyperlink" Target="https://developer.mozilla.org/en-US/docs/Web/JavaScript/Reference/Global_Objects/RegExp#literal_notation_and_constructor" TargetMode="Externa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269" name="Google Shape;26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IN" b="1">
                <a:solidFill>
                  <a:srgbClr val="3F3F3F"/>
                </a:solidFill>
              </a:rPr>
              <a:t>Trainer Notes:</a:t>
            </a:r>
            <a:br>
              <a:rPr lang="en-US" sz="1200" b="0" i="0">
                <a:solidFill>
                  <a:srgbClr val="3F3F3F"/>
                </a:solidFill>
                <a:effectLst/>
                <a:latin typeface="Söhne"/>
                <a:ea typeface="Calibri"/>
                <a:cs typeface="Calibri"/>
                <a:sym typeface="Calibri"/>
              </a:rPr>
            </a:br>
            <a:endParaRPr lang="en-US" sz="1200" b="0" i="0">
              <a:solidFill>
                <a:srgbClr val="3F3F3F"/>
              </a:solidFill>
              <a:effectLst/>
              <a:latin typeface="Söhne"/>
              <a:ea typeface="Calibri"/>
              <a:cs typeface="Calibri"/>
              <a:sym typeface="Calibri"/>
            </a:endParaRPr>
          </a:p>
          <a:p>
            <a:pPr marL="514350" lvl="0" indent="-285750" algn="l" rtl="0">
              <a:lnSpc>
                <a:spcPct val="100000"/>
              </a:lnSpc>
              <a:spcBef>
                <a:spcPts val="0"/>
              </a:spcBef>
              <a:spcAft>
                <a:spcPts val="0"/>
              </a:spcAft>
              <a:buClr>
                <a:schemeClr val="dk1"/>
              </a:buClr>
              <a:buSzPts val="1400"/>
              <a:buFont typeface="Arial"/>
              <a:buChar char="•"/>
            </a:pPr>
            <a:r>
              <a:rPr lang="en-US" sz="1200" b="1" i="0">
                <a:solidFill>
                  <a:srgbClr val="3F3F3F"/>
                </a:solidFill>
                <a:latin typeface="Calibri"/>
                <a:ea typeface="Calibri"/>
                <a:cs typeface="Calibri"/>
                <a:sym typeface="Calibri"/>
              </a:rPr>
              <a:t>Mobile app creation</a:t>
            </a:r>
            <a:r>
              <a:rPr lang="en-US" sz="1200" b="0" i="0">
                <a:solidFill>
                  <a:srgbClr val="3F3F3F"/>
                </a:solidFill>
                <a:latin typeface="Calibri"/>
                <a:ea typeface="Calibri"/>
                <a:cs typeface="Calibri"/>
                <a:sym typeface="Calibri"/>
              </a:rPr>
              <a:t>:</a:t>
            </a:r>
            <a:endParaRPr/>
          </a:p>
          <a:p>
            <a:pPr marL="228600" lvl="0" indent="0" algn="l" rtl="0">
              <a:lnSpc>
                <a:spcPct val="100000"/>
              </a:lnSpc>
              <a:spcBef>
                <a:spcPts val="0"/>
              </a:spcBef>
              <a:spcAft>
                <a:spcPts val="0"/>
              </a:spcAft>
              <a:buClr>
                <a:schemeClr val="dk1"/>
              </a:buClr>
              <a:buSzPts val="1400"/>
              <a:buFont typeface="Arial"/>
              <a:buNone/>
            </a:pPr>
            <a:r>
              <a:rPr lang="en-US" sz="1200" b="0" i="0">
                <a:solidFill>
                  <a:srgbClr val="3F3F3F"/>
                </a:solidFill>
                <a:latin typeface="Calibri"/>
                <a:ea typeface="Calibri"/>
                <a:cs typeface="Calibri"/>
                <a:sym typeface="Calibri"/>
              </a:rPr>
              <a:t>      Users can create mobile apps using React Native, a JS-based framework.</a:t>
            </a:r>
            <a:endParaRPr/>
          </a:p>
          <a:p>
            <a:pPr marL="514350" lvl="0" indent="-285750" algn="l" rtl="0">
              <a:lnSpc>
                <a:spcPct val="100000"/>
              </a:lnSpc>
              <a:spcBef>
                <a:spcPts val="0"/>
              </a:spcBef>
              <a:spcAft>
                <a:spcPts val="0"/>
              </a:spcAft>
              <a:buClr>
                <a:schemeClr val="dk1"/>
              </a:buClr>
              <a:buSzPts val="1400"/>
              <a:buFont typeface="Arial"/>
              <a:buChar char="•"/>
            </a:pPr>
            <a:r>
              <a:rPr lang="en-US" sz="1200" b="1" i="0">
                <a:solidFill>
                  <a:srgbClr val="3F3F3F"/>
                </a:solidFill>
                <a:latin typeface="Calibri"/>
                <a:ea typeface="Calibri"/>
                <a:cs typeface="Calibri"/>
                <a:sym typeface="Calibri"/>
              </a:rPr>
              <a:t>Smart watch</a:t>
            </a:r>
            <a:endParaRPr/>
          </a:p>
          <a:p>
            <a:pPr marL="457200" lvl="0" indent="-228600" algn="l" rtl="0">
              <a:lnSpc>
                <a:spcPct val="100000"/>
              </a:lnSpc>
              <a:spcBef>
                <a:spcPts val="0"/>
              </a:spcBef>
              <a:spcAft>
                <a:spcPts val="0"/>
              </a:spcAft>
              <a:buClr>
                <a:schemeClr val="dk1"/>
              </a:buClr>
              <a:buSzPts val="1400"/>
              <a:buFont typeface="Arial"/>
              <a:buNone/>
            </a:pPr>
            <a:r>
              <a:rPr lang="en-US" sz="1200" b="0" i="0">
                <a:solidFill>
                  <a:srgbClr val="3F3F3F"/>
                </a:solidFill>
                <a:latin typeface="Calibri"/>
                <a:ea typeface="Calibri"/>
                <a:cs typeface="Calibri"/>
                <a:sym typeface="Calibri"/>
              </a:rPr>
              <a:t>      </a:t>
            </a:r>
            <a:r>
              <a:rPr lang="en-US" sz="1200">
                <a:solidFill>
                  <a:srgbClr val="3F3F3F"/>
                </a:solidFill>
                <a:latin typeface="Calibri"/>
                <a:ea typeface="Calibri"/>
                <a:cs typeface="Calibri"/>
                <a:sym typeface="Calibri"/>
              </a:rPr>
              <a:t> JavaScript-based framework pebble.js are used in smartwatch</a:t>
            </a:r>
            <a:endParaRPr/>
          </a:p>
          <a:p>
            <a:pPr marL="457200" marR="0" lvl="0" indent="-228600" algn="l" rtl="0">
              <a:lnSpc>
                <a:spcPct val="100000"/>
              </a:lnSpc>
              <a:spcBef>
                <a:spcPts val="0"/>
              </a:spcBef>
              <a:spcAft>
                <a:spcPts val="0"/>
              </a:spcAft>
              <a:buClr>
                <a:schemeClr val="dk1"/>
              </a:buClr>
              <a:buSzPts val="1400"/>
              <a:buFont typeface="Arial"/>
              <a:buChar char="•"/>
            </a:pPr>
            <a:r>
              <a:rPr lang="en-US" sz="1200" b="1">
                <a:solidFill>
                  <a:srgbClr val="3F3F3F"/>
                </a:solidFill>
                <a:latin typeface="Open Sans"/>
                <a:ea typeface="Open Sans"/>
                <a:cs typeface="Open Sans"/>
                <a:sym typeface="Open Sans"/>
              </a:rPr>
              <a:t>Web development</a:t>
            </a:r>
            <a:r>
              <a:rPr lang="en-US" sz="1200">
                <a:solidFill>
                  <a:srgbClr val="3F3F3F"/>
                </a:solidFill>
                <a:latin typeface="Open Sans"/>
                <a:ea typeface="Open Sans"/>
                <a:cs typeface="Open Sans"/>
                <a:sym typeface="Open Sans"/>
              </a:rPr>
              <a:t>	</a:t>
            </a:r>
            <a:endParaRPr/>
          </a:p>
          <a:p>
            <a:pPr marL="228600" lvl="0" indent="0" algn="l" rtl="0">
              <a:lnSpc>
                <a:spcPct val="100000"/>
              </a:lnSpc>
              <a:spcBef>
                <a:spcPts val="0"/>
              </a:spcBef>
              <a:spcAft>
                <a:spcPts val="0"/>
              </a:spcAft>
              <a:buClr>
                <a:schemeClr val="dk1"/>
              </a:buClr>
              <a:buSzPts val="1400"/>
              <a:buFont typeface="Arial"/>
              <a:buNone/>
            </a:pPr>
            <a:r>
              <a:rPr lang="en-US" sz="1200" b="0" i="0">
                <a:solidFill>
                  <a:srgbClr val="3F3F3F"/>
                </a:solidFill>
                <a:latin typeface="Calibri"/>
                <a:ea typeface="Calibri"/>
                <a:cs typeface="Calibri"/>
                <a:sym typeface="Calibri"/>
              </a:rPr>
              <a:t>      Users can interact with the webpage using JavaScript, allowing us to create amazing websites and web apps.</a:t>
            </a:r>
            <a:endParaRPr/>
          </a:p>
          <a:p>
            <a:pPr marL="514350" lvl="0" indent="-285750" algn="l" rtl="0">
              <a:lnSpc>
                <a:spcPct val="100000"/>
              </a:lnSpc>
              <a:spcBef>
                <a:spcPts val="0"/>
              </a:spcBef>
              <a:spcAft>
                <a:spcPts val="0"/>
              </a:spcAft>
              <a:buClr>
                <a:schemeClr val="dk1"/>
              </a:buClr>
              <a:buSzPts val="1400"/>
              <a:buFont typeface="Arial"/>
              <a:buChar char="•"/>
            </a:pPr>
            <a:r>
              <a:rPr lang="en-US" sz="1200" b="1" i="0">
                <a:solidFill>
                  <a:srgbClr val="3F3F3F"/>
                </a:solidFill>
                <a:latin typeface="Calibri"/>
                <a:ea typeface="Calibri"/>
                <a:cs typeface="Calibri"/>
                <a:sym typeface="Calibri"/>
              </a:rPr>
              <a:t>Server-side development</a:t>
            </a:r>
            <a:r>
              <a:rPr lang="en-US" sz="1200" b="0" i="0">
                <a:solidFill>
                  <a:srgbClr val="3F3F3F"/>
                </a:solidFill>
                <a:latin typeface="Calibri"/>
                <a:ea typeface="Calibri"/>
                <a:cs typeface="Calibri"/>
                <a:sym typeface="Calibri"/>
              </a:rPr>
              <a:t>:</a:t>
            </a:r>
            <a:endParaRPr/>
          </a:p>
          <a:p>
            <a:pPr marL="228600" lvl="0" indent="0" algn="l" rtl="0">
              <a:lnSpc>
                <a:spcPct val="100000"/>
              </a:lnSpc>
              <a:spcBef>
                <a:spcPts val="0"/>
              </a:spcBef>
              <a:spcAft>
                <a:spcPts val="0"/>
              </a:spcAft>
              <a:buClr>
                <a:schemeClr val="dk1"/>
              </a:buClr>
              <a:buSzPts val="1400"/>
              <a:buFont typeface="Arial"/>
              <a:buNone/>
            </a:pPr>
            <a:r>
              <a:rPr lang="en-US" sz="1200" b="0" i="0">
                <a:solidFill>
                  <a:srgbClr val="3F3F3F"/>
                </a:solidFill>
                <a:latin typeface="Calibri"/>
                <a:ea typeface="Calibri"/>
                <a:cs typeface="Calibri"/>
                <a:sym typeface="Calibri"/>
              </a:rPr>
              <a:t>      Node.js allows users to develop the back-end infrastructure of a web application using JavaScript.</a:t>
            </a:r>
            <a:endParaRPr sz="1200" b="0" i="0">
              <a:solidFill>
                <a:srgbClr val="3F3F3F"/>
              </a:solidFill>
              <a:latin typeface="Calibri"/>
              <a:ea typeface="Calibri"/>
              <a:cs typeface="Calibri"/>
              <a:sym typeface="Calibri"/>
            </a:endParaRPr>
          </a:p>
          <a:p>
            <a:pPr marL="514350" lvl="0" indent="-285750" algn="l" rtl="0">
              <a:lnSpc>
                <a:spcPct val="100000"/>
              </a:lnSpc>
              <a:spcBef>
                <a:spcPts val="0"/>
              </a:spcBef>
              <a:spcAft>
                <a:spcPts val="0"/>
              </a:spcAft>
              <a:buClr>
                <a:schemeClr val="dk1"/>
              </a:buClr>
              <a:buSzPts val="1400"/>
              <a:buFont typeface="Arial"/>
              <a:buChar char="•"/>
            </a:pPr>
            <a:r>
              <a:rPr lang="en-US" sz="1200" b="1" i="0">
                <a:solidFill>
                  <a:srgbClr val="3F3F3F"/>
                </a:solidFill>
                <a:latin typeface="Calibri"/>
                <a:ea typeface="Calibri"/>
                <a:cs typeface="Calibri"/>
                <a:sym typeface="Calibri"/>
              </a:rPr>
              <a:t>Game development</a:t>
            </a:r>
            <a:r>
              <a:rPr lang="en-US" sz="1200" b="0" i="0">
                <a:solidFill>
                  <a:srgbClr val="3F3F3F"/>
                </a:solidFill>
                <a:latin typeface="Calibri"/>
                <a:ea typeface="Calibri"/>
                <a:cs typeface="Calibri"/>
                <a:sym typeface="Calibri"/>
              </a:rPr>
              <a:t>:</a:t>
            </a:r>
            <a:endParaRPr/>
          </a:p>
          <a:p>
            <a:pPr marL="228600" lvl="0" indent="0" algn="l" rtl="0">
              <a:lnSpc>
                <a:spcPct val="100000"/>
              </a:lnSpc>
              <a:spcBef>
                <a:spcPts val="0"/>
              </a:spcBef>
              <a:spcAft>
                <a:spcPts val="0"/>
              </a:spcAft>
              <a:buClr>
                <a:schemeClr val="dk1"/>
              </a:buClr>
              <a:buSzPts val="1400"/>
              <a:buFont typeface="Arial"/>
              <a:buNone/>
            </a:pPr>
            <a:r>
              <a:rPr lang="en-US" sz="1200" b="0" i="0">
                <a:solidFill>
                  <a:srgbClr val="3F3F3F"/>
                </a:solidFill>
                <a:latin typeface="Calibri"/>
                <a:ea typeface="Calibri"/>
                <a:cs typeface="Calibri"/>
                <a:sym typeface="Calibri"/>
              </a:rPr>
              <a:t>      </a:t>
            </a:r>
            <a:r>
              <a:rPr lang="en-US" sz="1200" b="0" i="0" err="1">
                <a:solidFill>
                  <a:srgbClr val="3F3F3F"/>
                </a:solidFill>
                <a:latin typeface="Calibri"/>
                <a:ea typeface="Calibri"/>
                <a:cs typeface="Calibri"/>
                <a:sym typeface="Calibri"/>
              </a:rPr>
              <a:t>HexGL</a:t>
            </a:r>
            <a:r>
              <a:rPr lang="en-US" sz="1200" b="0" i="0">
                <a:solidFill>
                  <a:srgbClr val="3F3F3F"/>
                </a:solidFill>
                <a:latin typeface="Calibri"/>
                <a:ea typeface="Calibri"/>
                <a:cs typeface="Calibri"/>
                <a:sym typeface="Calibri"/>
              </a:rPr>
              <a:t> and </a:t>
            </a:r>
            <a:r>
              <a:rPr lang="en-US" sz="1200" b="0" i="0" err="1">
                <a:solidFill>
                  <a:srgbClr val="3F3F3F"/>
                </a:solidFill>
                <a:latin typeface="Calibri"/>
                <a:ea typeface="Calibri"/>
                <a:cs typeface="Calibri"/>
                <a:sym typeface="Calibri"/>
              </a:rPr>
              <a:t>CrossCode</a:t>
            </a:r>
            <a:r>
              <a:rPr lang="en-US" sz="1200" b="0" i="0">
                <a:solidFill>
                  <a:srgbClr val="3F3F3F"/>
                </a:solidFill>
                <a:latin typeface="Calibri"/>
                <a:ea typeface="Calibri"/>
                <a:cs typeface="Calibri"/>
                <a:sym typeface="Calibri"/>
              </a:rPr>
              <a:t> are two examples of JavaScript-based browser games.</a:t>
            </a:r>
            <a:endParaRPr sz="1200" b="0" i="0">
              <a:solidFill>
                <a:srgbClr val="3F3F3F"/>
              </a:solidFill>
              <a:latin typeface="Calibri"/>
              <a:ea typeface="Calibri"/>
              <a:cs typeface="Calibri"/>
              <a:sym typeface="Calibri"/>
            </a:endParaRPr>
          </a:p>
          <a:p>
            <a:pPr marL="228600" lvl="0" indent="0" algn="l" rtl="0">
              <a:lnSpc>
                <a:spcPct val="100000"/>
              </a:lnSpc>
              <a:spcBef>
                <a:spcPts val="0"/>
              </a:spcBef>
              <a:spcAft>
                <a:spcPts val="0"/>
              </a:spcAft>
              <a:buClr>
                <a:schemeClr val="dk1"/>
              </a:buClr>
              <a:buSzPts val="1400"/>
              <a:buFont typeface="Arial"/>
              <a:buNone/>
            </a:pPr>
            <a:endParaRPr sz="1200">
              <a:solidFill>
                <a:srgbClr val="3F3F3F"/>
              </a:solidFill>
              <a:latin typeface="Calibri"/>
              <a:ea typeface="Calibri"/>
              <a:cs typeface="Calibri"/>
              <a:sym typeface="Calibri"/>
            </a:endParaRPr>
          </a:p>
        </p:txBody>
      </p:sp>
      <p:sp>
        <p:nvSpPr>
          <p:cNvPr id="282" name="Google Shape;28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b="1"/>
          </a:p>
          <a:p>
            <a:pPr marL="0" lvl="0" indent="0" algn="l" rtl="0">
              <a:lnSpc>
                <a:spcPct val="100000"/>
              </a:lnSpc>
              <a:spcBef>
                <a:spcPts val="0"/>
              </a:spcBef>
              <a:spcAft>
                <a:spcPts val="0"/>
              </a:spcAft>
              <a:buSzPts val="1400"/>
              <a:buNone/>
            </a:pPr>
            <a:r>
              <a:rPr lang="en-US" b="0"/>
              <a:t>This slide is self-explanatory, trainer notes not required.</a:t>
            </a:r>
          </a:p>
          <a:p>
            <a:pPr marL="0" lvl="0" indent="0" algn="l" rtl="0">
              <a:lnSpc>
                <a:spcPct val="100000"/>
              </a:lnSpc>
              <a:spcBef>
                <a:spcPts val="0"/>
              </a:spcBef>
              <a:spcAft>
                <a:spcPts val="0"/>
              </a:spcAft>
              <a:buSzPts val="1400"/>
              <a:buNone/>
            </a:pPr>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100</a:t>
            </a:fld>
            <a:endParaRPr lang="en-US"/>
          </a:p>
        </p:txBody>
      </p:sp>
    </p:spTree>
    <p:extLst>
      <p:ext uri="{BB962C8B-B14F-4D97-AF65-F5344CB8AC3E}">
        <p14:creationId xmlns:p14="http://schemas.microsoft.com/office/powerpoint/2010/main" val="17941941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uFont typeface="+mj-lt"/>
              <a:buNone/>
            </a:pPr>
            <a:br>
              <a:rPr lang="en-US" b="0" i="0">
                <a:solidFill>
                  <a:srgbClr val="374151"/>
                </a:solidFill>
                <a:effectLst/>
                <a:latin typeface="Söhne"/>
              </a:rPr>
            </a:br>
            <a:r>
              <a:rPr lang="en-US" b="0" i="0">
                <a:solidFill>
                  <a:srgbClr val="374151"/>
                </a:solidFill>
                <a:effectLst/>
                <a:latin typeface="Söhne"/>
              </a:rPr>
              <a:t>The filter() method's utility shines when obtaining a subset of an array that meets specific criteria. In the provided example, the filter() method is applied to create a new array, </a:t>
            </a:r>
            <a:r>
              <a:rPr lang="en-US" b="0" i="0" err="1">
                <a:solidFill>
                  <a:srgbClr val="374151"/>
                </a:solidFill>
                <a:effectLst/>
                <a:latin typeface="Söhne"/>
              </a:rPr>
              <a:t>greaterThanFive</a:t>
            </a:r>
            <a:r>
              <a:rPr lang="en-US" b="0" i="0">
                <a:solidFill>
                  <a:srgbClr val="374151"/>
                </a:solidFill>
                <a:effectLst/>
                <a:latin typeface="Söhne"/>
              </a:rPr>
              <a:t>, containing elements from the original array that are greater than 5:</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array = [7, 2, 13, 10, 5];</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t>
            </a:r>
            <a:r>
              <a:rPr lang="en-US" b="0" i="0" err="1">
                <a:solidFill>
                  <a:srgbClr val="374151"/>
                </a:solidFill>
                <a:effectLst/>
                <a:latin typeface="Söhne"/>
              </a:rPr>
              <a:t>greaterThanFive</a:t>
            </a:r>
            <a:r>
              <a:rPr lang="en-US" b="0" i="0">
                <a:solidFill>
                  <a:srgbClr val="374151"/>
                </a:solidFill>
                <a:effectLst/>
                <a:latin typeface="Söhne"/>
              </a:rPr>
              <a:t> = </a:t>
            </a:r>
            <a:r>
              <a:rPr lang="en-US" b="0" i="0" err="1">
                <a:solidFill>
                  <a:srgbClr val="374151"/>
                </a:solidFill>
                <a:effectLst/>
                <a:latin typeface="Söhne"/>
              </a:rPr>
              <a:t>array.filter</a:t>
            </a:r>
            <a:r>
              <a:rPr lang="en-US" b="0" i="0">
                <a:solidFill>
                  <a:srgbClr val="374151"/>
                </a:solidFill>
                <a:effectLst/>
                <a:latin typeface="Söhne"/>
              </a:rPr>
              <a:t>(element =&gt; element &gt; 5);</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greaterThanFive</a:t>
            </a:r>
            <a:r>
              <a:rPr lang="en-US" b="0" i="0">
                <a:solidFill>
                  <a:srgbClr val="374151"/>
                </a:solidFill>
                <a:effectLst/>
                <a:latin typeface="Söhne"/>
              </a:rPr>
              <a:t>);</a:t>
            </a:r>
          </a:p>
          <a:p>
            <a:pPr algn="l">
              <a:buFont typeface="+mj-lt"/>
              <a:buNone/>
            </a:pPr>
            <a:r>
              <a:rPr lang="en-US" b="0" i="0">
                <a:solidFill>
                  <a:srgbClr val="374151"/>
                </a:solidFill>
                <a:effectLst/>
                <a:latin typeface="Söhne"/>
              </a:rPr>
              <a:t>// Output: [ 7, 13, 10 ]</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this scenario, the callback function element =&gt; element &gt; 5 is executed for each element in the array. Only elements greater than 5 are included in the new array, showcasing the filter() method's ability to efficiently select elements based on specific criteria. This approach is valuable for tasks where a subset of data that satisfies a particular condition is required, providing a cleaner and more concise solution.</a:t>
            </a:r>
          </a:p>
        </p:txBody>
      </p:sp>
      <p:sp>
        <p:nvSpPr>
          <p:cNvPr id="4" name="Slide Number Placeholder 3"/>
          <p:cNvSpPr>
            <a:spLocks noGrp="1"/>
          </p:cNvSpPr>
          <p:nvPr>
            <p:ph type="sldNum" sz="quarter" idx="5"/>
          </p:nvPr>
        </p:nvSpPr>
        <p:spPr/>
        <p:txBody>
          <a:bodyPr/>
          <a:lstStyle/>
          <a:p>
            <a:fld id="{0AC900C1-7326-4B4D-9C4E-22E7230B62CC}" type="slidenum">
              <a:rPr lang="en-US" smtClean="0"/>
              <a:t>101</a:t>
            </a:fld>
            <a:endParaRPr lang="en-US"/>
          </a:p>
        </p:txBody>
      </p:sp>
    </p:spTree>
    <p:extLst>
      <p:ext uri="{BB962C8B-B14F-4D97-AF65-F5344CB8AC3E}">
        <p14:creationId xmlns:p14="http://schemas.microsoft.com/office/powerpoint/2010/main" val="27516687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0F0F0F"/>
                </a:solidFill>
                <a:effectLst/>
                <a:latin typeface="Söhne"/>
              </a:rPr>
              <a:t>The </a:t>
            </a:r>
            <a:r>
              <a:rPr lang="en-US"/>
              <a:t>find()</a:t>
            </a:r>
            <a:r>
              <a:rPr lang="en-US" b="0" i="0">
                <a:solidFill>
                  <a:srgbClr val="0F0F0F"/>
                </a:solidFill>
                <a:effectLst/>
                <a:latin typeface="Söhne"/>
              </a:rPr>
              <a:t> method in JavaScript proves to be a valuable asset for array operations, specifically in searching for and retrieving the first element that satisfies a given condition. The </a:t>
            </a:r>
            <a:r>
              <a:rPr lang="en-US"/>
              <a:t>find()</a:t>
            </a:r>
            <a:r>
              <a:rPr lang="en-US" b="0" i="0">
                <a:solidFill>
                  <a:srgbClr val="0F0F0F"/>
                </a:solidFill>
                <a:effectLst/>
                <a:latin typeface="Söhne"/>
              </a:rPr>
              <a:t> method returns the value of the first element meeting the specified condition, streamlining the extraction of specific elements from an array. An additional advantage is that the function is not executed for empty elements, contributing to the method's efficiency. This approach is particularly beneficial when looking for a single element within an array that fulfills a unique criterion, providing a succinct and effective solution for such scenarios in JavaScript programming.</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102</a:t>
            </a:fld>
            <a:endParaRPr lang="en-US"/>
          </a:p>
        </p:txBody>
      </p:sp>
    </p:spTree>
    <p:extLst>
      <p:ext uri="{BB962C8B-B14F-4D97-AF65-F5344CB8AC3E}">
        <p14:creationId xmlns:p14="http://schemas.microsoft.com/office/powerpoint/2010/main" val="10827308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uFont typeface="+mj-lt"/>
              <a:buNone/>
            </a:pPr>
            <a:br>
              <a:rPr lang="en-US"/>
            </a:br>
            <a:r>
              <a:rPr lang="en-US" b="0" i="0">
                <a:solidFill>
                  <a:srgbClr val="0F0F0F"/>
                </a:solidFill>
                <a:effectLst/>
                <a:latin typeface="Söhne"/>
              </a:rPr>
              <a:t>The </a:t>
            </a:r>
            <a:r>
              <a:rPr lang="en-US"/>
              <a:t>find()</a:t>
            </a:r>
            <a:r>
              <a:rPr lang="en-US" b="0" i="0">
                <a:solidFill>
                  <a:srgbClr val="0F0F0F"/>
                </a:solidFill>
                <a:effectLst/>
                <a:latin typeface="Söhne"/>
              </a:rPr>
              <a:t> method in JavaScript offers a flexible approach by enabling the use of a custom condition through the callback function. </a:t>
            </a:r>
            <a:br>
              <a:rPr lang="en-US" b="0" i="0">
                <a:solidFill>
                  <a:srgbClr val="0F0F0F"/>
                </a:solidFill>
                <a:effectLst/>
                <a:latin typeface="Söhne"/>
              </a:rPr>
            </a:br>
            <a:r>
              <a:rPr lang="en-US" b="0" i="0">
                <a:solidFill>
                  <a:srgbClr val="0F0F0F"/>
                </a:solidFill>
                <a:effectLst/>
                <a:latin typeface="Söhne"/>
              </a:rPr>
              <a:t>By employing a callback function, developers can define the criteria for selection, with parameters like </a:t>
            </a:r>
            <a:r>
              <a:rPr lang="en-US" err="1"/>
              <a:t>currentValue</a:t>
            </a:r>
            <a:r>
              <a:rPr lang="en-US" b="0" i="0">
                <a:solidFill>
                  <a:srgbClr val="0F0F0F"/>
                </a:solidFill>
                <a:effectLst/>
                <a:latin typeface="Söhne"/>
              </a:rPr>
              <a:t>, </a:t>
            </a:r>
            <a:r>
              <a:rPr lang="en-US"/>
              <a:t>index</a:t>
            </a:r>
            <a:r>
              <a:rPr lang="en-US" b="0" i="0">
                <a:solidFill>
                  <a:srgbClr val="0F0F0F"/>
                </a:solidFill>
                <a:effectLst/>
                <a:latin typeface="Söhne"/>
              </a:rPr>
              <a:t>, and </a:t>
            </a:r>
            <a:r>
              <a:rPr lang="en-US" err="1"/>
              <a:t>arr</a:t>
            </a:r>
            <a:r>
              <a:rPr lang="en-US" b="0" i="0">
                <a:solidFill>
                  <a:srgbClr val="0F0F0F"/>
                </a:solidFill>
                <a:effectLst/>
                <a:latin typeface="Söhne"/>
              </a:rPr>
              <a:t> enhancing the customization of the search process. </a:t>
            </a:r>
            <a:br>
              <a:rPr lang="en-US" b="0" i="0">
                <a:solidFill>
                  <a:srgbClr val="0F0F0F"/>
                </a:solidFill>
                <a:effectLst/>
                <a:latin typeface="Söhne"/>
              </a:rPr>
            </a:br>
            <a:r>
              <a:rPr lang="en-US" b="0" i="0">
                <a:solidFill>
                  <a:srgbClr val="0F0F0F"/>
                </a:solidFill>
                <a:effectLst/>
                <a:latin typeface="Söhne"/>
              </a:rPr>
              <a:t>This method stands out for its capability to return the actual element that satisfies the specified condition, providing more detailed information than a simple boolean value. The syntax for the </a:t>
            </a:r>
            <a:r>
              <a:rPr lang="en-US"/>
              <a:t>find()</a:t>
            </a:r>
            <a:r>
              <a:rPr lang="en-US" b="0" i="0">
                <a:solidFill>
                  <a:srgbClr val="0F0F0F"/>
                </a:solidFill>
                <a:effectLst/>
                <a:latin typeface="Söhne"/>
              </a:rPr>
              <a:t> method involves the array on which it is called, a callback function defining the condition, and an optional </a:t>
            </a:r>
            <a:r>
              <a:rPr lang="en-US" err="1"/>
              <a:t>thisValue</a:t>
            </a:r>
            <a:r>
              <a:rPr lang="en-US" b="0" i="0">
                <a:solidFill>
                  <a:srgbClr val="0F0F0F"/>
                </a:solidFill>
                <a:effectLst/>
                <a:latin typeface="Söhne"/>
              </a:rPr>
              <a:t> parameter for context. This versatility and precision make the </a:t>
            </a:r>
            <a:r>
              <a:rPr lang="en-US"/>
              <a:t>find()</a:t>
            </a:r>
            <a:r>
              <a:rPr lang="en-US" b="0" i="0">
                <a:solidFill>
                  <a:srgbClr val="0F0F0F"/>
                </a:solidFill>
                <a:effectLst/>
                <a:latin typeface="Söhne"/>
              </a:rPr>
              <a:t> method a powerful tool for locating and retrieving specific elements within an array in JavaScript.</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103</a:t>
            </a:fld>
            <a:endParaRPr lang="en-US"/>
          </a:p>
        </p:txBody>
      </p:sp>
    </p:spTree>
    <p:extLst>
      <p:ext uri="{BB962C8B-B14F-4D97-AF65-F5344CB8AC3E}">
        <p14:creationId xmlns:p14="http://schemas.microsoft.com/office/powerpoint/2010/main" val="29321271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b="1"/>
          </a:p>
          <a:p>
            <a:pPr marL="0" lvl="0" indent="0" algn="l" rtl="0">
              <a:lnSpc>
                <a:spcPct val="100000"/>
              </a:lnSpc>
              <a:spcBef>
                <a:spcPts val="0"/>
              </a:spcBef>
              <a:spcAft>
                <a:spcPts val="0"/>
              </a:spcAft>
              <a:buSzPts val="1400"/>
              <a:buNone/>
            </a:pPr>
            <a:r>
              <a:rPr lang="en-US" b="0"/>
              <a:t>This slide is self-explanatory, trainer notes not required.</a:t>
            </a:r>
          </a:p>
          <a:p>
            <a:pPr marL="0" lvl="0" indent="0" algn="l" rtl="0">
              <a:lnSpc>
                <a:spcPct val="100000"/>
              </a:lnSpc>
              <a:spcBef>
                <a:spcPts val="0"/>
              </a:spcBef>
              <a:spcAft>
                <a:spcPts val="0"/>
              </a:spcAft>
              <a:buSzPts val="1400"/>
              <a:buNone/>
            </a:pPr>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104</a:t>
            </a:fld>
            <a:endParaRPr lang="en-US"/>
          </a:p>
        </p:txBody>
      </p:sp>
    </p:spTree>
    <p:extLst>
      <p:ext uri="{BB962C8B-B14F-4D97-AF65-F5344CB8AC3E}">
        <p14:creationId xmlns:p14="http://schemas.microsoft.com/office/powerpoint/2010/main" val="36394717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Consider the following example, where the find() method is utilized to locate the first element in the array that is greater than 9:</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array = [9, 12, 13, 20, 7];</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t>
            </a:r>
            <a:r>
              <a:rPr lang="en-US" b="0" i="0" err="1">
                <a:solidFill>
                  <a:srgbClr val="374151"/>
                </a:solidFill>
                <a:effectLst/>
                <a:latin typeface="Söhne"/>
              </a:rPr>
              <a:t>greaterThanNum</a:t>
            </a:r>
            <a:r>
              <a:rPr lang="en-US" b="0" i="0">
                <a:solidFill>
                  <a:srgbClr val="374151"/>
                </a:solidFill>
                <a:effectLst/>
                <a:latin typeface="Söhne"/>
              </a:rPr>
              <a:t> = </a:t>
            </a:r>
            <a:r>
              <a:rPr lang="en-US" b="0" i="0" err="1">
                <a:solidFill>
                  <a:srgbClr val="374151"/>
                </a:solidFill>
                <a:effectLst/>
                <a:latin typeface="Söhne"/>
              </a:rPr>
              <a:t>array.find</a:t>
            </a:r>
            <a:r>
              <a:rPr lang="en-US" b="0" i="0">
                <a:solidFill>
                  <a:srgbClr val="374151"/>
                </a:solidFill>
                <a:effectLst/>
                <a:latin typeface="Söhne"/>
              </a:rPr>
              <a:t>(element =&gt; element &gt; 9);</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greaterThanNum</a:t>
            </a:r>
            <a:r>
              <a:rPr lang="en-US" b="0" i="0">
                <a:solidFill>
                  <a:srgbClr val="374151"/>
                </a:solidFill>
                <a:effectLst/>
                <a:latin typeface="Söhne"/>
              </a:rPr>
              <a:t>);</a:t>
            </a:r>
          </a:p>
          <a:p>
            <a:pPr algn="l">
              <a:buFont typeface="+mj-lt"/>
              <a:buNone/>
            </a:pPr>
            <a:r>
              <a:rPr lang="en-US" b="0" i="0">
                <a:solidFill>
                  <a:srgbClr val="374151"/>
                </a:solidFill>
                <a:effectLst/>
                <a:latin typeface="Söhne"/>
              </a:rPr>
              <a:t>// Output: 12</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this scenario, the callback function element =&gt; element &gt; 9 is applied to each element in the array. The find() method returns the first element that meets the condition, resulting in the output 12. This example illustrates the practicality of the find() method in efficiently </a:t>
            </a:r>
          </a:p>
        </p:txBody>
      </p:sp>
      <p:sp>
        <p:nvSpPr>
          <p:cNvPr id="4" name="Slide Number Placeholder 3"/>
          <p:cNvSpPr>
            <a:spLocks noGrp="1"/>
          </p:cNvSpPr>
          <p:nvPr>
            <p:ph type="sldNum" sz="quarter" idx="5"/>
          </p:nvPr>
        </p:nvSpPr>
        <p:spPr/>
        <p:txBody>
          <a:bodyPr/>
          <a:lstStyle/>
          <a:p>
            <a:fld id="{0AC900C1-7326-4B4D-9C4E-22E7230B62CC}" type="slidenum">
              <a:rPr lang="en-US" smtClean="0"/>
              <a:t>105</a:t>
            </a:fld>
            <a:endParaRPr lang="en-US"/>
          </a:p>
        </p:txBody>
      </p:sp>
    </p:spTree>
    <p:extLst>
      <p:ext uri="{BB962C8B-B14F-4D97-AF65-F5344CB8AC3E}">
        <p14:creationId xmlns:p14="http://schemas.microsoft.com/office/powerpoint/2010/main" val="13183032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Array Method: includes()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includes() method in JavaScript offers a concise means to check whether an array contains a specific element. Its syntax is straightforward:</a:t>
            </a:r>
          </a:p>
          <a:p>
            <a:pPr algn="l">
              <a:buFont typeface="+mj-lt"/>
              <a:buNone/>
            </a:pPr>
            <a:endParaRPr lang="en-US" b="0" i="0">
              <a:solidFill>
                <a:srgbClr val="374151"/>
              </a:solidFill>
              <a:effectLst/>
              <a:latin typeface="Söhne"/>
            </a:endParaRPr>
          </a:p>
          <a:p>
            <a:pPr algn="l">
              <a:buFont typeface="+mj-lt"/>
              <a:buNone/>
            </a:pPr>
            <a:r>
              <a:rPr lang="en-US" b="0" i="0" err="1">
                <a:solidFill>
                  <a:srgbClr val="374151"/>
                </a:solidFill>
                <a:effectLst/>
                <a:latin typeface="Söhne"/>
              </a:rPr>
              <a:t>array.includes</a:t>
            </a:r>
            <a:r>
              <a:rPr lang="en-US" b="0" i="0">
                <a:solidFill>
                  <a:srgbClr val="374151"/>
                </a:solidFill>
                <a:effectLst/>
                <a:latin typeface="Söhne"/>
              </a:rPr>
              <a:t>(</a:t>
            </a:r>
            <a:r>
              <a:rPr lang="en-US" b="0" i="0" err="1">
                <a:solidFill>
                  <a:srgbClr val="374151"/>
                </a:solidFill>
                <a:effectLst/>
                <a:latin typeface="Söhne"/>
              </a:rPr>
              <a:t>searchElement</a:t>
            </a:r>
            <a:r>
              <a:rPr lang="en-US" b="0" i="0">
                <a:solidFill>
                  <a:srgbClr val="374151"/>
                </a:solidFill>
                <a:effectLst/>
                <a:latin typeface="Söhne"/>
              </a:rPr>
              <a:t>, </a:t>
            </a:r>
            <a:r>
              <a:rPr lang="en-US" b="0" i="0" err="1">
                <a:solidFill>
                  <a:srgbClr val="374151"/>
                </a:solidFill>
                <a:effectLst/>
                <a:latin typeface="Söhne"/>
              </a:rPr>
              <a:t>startIndex</a:t>
            </a:r>
            <a:r>
              <a:rPr lang="en-US" b="0" i="0">
                <a:solidFill>
                  <a:srgbClr val="374151"/>
                </a:solidFill>
                <a:effectLst/>
                <a:latin typeface="Söhne"/>
              </a:rPr>
              <a:t>)</a:t>
            </a:r>
          </a:p>
          <a:p>
            <a:pPr algn="l">
              <a:buFont typeface="+mj-lt"/>
              <a:buNone/>
            </a:pPr>
            <a:br>
              <a:rPr lang="en-US" b="0" i="0">
                <a:solidFill>
                  <a:srgbClr val="374151"/>
                </a:solidFill>
                <a:effectLst/>
                <a:latin typeface="Söhne"/>
              </a:rPr>
            </a:br>
            <a:r>
              <a:rPr lang="en-US" b="0" i="0">
                <a:solidFill>
                  <a:srgbClr val="374151"/>
                </a:solidFill>
                <a:effectLst/>
                <a:latin typeface="Söhne"/>
              </a:rPr>
              <a:t>array: The array to be searched.</a:t>
            </a:r>
          </a:p>
          <a:p>
            <a:pPr algn="l">
              <a:buFont typeface="+mj-lt"/>
              <a:buNone/>
            </a:pPr>
            <a:r>
              <a:rPr lang="en-US" b="0" i="0" err="1">
                <a:solidFill>
                  <a:srgbClr val="374151"/>
                </a:solidFill>
                <a:effectLst/>
                <a:latin typeface="Söhne"/>
              </a:rPr>
              <a:t>searchElement</a:t>
            </a:r>
            <a:r>
              <a:rPr lang="en-US" b="0" i="0">
                <a:solidFill>
                  <a:srgbClr val="374151"/>
                </a:solidFill>
                <a:effectLst/>
                <a:latin typeface="Söhne"/>
              </a:rPr>
              <a:t>: The element to search for in the array.</a:t>
            </a:r>
          </a:p>
          <a:p>
            <a:pPr algn="l">
              <a:buFont typeface="+mj-lt"/>
              <a:buNone/>
            </a:pPr>
            <a:r>
              <a:rPr lang="en-US" b="0" i="0" err="1">
                <a:solidFill>
                  <a:srgbClr val="374151"/>
                </a:solidFill>
                <a:effectLst/>
                <a:latin typeface="Söhne"/>
              </a:rPr>
              <a:t>startIndex</a:t>
            </a:r>
            <a:r>
              <a:rPr lang="en-US" b="0" i="0">
                <a:solidFill>
                  <a:srgbClr val="374151"/>
                </a:solidFill>
                <a:effectLst/>
                <a:latin typeface="Söhne"/>
              </a:rPr>
              <a:t> (optional): The index from which to start the search.</a:t>
            </a:r>
          </a:p>
          <a:p>
            <a:pPr algn="l">
              <a:buFont typeface="+mj-lt"/>
              <a:buNone/>
            </a:pPr>
            <a:endParaRPr lang="en-US" b="0" i="0">
              <a:solidFill>
                <a:srgbClr val="374151"/>
              </a:solidFill>
              <a:effectLst/>
              <a:latin typeface="Söhne"/>
            </a:endParaRPr>
          </a:p>
          <a:p>
            <a:pPr algn="l">
              <a:buFont typeface="+mj-lt"/>
              <a:buNone/>
            </a:pPr>
            <a:br>
              <a:rPr lang="en-US" b="0" i="0">
                <a:solidFill>
                  <a:srgbClr val="374151"/>
                </a:solidFill>
                <a:effectLst/>
                <a:latin typeface="Söhne"/>
              </a:rPr>
            </a:br>
            <a:endParaRPr lang="en-US" b="0" i="0">
              <a:solidFill>
                <a:srgbClr val="374151"/>
              </a:solidFill>
              <a:effectLst/>
              <a:latin typeface="Söhne"/>
            </a:endParaRPr>
          </a:p>
          <a:p>
            <a:pPr algn="l">
              <a:buFont typeface="+mj-lt"/>
              <a:buNone/>
            </a:pPr>
            <a:r>
              <a:rPr lang="en-US" b="0" i="0">
                <a:solidFill>
                  <a:srgbClr val="374151"/>
                </a:solidFill>
                <a:effectLst/>
                <a:latin typeface="Söhne"/>
              </a:rPr>
              <a:t>The includes() method returns a boolean value (true or false) based on whether the specified element is found in the array. If </a:t>
            </a:r>
            <a:r>
              <a:rPr lang="en-US" b="0" i="0" err="1">
                <a:solidFill>
                  <a:srgbClr val="374151"/>
                </a:solidFill>
                <a:effectLst/>
                <a:latin typeface="Söhne"/>
              </a:rPr>
              <a:t>startIndex</a:t>
            </a:r>
            <a:r>
              <a:rPr lang="en-US" b="0" i="0">
                <a:solidFill>
                  <a:srgbClr val="374151"/>
                </a:solidFill>
                <a:effectLst/>
                <a:latin typeface="Söhne"/>
              </a:rPr>
              <a:t> is provided, the search starts from that index; otherwise, it begins from the beginning of the array.</a:t>
            </a:r>
          </a:p>
        </p:txBody>
      </p:sp>
      <p:sp>
        <p:nvSpPr>
          <p:cNvPr id="4" name="Slide Number Placeholder 3"/>
          <p:cNvSpPr>
            <a:spLocks noGrp="1"/>
          </p:cNvSpPr>
          <p:nvPr>
            <p:ph type="sldNum" sz="quarter" idx="5"/>
          </p:nvPr>
        </p:nvSpPr>
        <p:spPr/>
        <p:txBody>
          <a:bodyPr/>
          <a:lstStyle/>
          <a:p>
            <a:fld id="{0AC900C1-7326-4B4D-9C4E-22E7230B62CC}" type="slidenum">
              <a:rPr lang="en-US" smtClean="0"/>
              <a:t>106</a:t>
            </a:fld>
            <a:endParaRPr lang="en-US"/>
          </a:p>
        </p:txBody>
      </p:sp>
    </p:spTree>
    <p:extLst>
      <p:ext uri="{BB962C8B-B14F-4D97-AF65-F5344CB8AC3E}">
        <p14:creationId xmlns:p14="http://schemas.microsoft.com/office/powerpoint/2010/main" val="15028883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b="1"/>
          </a:p>
          <a:p>
            <a:pPr marL="0" lvl="0" indent="0" algn="l" rtl="0">
              <a:lnSpc>
                <a:spcPct val="100000"/>
              </a:lnSpc>
              <a:spcBef>
                <a:spcPts val="0"/>
              </a:spcBef>
              <a:spcAft>
                <a:spcPts val="0"/>
              </a:spcAft>
              <a:buSzPts val="1400"/>
              <a:buNone/>
            </a:pPr>
            <a:r>
              <a:rPr lang="en-US" b="0"/>
              <a:t>This slide is self-explanatory, trainer notes not required.</a:t>
            </a:r>
          </a:p>
          <a:p>
            <a:pPr marL="0" lvl="0" indent="0" algn="l" rtl="0">
              <a:lnSpc>
                <a:spcPct val="100000"/>
              </a:lnSpc>
              <a:spcBef>
                <a:spcPts val="0"/>
              </a:spcBef>
              <a:spcAft>
                <a:spcPts val="0"/>
              </a:spcAft>
              <a:buSzPts val="1400"/>
              <a:buNone/>
            </a:pPr>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107</a:t>
            </a:fld>
            <a:endParaRPr lang="en-US"/>
          </a:p>
        </p:txBody>
      </p:sp>
    </p:spTree>
    <p:extLst>
      <p:ext uri="{BB962C8B-B14F-4D97-AF65-F5344CB8AC3E}">
        <p14:creationId xmlns:p14="http://schemas.microsoft.com/office/powerpoint/2010/main" val="32702550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In the given example, the includes() method is applied to efficiently check if the array contains the element 13:</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array = [9, 12, 13, 20, 7];</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t>
            </a:r>
            <a:r>
              <a:rPr lang="en-US" b="0" i="0" err="1">
                <a:solidFill>
                  <a:srgbClr val="374151"/>
                </a:solidFill>
                <a:effectLst/>
                <a:latin typeface="Söhne"/>
              </a:rPr>
              <a:t>includesNum</a:t>
            </a:r>
            <a:r>
              <a:rPr lang="en-US" b="0" i="0">
                <a:solidFill>
                  <a:srgbClr val="374151"/>
                </a:solidFill>
                <a:effectLst/>
                <a:latin typeface="Söhne"/>
              </a:rPr>
              <a:t> = </a:t>
            </a:r>
            <a:r>
              <a:rPr lang="en-US" b="0" i="0" err="1">
                <a:solidFill>
                  <a:srgbClr val="374151"/>
                </a:solidFill>
                <a:effectLst/>
                <a:latin typeface="Söhne"/>
              </a:rPr>
              <a:t>array.includes</a:t>
            </a:r>
            <a:r>
              <a:rPr lang="en-US" b="0" i="0">
                <a:solidFill>
                  <a:srgbClr val="374151"/>
                </a:solidFill>
                <a:effectLst/>
                <a:latin typeface="Söhne"/>
              </a:rPr>
              <a:t>(13);</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includesNum</a:t>
            </a:r>
            <a:r>
              <a:rPr lang="en-US" b="0" i="0">
                <a:solidFill>
                  <a:srgbClr val="374151"/>
                </a:solidFill>
                <a:effectLst/>
                <a:latin typeface="Söhne"/>
              </a:rPr>
              <a:t>);</a:t>
            </a:r>
          </a:p>
          <a:p>
            <a:pPr algn="l">
              <a:buFont typeface="+mj-lt"/>
              <a:buNone/>
            </a:pPr>
            <a:r>
              <a:rPr lang="en-US" b="0" i="0">
                <a:solidFill>
                  <a:srgbClr val="374151"/>
                </a:solidFill>
                <a:effectLst/>
                <a:latin typeface="Söhne"/>
              </a:rPr>
              <a:t>// Output: true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includes() method returns true in this case, indicating that the element 13 is present in the array. This example demonstrates the simplicity and effectiveness of the includes() method for checking the existence of a specific element within an array.</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108</a:t>
            </a:fld>
            <a:endParaRPr lang="en-US"/>
          </a:p>
        </p:txBody>
      </p:sp>
    </p:spTree>
    <p:extLst>
      <p:ext uri="{BB962C8B-B14F-4D97-AF65-F5344CB8AC3E}">
        <p14:creationId xmlns:p14="http://schemas.microsoft.com/office/powerpoint/2010/main" val="22099346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The </a:t>
            </a:r>
            <a:r>
              <a:rPr lang="en-US" b="0" i="0" err="1">
                <a:solidFill>
                  <a:srgbClr val="374151"/>
                </a:solidFill>
                <a:effectLst/>
                <a:latin typeface="Söhne"/>
              </a:rPr>
              <a:t>indexOf</a:t>
            </a:r>
            <a:r>
              <a:rPr lang="en-US" b="0" i="0">
                <a:solidFill>
                  <a:srgbClr val="374151"/>
                </a:solidFill>
                <a:effectLst/>
                <a:latin typeface="Söhne"/>
              </a:rPr>
              <a:t>() method in JavaScript is a straightforward tool for finding the index of a specific element within an array. Its syntax is as follows:</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err="1">
                <a:solidFill>
                  <a:srgbClr val="374151"/>
                </a:solidFill>
                <a:effectLst/>
                <a:latin typeface="Söhne"/>
              </a:rPr>
              <a:t>array.indexOf</a:t>
            </a:r>
            <a:r>
              <a:rPr lang="en-US" b="0" i="0">
                <a:solidFill>
                  <a:srgbClr val="374151"/>
                </a:solidFill>
                <a:effectLst/>
                <a:latin typeface="Söhne"/>
              </a:rPr>
              <a:t>(</a:t>
            </a:r>
            <a:r>
              <a:rPr lang="en-US" b="0" i="0" err="1">
                <a:solidFill>
                  <a:srgbClr val="374151"/>
                </a:solidFill>
                <a:effectLst/>
                <a:latin typeface="Söhne"/>
              </a:rPr>
              <a:t>searchElement</a:t>
            </a:r>
            <a:r>
              <a:rPr lang="en-US" b="0" i="0">
                <a:solidFill>
                  <a:srgbClr val="374151"/>
                </a:solidFill>
                <a:effectLst/>
                <a:latin typeface="Söhne"/>
              </a:rPr>
              <a:t>, </a:t>
            </a:r>
            <a:r>
              <a:rPr lang="en-US" b="0" i="0" err="1">
                <a:solidFill>
                  <a:srgbClr val="374151"/>
                </a:solidFill>
                <a:effectLst/>
                <a:latin typeface="Söhne"/>
              </a:rPr>
              <a:t>startIndex</a:t>
            </a:r>
            <a:r>
              <a:rPr lang="en-US" b="0" i="0">
                <a:solidFill>
                  <a:srgbClr val="374151"/>
                </a:solidFill>
                <a:effectLst/>
                <a:latin typeface="Söhne"/>
              </a:rPr>
              <a:t>)</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array: The array in which the search is conducted.</a:t>
            </a:r>
          </a:p>
          <a:p>
            <a:pPr algn="l">
              <a:buFont typeface="+mj-lt"/>
              <a:buNone/>
            </a:pPr>
            <a:r>
              <a:rPr lang="en-US" b="0" i="0" err="1">
                <a:solidFill>
                  <a:srgbClr val="374151"/>
                </a:solidFill>
                <a:effectLst/>
                <a:latin typeface="Söhne"/>
              </a:rPr>
              <a:t>searchElement</a:t>
            </a:r>
            <a:r>
              <a:rPr lang="en-US" b="0" i="0">
                <a:solidFill>
                  <a:srgbClr val="374151"/>
                </a:solidFill>
                <a:effectLst/>
                <a:latin typeface="Söhne"/>
              </a:rPr>
              <a:t>: The element for which the index is sought.</a:t>
            </a:r>
          </a:p>
          <a:p>
            <a:pPr algn="l">
              <a:buFont typeface="+mj-lt"/>
              <a:buNone/>
            </a:pPr>
            <a:r>
              <a:rPr lang="en-US" b="0" i="0" err="1">
                <a:solidFill>
                  <a:srgbClr val="374151"/>
                </a:solidFill>
                <a:effectLst/>
                <a:latin typeface="Söhne"/>
              </a:rPr>
              <a:t>startIndex</a:t>
            </a:r>
            <a:r>
              <a:rPr lang="en-US" b="0" i="0">
                <a:solidFill>
                  <a:srgbClr val="374151"/>
                </a:solidFill>
                <a:effectLst/>
                <a:latin typeface="Söhne"/>
              </a:rPr>
              <a:t> (optional): The index at which the search begins.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a:t>
            </a:r>
            <a:r>
              <a:rPr lang="en-US" b="0" i="0" err="1">
                <a:solidFill>
                  <a:srgbClr val="374151"/>
                </a:solidFill>
                <a:effectLst/>
                <a:latin typeface="Söhne"/>
              </a:rPr>
              <a:t>indexOf</a:t>
            </a:r>
            <a:r>
              <a:rPr lang="en-US" b="0" i="0">
                <a:solidFill>
                  <a:srgbClr val="374151"/>
                </a:solidFill>
                <a:effectLst/>
                <a:latin typeface="Söhne"/>
              </a:rPr>
              <a:t>() method returns the index of the first occurrence of the specified element in the array. If the element is not found, it returns -1. The optional </a:t>
            </a:r>
            <a:r>
              <a:rPr lang="en-US" b="0" i="0" err="1">
                <a:solidFill>
                  <a:srgbClr val="374151"/>
                </a:solidFill>
                <a:effectLst/>
                <a:latin typeface="Söhne"/>
              </a:rPr>
              <a:t>startIndex</a:t>
            </a:r>
            <a:r>
              <a:rPr lang="en-US" b="0" i="0">
                <a:solidFill>
                  <a:srgbClr val="374151"/>
                </a:solidFill>
                <a:effectLst/>
                <a:latin typeface="Söhne"/>
              </a:rPr>
              <a:t> parameter allows developers to specify the starting index for the search.</a:t>
            </a:r>
          </a:p>
        </p:txBody>
      </p:sp>
      <p:sp>
        <p:nvSpPr>
          <p:cNvPr id="4" name="Slide Number Placeholder 3"/>
          <p:cNvSpPr>
            <a:spLocks noGrp="1"/>
          </p:cNvSpPr>
          <p:nvPr>
            <p:ph type="sldNum" sz="quarter" idx="5"/>
          </p:nvPr>
        </p:nvSpPr>
        <p:spPr/>
        <p:txBody>
          <a:bodyPr/>
          <a:lstStyle/>
          <a:p>
            <a:fld id="{0AC900C1-7326-4B4D-9C4E-22E7230B62CC}" type="slidenum">
              <a:rPr lang="en-US" smtClean="0"/>
              <a:t>109</a:t>
            </a:fld>
            <a:endParaRPr lang="en-US"/>
          </a:p>
        </p:txBody>
      </p:sp>
    </p:spTree>
    <p:extLst>
      <p:ext uri="{BB962C8B-B14F-4D97-AF65-F5344CB8AC3E}">
        <p14:creationId xmlns:p14="http://schemas.microsoft.com/office/powerpoint/2010/main" val="1406777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br>
              <a:rPr lang="en-IN" b="1"/>
            </a:br>
            <a:br>
              <a:rPr lang="en-IN" b="1"/>
            </a:br>
            <a:r>
              <a:rPr lang="en-IN" b="0"/>
              <a:t>Since the slide is self-explanatory, no trainer notes are required.</a:t>
            </a:r>
            <a:endParaRPr b="1"/>
          </a:p>
        </p:txBody>
      </p:sp>
      <p:sp>
        <p:nvSpPr>
          <p:cNvPr id="313" name="Google Shape;31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IN" b="0" i="0">
                <a:solidFill>
                  <a:srgbClr val="374151"/>
                </a:solidFill>
                <a:effectLst/>
                <a:latin typeface="Söhne"/>
              </a:rPr>
              <a:t>Since the slide is self-explanatory, no trainer notes required.</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110</a:t>
            </a:fld>
            <a:endParaRPr lang="en-US"/>
          </a:p>
        </p:txBody>
      </p:sp>
    </p:spTree>
    <p:extLst>
      <p:ext uri="{BB962C8B-B14F-4D97-AF65-F5344CB8AC3E}">
        <p14:creationId xmlns:p14="http://schemas.microsoft.com/office/powerpoint/2010/main" val="42026846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Example: Using the </a:t>
            </a:r>
            <a:r>
              <a:rPr lang="en-US" b="0" i="0" err="1">
                <a:solidFill>
                  <a:srgbClr val="374151"/>
                </a:solidFill>
                <a:effectLst/>
                <a:latin typeface="Söhne"/>
              </a:rPr>
              <a:t>indexOf</a:t>
            </a:r>
            <a:r>
              <a:rPr lang="en-US" b="0" i="0">
                <a:solidFill>
                  <a:srgbClr val="374151"/>
                </a:solidFill>
                <a:effectLst/>
                <a:latin typeface="Söhne"/>
              </a:rPr>
              <a:t>() Method</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the provided example, the </a:t>
            </a:r>
            <a:r>
              <a:rPr lang="en-US" b="0" i="0" err="1">
                <a:solidFill>
                  <a:srgbClr val="374151"/>
                </a:solidFill>
                <a:effectLst/>
                <a:latin typeface="Söhne"/>
              </a:rPr>
              <a:t>indexOf</a:t>
            </a:r>
            <a:r>
              <a:rPr lang="en-US" b="0" i="0">
                <a:solidFill>
                  <a:srgbClr val="374151"/>
                </a:solidFill>
                <a:effectLst/>
                <a:latin typeface="Söhne"/>
              </a:rPr>
              <a:t>() method is utilized to find the index of the element 20 within the array:</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array = [9, 12, 13, 20, 7];</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t>
            </a:r>
            <a:r>
              <a:rPr lang="en-US" b="0" i="0" err="1">
                <a:solidFill>
                  <a:srgbClr val="374151"/>
                </a:solidFill>
                <a:effectLst/>
                <a:latin typeface="Söhne"/>
              </a:rPr>
              <a:t>indexOfNum</a:t>
            </a:r>
            <a:r>
              <a:rPr lang="en-US" b="0" i="0">
                <a:solidFill>
                  <a:srgbClr val="374151"/>
                </a:solidFill>
                <a:effectLst/>
                <a:latin typeface="Söhne"/>
              </a:rPr>
              <a:t> = </a:t>
            </a:r>
            <a:r>
              <a:rPr lang="en-US" b="0" i="0" err="1">
                <a:solidFill>
                  <a:srgbClr val="374151"/>
                </a:solidFill>
                <a:effectLst/>
                <a:latin typeface="Söhne"/>
              </a:rPr>
              <a:t>array.indexOf</a:t>
            </a:r>
            <a:r>
              <a:rPr lang="en-US" b="0" i="0">
                <a:solidFill>
                  <a:srgbClr val="374151"/>
                </a:solidFill>
                <a:effectLst/>
                <a:latin typeface="Söhne"/>
              </a:rPr>
              <a:t>(20);</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indexOfNum</a:t>
            </a:r>
            <a:r>
              <a:rPr lang="en-US" b="0" i="0">
                <a:solidFill>
                  <a:srgbClr val="374151"/>
                </a:solidFill>
                <a:effectLst/>
                <a:latin typeface="Söhne"/>
              </a:rPr>
              <a:t>);</a:t>
            </a:r>
          </a:p>
          <a:p>
            <a:pPr algn="l">
              <a:buFont typeface="+mj-lt"/>
              <a:buNone/>
            </a:pPr>
            <a:r>
              <a:rPr lang="en-US" b="0" i="0">
                <a:solidFill>
                  <a:srgbClr val="374151"/>
                </a:solidFill>
                <a:effectLst/>
                <a:latin typeface="Söhne"/>
              </a:rPr>
              <a:t>// Output: 3</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a:t>
            </a:r>
            <a:r>
              <a:rPr lang="en-US" b="0" i="0" err="1">
                <a:solidFill>
                  <a:srgbClr val="374151"/>
                </a:solidFill>
                <a:effectLst/>
                <a:latin typeface="Söhne"/>
              </a:rPr>
              <a:t>indexOf</a:t>
            </a:r>
            <a:r>
              <a:rPr lang="en-US" b="0" i="0">
                <a:solidFill>
                  <a:srgbClr val="374151"/>
                </a:solidFill>
                <a:effectLst/>
                <a:latin typeface="Söhne"/>
              </a:rPr>
              <a:t>() method returns 3 in this case, indicating that the element 20 is located at the index 3 within the array. This example showcases the simplicity and efficiency of the </a:t>
            </a:r>
            <a:r>
              <a:rPr lang="en-US" b="0" i="0" err="1">
                <a:solidFill>
                  <a:srgbClr val="374151"/>
                </a:solidFill>
                <a:effectLst/>
                <a:latin typeface="Söhne"/>
              </a:rPr>
              <a:t>indexOf</a:t>
            </a:r>
            <a:r>
              <a:rPr lang="en-US" b="0" i="0">
                <a:solidFill>
                  <a:srgbClr val="374151"/>
                </a:solidFill>
                <a:effectLst/>
                <a:latin typeface="Söhne"/>
              </a:rPr>
              <a:t>() method for determining the position of a specific element in an array.</a:t>
            </a:r>
          </a:p>
        </p:txBody>
      </p:sp>
      <p:sp>
        <p:nvSpPr>
          <p:cNvPr id="4" name="Slide Number Placeholder 3"/>
          <p:cNvSpPr>
            <a:spLocks noGrp="1"/>
          </p:cNvSpPr>
          <p:nvPr>
            <p:ph type="sldNum" sz="quarter" idx="5"/>
          </p:nvPr>
        </p:nvSpPr>
        <p:spPr/>
        <p:txBody>
          <a:bodyPr/>
          <a:lstStyle/>
          <a:p>
            <a:fld id="{0AC900C1-7326-4B4D-9C4E-22E7230B62CC}" type="slidenum">
              <a:rPr lang="en-US" smtClean="0"/>
              <a:t>111</a:t>
            </a:fld>
            <a:endParaRPr lang="en-US"/>
          </a:p>
        </p:txBody>
      </p:sp>
    </p:spTree>
    <p:extLst>
      <p:ext uri="{BB962C8B-B14F-4D97-AF65-F5344CB8AC3E}">
        <p14:creationId xmlns:p14="http://schemas.microsoft.com/office/powerpoint/2010/main" val="11795391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b="1"/>
          </a:p>
          <a:p>
            <a:pPr marL="0" lvl="0" indent="0" algn="l" rtl="0">
              <a:lnSpc>
                <a:spcPct val="100000"/>
              </a:lnSpc>
              <a:spcBef>
                <a:spcPts val="0"/>
              </a:spcBef>
              <a:spcAft>
                <a:spcPts val="0"/>
              </a:spcAft>
              <a:buSzPts val="1400"/>
              <a:buNone/>
            </a:pPr>
            <a:r>
              <a:rPr lang="en-US" b="0"/>
              <a:t>This slide is self-explanatory, trainer notes not required.</a:t>
            </a:r>
          </a:p>
          <a:p>
            <a:pPr marL="0" lvl="0" indent="0" algn="l" rtl="0">
              <a:lnSpc>
                <a:spcPct val="100000"/>
              </a:lnSpc>
              <a:spcBef>
                <a:spcPts val="0"/>
              </a:spcBef>
              <a:spcAft>
                <a:spcPts val="0"/>
              </a:spcAft>
              <a:buSzPts val="1400"/>
              <a:buNone/>
            </a:pPr>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112</a:t>
            </a:fld>
            <a:endParaRPr lang="en-US"/>
          </a:p>
        </p:txBody>
      </p:sp>
    </p:spTree>
    <p:extLst>
      <p:ext uri="{BB962C8B-B14F-4D97-AF65-F5344CB8AC3E}">
        <p14:creationId xmlns:p14="http://schemas.microsoft.com/office/powerpoint/2010/main" val="33637264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826422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8887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a:t>The spread operator, represented by three consecutive dots (...), is a syntactic feature introduced in ECMAScript 6 (ES6). This operator is versatile, enabling the expansion of </a:t>
            </a:r>
            <a:r>
              <a:rPr lang="en-US" err="1"/>
              <a:t>iterables</a:t>
            </a:r>
            <a:r>
              <a:rPr lang="en-US"/>
              <a:t>, like arrays or strings, into individual elements or characters. Its applications extend across various contexts, including array manipulation, function arguments, and object merging.</a:t>
            </a:r>
          </a:p>
          <a:p>
            <a:pPr algn="l">
              <a:buFont typeface="+mj-lt"/>
              <a:buNone/>
            </a:pPr>
            <a:endParaRPr lang="en-US"/>
          </a:p>
          <a:p>
            <a:pPr algn="l">
              <a:buFont typeface="+mj-lt"/>
              <a:buNone/>
            </a:pPr>
            <a:r>
              <a:rPr lang="en-US"/>
              <a:t>Example: Using the Spread Operator</a:t>
            </a:r>
          </a:p>
          <a:p>
            <a:pPr algn="l">
              <a:buFont typeface="+mj-lt"/>
              <a:buNone/>
            </a:pPr>
            <a:endParaRPr lang="en-US"/>
          </a:p>
          <a:p>
            <a:pPr algn="l">
              <a:buFont typeface="+mj-lt"/>
              <a:buNone/>
            </a:pPr>
            <a:r>
              <a:rPr lang="en-US"/>
              <a:t>const </a:t>
            </a:r>
            <a:r>
              <a:rPr lang="en-US" err="1"/>
              <a:t>newArray</a:t>
            </a:r>
            <a:r>
              <a:rPr lang="en-US"/>
              <a:t> = [...</a:t>
            </a:r>
            <a:r>
              <a:rPr lang="en-US" err="1"/>
              <a:t>iterable</a:t>
            </a:r>
            <a:r>
              <a:rPr lang="en-US"/>
              <a:t>];</a:t>
            </a:r>
          </a:p>
          <a:p>
            <a:pPr algn="l">
              <a:buFont typeface="+mj-lt"/>
              <a:buNone/>
            </a:pPr>
            <a:endParaRPr lang="en-US"/>
          </a:p>
          <a:p>
            <a:pPr algn="l">
              <a:buFont typeface="+mj-lt"/>
              <a:buNone/>
            </a:pPr>
            <a:r>
              <a:rPr lang="en-US"/>
              <a:t>In this example, the spread operator is employed to create a new array, </a:t>
            </a:r>
            <a:r>
              <a:rPr lang="en-US" err="1"/>
              <a:t>newArray</a:t>
            </a:r>
            <a:r>
              <a:rPr lang="en-US"/>
              <a:t>, by expanding the elements of the </a:t>
            </a:r>
            <a:r>
              <a:rPr lang="en-US" err="1"/>
              <a:t>iterable</a:t>
            </a:r>
            <a:r>
              <a:rPr lang="en-US"/>
              <a:t>. This concise syntax provides a flexible and convenient way to work with </a:t>
            </a:r>
            <a:r>
              <a:rPr lang="en-US" err="1"/>
              <a:t>iterables</a:t>
            </a:r>
            <a:r>
              <a:rPr lang="en-US"/>
              <a:t> in JavaScript, enhancing code readability and simplifying complex operations.</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115</a:t>
            </a:fld>
            <a:endParaRPr lang="en-US"/>
          </a:p>
        </p:txBody>
      </p:sp>
    </p:spTree>
    <p:extLst>
      <p:ext uri="{BB962C8B-B14F-4D97-AF65-F5344CB8AC3E}">
        <p14:creationId xmlns:p14="http://schemas.microsoft.com/office/powerpoint/2010/main" val="29516333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1" i="0">
                <a:effectLst/>
                <a:latin typeface="Söhne"/>
              </a:rPr>
              <a:t>Copying or Cloning:</a:t>
            </a:r>
            <a:r>
              <a:rPr lang="en-US" b="0" i="0">
                <a:effectLst/>
                <a:latin typeface="Söhne"/>
              </a:rPr>
              <a:t> The spread operator is commonly used to create shallow copies of arrays or objects. It provides a concise and readable way to duplicate the contents of an </a:t>
            </a:r>
            <a:r>
              <a:rPr lang="en-US" b="0" i="0" err="1">
                <a:effectLst/>
                <a:latin typeface="Söhne"/>
              </a:rPr>
              <a:t>iterable</a:t>
            </a:r>
            <a:r>
              <a:rPr lang="en-US" b="0" i="0">
                <a:effectLst/>
                <a:latin typeface="Söhne"/>
              </a:rPr>
              <a:t>.</a:t>
            </a:r>
          </a:p>
          <a:p>
            <a:pPr algn="l">
              <a:buFont typeface="+mj-lt"/>
              <a:buNone/>
            </a:pPr>
            <a:br>
              <a:rPr lang="en-US" b="0" i="0">
                <a:solidFill>
                  <a:srgbClr val="2E95D3"/>
                </a:solidFill>
                <a:effectLst/>
                <a:latin typeface="Söhne"/>
              </a:rPr>
            </a:br>
            <a:r>
              <a:rPr lang="en-US" b="0" i="0">
                <a:solidFill>
                  <a:srgbClr val="2E95D3"/>
                </a:solidFill>
                <a:effectLst/>
                <a:latin typeface="Söhne"/>
              </a:rPr>
              <a:t>const</a:t>
            </a:r>
            <a:r>
              <a:rPr lang="en-US" b="0" i="0">
                <a:effectLst/>
                <a:latin typeface="Söhne"/>
              </a:rPr>
              <a:t> </a:t>
            </a:r>
            <a:r>
              <a:rPr lang="en-US" b="0" i="0" err="1">
                <a:effectLst/>
                <a:latin typeface="Söhne"/>
              </a:rPr>
              <a:t>originalArray</a:t>
            </a:r>
            <a:r>
              <a:rPr lang="en-US" b="0" i="0">
                <a:effectLst/>
                <a:latin typeface="Söhne"/>
              </a:rPr>
              <a:t> = [</a:t>
            </a:r>
            <a:r>
              <a:rPr lang="en-US" b="0" i="0">
                <a:solidFill>
                  <a:srgbClr val="DF3079"/>
                </a:solidFill>
                <a:effectLst/>
                <a:latin typeface="Söhne"/>
              </a:rPr>
              <a:t>1</a:t>
            </a:r>
            <a:r>
              <a:rPr lang="en-US" b="0" i="0">
                <a:effectLst/>
                <a:latin typeface="Söhne"/>
              </a:rPr>
              <a:t>, </a:t>
            </a:r>
            <a:r>
              <a:rPr lang="en-US" b="0" i="0">
                <a:solidFill>
                  <a:srgbClr val="DF3079"/>
                </a:solidFill>
                <a:effectLst/>
                <a:latin typeface="Söhne"/>
              </a:rPr>
              <a:t>2</a:t>
            </a:r>
            <a:r>
              <a:rPr lang="en-US" b="0" i="0">
                <a:effectLst/>
                <a:latin typeface="Söhne"/>
              </a:rPr>
              <a:t>, </a:t>
            </a:r>
            <a:r>
              <a:rPr lang="en-US" b="0" i="0">
                <a:solidFill>
                  <a:srgbClr val="DF3079"/>
                </a:solidFill>
                <a:effectLst/>
                <a:latin typeface="Söhne"/>
              </a:rPr>
              <a:t>3</a:t>
            </a:r>
            <a:r>
              <a:rPr lang="en-US" b="0" i="0">
                <a:effectLst/>
                <a:latin typeface="Söhne"/>
              </a:rPr>
              <a:t>]; </a:t>
            </a:r>
            <a:r>
              <a:rPr lang="en-US" b="0" i="0">
                <a:solidFill>
                  <a:srgbClr val="2E95D3"/>
                </a:solidFill>
                <a:effectLst/>
                <a:latin typeface="Söhne"/>
              </a:rPr>
              <a:t>const</a:t>
            </a:r>
            <a:r>
              <a:rPr lang="en-US" b="0" i="0">
                <a:effectLst/>
                <a:latin typeface="Söhne"/>
              </a:rPr>
              <a:t> </a:t>
            </a:r>
            <a:r>
              <a:rPr lang="en-US" b="0" i="0" err="1">
                <a:effectLst/>
                <a:latin typeface="Söhne"/>
              </a:rPr>
              <a:t>copyArray</a:t>
            </a:r>
            <a:r>
              <a:rPr lang="en-US" b="0" i="0">
                <a:effectLst/>
                <a:latin typeface="Söhne"/>
              </a:rPr>
              <a:t> = [...</a:t>
            </a:r>
            <a:r>
              <a:rPr lang="en-US" b="0" i="0" err="1">
                <a:effectLst/>
                <a:latin typeface="Söhne"/>
              </a:rPr>
              <a:t>originalArray</a:t>
            </a:r>
            <a:r>
              <a:rPr lang="en-US" b="0" i="0">
                <a:effectLst/>
                <a:latin typeface="Söhne"/>
              </a:rPr>
              <a:t>]; </a:t>
            </a:r>
          </a:p>
          <a:p>
            <a:pPr algn="l">
              <a:buFont typeface="+mj-lt"/>
              <a:buNone/>
            </a:pPr>
            <a:endParaRPr lang="en-US" b="0" i="0">
              <a:effectLst/>
              <a:latin typeface="Söhne"/>
            </a:endParaRPr>
          </a:p>
          <a:p>
            <a:pPr algn="l">
              <a:buFont typeface="+mj-lt"/>
              <a:buNone/>
            </a:pPr>
            <a:r>
              <a:rPr lang="en-US" b="1" i="0">
                <a:effectLst/>
                <a:latin typeface="Söhne"/>
              </a:rPr>
              <a:t>Array Concatenation:</a:t>
            </a:r>
            <a:r>
              <a:rPr lang="en-US" b="0" i="0">
                <a:effectLst/>
                <a:latin typeface="Söhne"/>
              </a:rPr>
              <a:t> It facilitates the merging or concatenation of arrays, enabling the combination of multiple arrays into a single array.</a:t>
            </a:r>
          </a:p>
          <a:p>
            <a:pPr algn="l">
              <a:buFont typeface="+mj-lt"/>
              <a:buNone/>
            </a:pPr>
            <a:br>
              <a:rPr lang="en-US" b="0" i="0">
                <a:solidFill>
                  <a:srgbClr val="2E95D3"/>
                </a:solidFill>
                <a:effectLst/>
                <a:latin typeface="Söhne"/>
              </a:rPr>
            </a:br>
            <a:r>
              <a:rPr lang="en-US" b="0" i="0">
                <a:solidFill>
                  <a:srgbClr val="2E95D3"/>
                </a:solidFill>
                <a:effectLst/>
                <a:latin typeface="Söhne"/>
              </a:rPr>
              <a:t>const</a:t>
            </a:r>
            <a:r>
              <a:rPr lang="en-US" b="0" i="0">
                <a:effectLst/>
                <a:latin typeface="Söhne"/>
              </a:rPr>
              <a:t> array1 = [</a:t>
            </a:r>
            <a:r>
              <a:rPr lang="en-US" b="0" i="0">
                <a:solidFill>
                  <a:srgbClr val="DF3079"/>
                </a:solidFill>
                <a:effectLst/>
                <a:latin typeface="Söhne"/>
              </a:rPr>
              <a:t>1</a:t>
            </a:r>
            <a:r>
              <a:rPr lang="en-US" b="0" i="0">
                <a:effectLst/>
                <a:latin typeface="Söhne"/>
              </a:rPr>
              <a:t>, </a:t>
            </a:r>
            <a:r>
              <a:rPr lang="en-US" b="0" i="0">
                <a:solidFill>
                  <a:srgbClr val="DF3079"/>
                </a:solidFill>
                <a:effectLst/>
                <a:latin typeface="Söhne"/>
              </a:rPr>
              <a:t>2</a:t>
            </a:r>
            <a:r>
              <a:rPr lang="en-US" b="0" i="0">
                <a:effectLst/>
                <a:latin typeface="Söhne"/>
              </a:rPr>
              <a:t>, </a:t>
            </a:r>
            <a:r>
              <a:rPr lang="en-US" b="0" i="0">
                <a:solidFill>
                  <a:srgbClr val="DF3079"/>
                </a:solidFill>
                <a:effectLst/>
                <a:latin typeface="Söhne"/>
              </a:rPr>
              <a:t>3</a:t>
            </a:r>
            <a:r>
              <a:rPr lang="en-US" b="0" i="0">
                <a:effectLst/>
                <a:latin typeface="Söhne"/>
              </a:rPr>
              <a:t>]; </a:t>
            </a:r>
            <a:r>
              <a:rPr lang="en-US" b="0" i="0">
                <a:solidFill>
                  <a:srgbClr val="2E95D3"/>
                </a:solidFill>
                <a:effectLst/>
                <a:latin typeface="Söhne"/>
              </a:rPr>
              <a:t>const</a:t>
            </a:r>
            <a:r>
              <a:rPr lang="en-US" b="0" i="0">
                <a:effectLst/>
                <a:latin typeface="Söhne"/>
              </a:rPr>
              <a:t> array2 = [</a:t>
            </a:r>
            <a:r>
              <a:rPr lang="en-US" b="0" i="0">
                <a:solidFill>
                  <a:srgbClr val="DF3079"/>
                </a:solidFill>
                <a:effectLst/>
                <a:latin typeface="Söhne"/>
              </a:rPr>
              <a:t>4</a:t>
            </a:r>
            <a:r>
              <a:rPr lang="en-US" b="0" i="0">
                <a:effectLst/>
                <a:latin typeface="Söhne"/>
              </a:rPr>
              <a:t>, </a:t>
            </a:r>
            <a:r>
              <a:rPr lang="en-US" b="0" i="0">
                <a:solidFill>
                  <a:srgbClr val="DF3079"/>
                </a:solidFill>
                <a:effectLst/>
                <a:latin typeface="Söhne"/>
              </a:rPr>
              <a:t>5</a:t>
            </a:r>
            <a:r>
              <a:rPr lang="en-US" b="0" i="0">
                <a:effectLst/>
                <a:latin typeface="Söhne"/>
              </a:rPr>
              <a:t>, </a:t>
            </a:r>
            <a:r>
              <a:rPr lang="en-US" b="0" i="0">
                <a:solidFill>
                  <a:srgbClr val="DF3079"/>
                </a:solidFill>
                <a:effectLst/>
                <a:latin typeface="Söhne"/>
              </a:rPr>
              <a:t>6</a:t>
            </a:r>
            <a:r>
              <a:rPr lang="en-US" b="0" i="0">
                <a:effectLst/>
                <a:latin typeface="Söhne"/>
              </a:rPr>
              <a:t>]; </a:t>
            </a:r>
            <a:r>
              <a:rPr lang="en-US" b="0" i="0">
                <a:solidFill>
                  <a:srgbClr val="2E95D3"/>
                </a:solidFill>
                <a:effectLst/>
                <a:latin typeface="Söhne"/>
              </a:rPr>
              <a:t>const</a:t>
            </a:r>
            <a:r>
              <a:rPr lang="en-US" b="0" i="0">
                <a:effectLst/>
                <a:latin typeface="Söhne"/>
              </a:rPr>
              <a:t> </a:t>
            </a:r>
            <a:r>
              <a:rPr lang="en-US" b="0" i="0" err="1">
                <a:effectLst/>
                <a:latin typeface="Söhne"/>
              </a:rPr>
              <a:t>combinedArray</a:t>
            </a:r>
            <a:r>
              <a:rPr lang="en-US" b="0" i="0">
                <a:effectLst/>
                <a:latin typeface="Söhne"/>
              </a:rPr>
              <a:t> = [...array1, ...array2]; </a:t>
            </a:r>
            <a:br>
              <a:rPr lang="en-US" b="0" i="0">
                <a:effectLst/>
                <a:latin typeface="Söhne"/>
              </a:rPr>
            </a:br>
            <a:endParaRPr lang="en-US" b="0" i="0">
              <a:effectLst/>
              <a:latin typeface="Söhne"/>
            </a:endParaRPr>
          </a:p>
          <a:p>
            <a:pPr algn="l">
              <a:buFont typeface="+mj-lt"/>
              <a:buNone/>
            </a:pPr>
            <a:r>
              <a:rPr lang="en-US" b="1" i="0">
                <a:effectLst/>
                <a:latin typeface="Söhne"/>
              </a:rPr>
              <a:t>Function Arguments:</a:t>
            </a:r>
            <a:r>
              <a:rPr lang="en-US" b="0" i="0">
                <a:effectLst/>
                <a:latin typeface="Söhne"/>
              </a:rPr>
              <a:t> The spread operator can be used to pass elements of an array as individual arguments to a function. This simplifies working with functions that expect separate parameters.</a:t>
            </a:r>
          </a:p>
          <a:p>
            <a:pPr algn="l">
              <a:buFont typeface="+mj-lt"/>
              <a:buNone/>
            </a:pPr>
            <a:br>
              <a:rPr lang="en-US" b="0" i="0">
                <a:solidFill>
                  <a:srgbClr val="2E95D3"/>
                </a:solidFill>
                <a:effectLst/>
                <a:latin typeface="Söhne"/>
              </a:rPr>
            </a:br>
            <a:r>
              <a:rPr lang="en-US" b="0" i="0">
                <a:solidFill>
                  <a:srgbClr val="2E95D3"/>
                </a:solidFill>
                <a:effectLst/>
                <a:latin typeface="Söhne"/>
              </a:rPr>
              <a:t>const</a:t>
            </a:r>
            <a:r>
              <a:rPr lang="en-US" b="0" i="0">
                <a:effectLst/>
                <a:latin typeface="Söhne"/>
              </a:rPr>
              <a:t> numbers = [</a:t>
            </a:r>
            <a:r>
              <a:rPr lang="en-US" b="0" i="0">
                <a:solidFill>
                  <a:srgbClr val="DF3079"/>
                </a:solidFill>
                <a:effectLst/>
                <a:latin typeface="Söhne"/>
              </a:rPr>
              <a:t>1</a:t>
            </a:r>
            <a:r>
              <a:rPr lang="en-US" b="0" i="0">
                <a:effectLst/>
                <a:latin typeface="Söhne"/>
              </a:rPr>
              <a:t>, </a:t>
            </a:r>
            <a:r>
              <a:rPr lang="en-US" b="0" i="0">
                <a:solidFill>
                  <a:srgbClr val="DF3079"/>
                </a:solidFill>
                <a:effectLst/>
                <a:latin typeface="Söhne"/>
              </a:rPr>
              <a:t>2</a:t>
            </a:r>
            <a:r>
              <a:rPr lang="en-US" b="0" i="0">
                <a:effectLst/>
                <a:latin typeface="Söhne"/>
              </a:rPr>
              <a:t>, </a:t>
            </a:r>
            <a:r>
              <a:rPr lang="en-US" b="0" i="0">
                <a:solidFill>
                  <a:srgbClr val="DF3079"/>
                </a:solidFill>
                <a:effectLst/>
                <a:latin typeface="Söhne"/>
              </a:rPr>
              <a:t>3</a:t>
            </a:r>
            <a:r>
              <a:rPr lang="en-US" b="0" i="0">
                <a:effectLst/>
                <a:latin typeface="Söhne"/>
              </a:rPr>
              <a:t>]; </a:t>
            </a:r>
            <a:r>
              <a:rPr lang="en-US" b="0" i="0">
                <a:solidFill>
                  <a:srgbClr val="2E95D3"/>
                </a:solidFill>
                <a:effectLst/>
                <a:latin typeface="Söhne"/>
              </a:rPr>
              <a:t>const</a:t>
            </a:r>
            <a:r>
              <a:rPr lang="en-US" b="0" i="0">
                <a:effectLst/>
                <a:latin typeface="Söhne"/>
              </a:rPr>
              <a:t> </a:t>
            </a:r>
            <a:r>
              <a:rPr lang="en-US" b="0" i="0">
                <a:solidFill>
                  <a:srgbClr val="F22C3D"/>
                </a:solidFill>
                <a:effectLst/>
                <a:latin typeface="Söhne"/>
              </a:rPr>
              <a:t>sum</a:t>
            </a:r>
            <a:r>
              <a:rPr lang="en-US" b="0" i="0">
                <a:effectLst/>
                <a:latin typeface="Söhne"/>
              </a:rPr>
              <a:t> = (a, b, c) =&gt; a + b + c; </a:t>
            </a:r>
            <a:r>
              <a:rPr lang="en-US" b="0" i="0">
                <a:solidFill>
                  <a:srgbClr val="2E95D3"/>
                </a:solidFill>
                <a:effectLst/>
                <a:latin typeface="Söhne"/>
              </a:rPr>
              <a:t>const</a:t>
            </a:r>
            <a:r>
              <a:rPr lang="en-US" b="0" i="0">
                <a:effectLst/>
                <a:latin typeface="Söhne"/>
              </a:rPr>
              <a:t> result = </a:t>
            </a:r>
            <a:r>
              <a:rPr lang="en-US" b="0" i="0">
                <a:solidFill>
                  <a:srgbClr val="F22C3D"/>
                </a:solidFill>
                <a:effectLst/>
                <a:latin typeface="Söhne"/>
              </a:rPr>
              <a:t>sum</a:t>
            </a:r>
            <a:r>
              <a:rPr lang="en-US" b="0" i="0">
                <a:effectLst/>
                <a:latin typeface="Söhne"/>
              </a:rPr>
              <a:t>(...numbers); </a:t>
            </a:r>
          </a:p>
          <a:p>
            <a:pPr algn="l">
              <a:buFont typeface="+mj-lt"/>
              <a:buNone/>
            </a:pPr>
            <a:endParaRPr lang="en-US" b="0" i="0">
              <a:effectLst/>
              <a:latin typeface="Söhne"/>
            </a:endParaRPr>
          </a:p>
          <a:p>
            <a:pPr algn="l">
              <a:buFont typeface="+mj-lt"/>
              <a:buNone/>
            </a:pPr>
            <a:r>
              <a:rPr lang="en-US" b="1" i="0">
                <a:effectLst/>
                <a:latin typeface="Söhne"/>
              </a:rPr>
              <a:t>Object Merging:</a:t>
            </a:r>
            <a:r>
              <a:rPr lang="en-US" b="0" i="0">
                <a:effectLst/>
                <a:latin typeface="Söhne"/>
              </a:rPr>
              <a:t> It allows the merging of objects or arrays into a new object or array. This is particularly useful when combining properties from multiple sources.</a:t>
            </a:r>
          </a:p>
          <a:p>
            <a:pPr algn="l">
              <a:buFont typeface="+mj-lt"/>
              <a:buNone/>
            </a:pPr>
            <a:br>
              <a:rPr lang="en-US" b="0" i="0">
                <a:solidFill>
                  <a:srgbClr val="2E95D3"/>
                </a:solidFill>
                <a:effectLst/>
                <a:latin typeface="Söhne"/>
              </a:rPr>
            </a:br>
            <a:r>
              <a:rPr lang="en-US" b="0" i="0">
                <a:solidFill>
                  <a:srgbClr val="2E95D3"/>
                </a:solidFill>
                <a:effectLst/>
                <a:latin typeface="Söhne"/>
              </a:rPr>
              <a:t>const</a:t>
            </a:r>
            <a:r>
              <a:rPr lang="en-US" b="0" i="0">
                <a:effectLst/>
                <a:latin typeface="Söhne"/>
              </a:rPr>
              <a:t> obj1 = { </a:t>
            </a:r>
            <a:r>
              <a:rPr lang="en-US" b="0" i="0">
                <a:solidFill>
                  <a:srgbClr val="DF3079"/>
                </a:solidFill>
                <a:effectLst/>
                <a:latin typeface="Söhne"/>
              </a:rPr>
              <a:t>a</a:t>
            </a:r>
            <a:r>
              <a:rPr lang="en-US" b="0" i="0">
                <a:effectLst/>
                <a:latin typeface="Söhne"/>
              </a:rPr>
              <a:t>: </a:t>
            </a:r>
            <a:r>
              <a:rPr lang="en-US" b="0" i="0">
                <a:solidFill>
                  <a:srgbClr val="DF3079"/>
                </a:solidFill>
                <a:effectLst/>
                <a:latin typeface="Söhne"/>
              </a:rPr>
              <a:t>1</a:t>
            </a:r>
            <a:r>
              <a:rPr lang="en-US" b="0" i="0">
                <a:effectLst/>
                <a:latin typeface="Söhne"/>
              </a:rPr>
              <a:t>, </a:t>
            </a:r>
            <a:r>
              <a:rPr lang="en-US" b="0" i="0">
                <a:solidFill>
                  <a:srgbClr val="DF3079"/>
                </a:solidFill>
                <a:effectLst/>
                <a:latin typeface="Söhne"/>
              </a:rPr>
              <a:t>b</a:t>
            </a:r>
            <a:r>
              <a:rPr lang="en-US" b="0" i="0">
                <a:effectLst/>
                <a:latin typeface="Söhne"/>
              </a:rPr>
              <a:t>: </a:t>
            </a:r>
            <a:r>
              <a:rPr lang="en-US" b="0" i="0">
                <a:solidFill>
                  <a:srgbClr val="DF3079"/>
                </a:solidFill>
                <a:effectLst/>
                <a:latin typeface="Söhne"/>
              </a:rPr>
              <a:t>2</a:t>
            </a:r>
            <a:r>
              <a:rPr lang="en-US" b="0" i="0">
                <a:effectLst/>
                <a:latin typeface="Söhne"/>
              </a:rPr>
              <a:t> }; </a:t>
            </a:r>
            <a:r>
              <a:rPr lang="en-US" b="0" i="0">
                <a:solidFill>
                  <a:srgbClr val="2E95D3"/>
                </a:solidFill>
                <a:effectLst/>
                <a:latin typeface="Söhne"/>
              </a:rPr>
              <a:t>const</a:t>
            </a:r>
            <a:r>
              <a:rPr lang="en-US" b="0" i="0">
                <a:effectLst/>
                <a:latin typeface="Söhne"/>
              </a:rPr>
              <a:t> obj2 = { </a:t>
            </a:r>
            <a:r>
              <a:rPr lang="en-US" b="0" i="0">
                <a:solidFill>
                  <a:srgbClr val="DF3079"/>
                </a:solidFill>
                <a:effectLst/>
                <a:latin typeface="Söhne"/>
              </a:rPr>
              <a:t>c</a:t>
            </a:r>
            <a:r>
              <a:rPr lang="en-US" b="0" i="0">
                <a:effectLst/>
                <a:latin typeface="Söhne"/>
              </a:rPr>
              <a:t>: </a:t>
            </a:r>
            <a:r>
              <a:rPr lang="en-US" b="0" i="0">
                <a:solidFill>
                  <a:srgbClr val="DF3079"/>
                </a:solidFill>
                <a:effectLst/>
                <a:latin typeface="Söhne"/>
              </a:rPr>
              <a:t>3</a:t>
            </a:r>
            <a:r>
              <a:rPr lang="en-US" b="0" i="0">
                <a:effectLst/>
                <a:latin typeface="Söhne"/>
              </a:rPr>
              <a:t>, </a:t>
            </a:r>
            <a:r>
              <a:rPr lang="en-US" b="0" i="0">
                <a:solidFill>
                  <a:srgbClr val="DF3079"/>
                </a:solidFill>
                <a:effectLst/>
                <a:latin typeface="Söhne"/>
              </a:rPr>
              <a:t>d</a:t>
            </a:r>
            <a:r>
              <a:rPr lang="en-US" b="0" i="0">
                <a:effectLst/>
                <a:latin typeface="Söhne"/>
              </a:rPr>
              <a:t>: </a:t>
            </a:r>
            <a:r>
              <a:rPr lang="en-US" b="0" i="0">
                <a:solidFill>
                  <a:srgbClr val="DF3079"/>
                </a:solidFill>
                <a:effectLst/>
                <a:latin typeface="Söhne"/>
              </a:rPr>
              <a:t>4</a:t>
            </a:r>
            <a:r>
              <a:rPr lang="en-US" b="0" i="0">
                <a:effectLst/>
                <a:latin typeface="Söhne"/>
              </a:rPr>
              <a:t> }; </a:t>
            </a:r>
            <a:r>
              <a:rPr lang="en-US" b="0" i="0">
                <a:solidFill>
                  <a:srgbClr val="2E95D3"/>
                </a:solidFill>
                <a:effectLst/>
                <a:latin typeface="Söhne"/>
              </a:rPr>
              <a:t>const</a:t>
            </a:r>
            <a:r>
              <a:rPr lang="en-US" b="0" i="0">
                <a:effectLst/>
                <a:latin typeface="Söhne"/>
              </a:rPr>
              <a:t> </a:t>
            </a:r>
            <a:r>
              <a:rPr lang="en-US" b="0" i="0" err="1">
                <a:effectLst/>
                <a:latin typeface="Söhne"/>
              </a:rPr>
              <a:t>mergedObject</a:t>
            </a:r>
            <a:r>
              <a:rPr lang="en-US" b="0" i="0">
                <a:effectLst/>
                <a:latin typeface="Söhne"/>
              </a:rPr>
              <a:t> = { ...obj1, ...obj2 }; </a:t>
            </a:r>
          </a:p>
          <a:p>
            <a:pPr algn="l">
              <a:buFont typeface="+mj-lt"/>
              <a:buNone/>
            </a:pPr>
            <a:endParaRPr lang="en-US" b="0" i="0">
              <a:effectLst/>
              <a:latin typeface="Söhne"/>
            </a:endParaRPr>
          </a:p>
          <a:p>
            <a:pPr algn="l">
              <a:buFont typeface="+mj-lt"/>
              <a:buNone/>
            </a:pPr>
            <a:r>
              <a:rPr lang="en-US" b="1" i="0">
                <a:effectLst/>
                <a:latin typeface="Söhne"/>
              </a:rPr>
              <a:t>String to Array Conversion:</a:t>
            </a:r>
            <a:r>
              <a:rPr lang="en-US" b="0" i="0">
                <a:effectLst/>
                <a:latin typeface="Söhne"/>
              </a:rPr>
              <a:t> The spread operator can convert a string into an array of characters, treating each character as a separate element.</a:t>
            </a:r>
          </a:p>
          <a:p>
            <a:pPr algn="l">
              <a:buFont typeface="+mj-lt"/>
              <a:buNone/>
            </a:pPr>
            <a:br>
              <a:rPr lang="en-US" b="0" i="0">
                <a:solidFill>
                  <a:srgbClr val="2E95D3"/>
                </a:solidFill>
                <a:effectLst/>
                <a:latin typeface="Söhne"/>
              </a:rPr>
            </a:br>
            <a:r>
              <a:rPr lang="en-US" b="0" i="0">
                <a:solidFill>
                  <a:srgbClr val="2E95D3"/>
                </a:solidFill>
                <a:effectLst/>
                <a:latin typeface="Söhne"/>
              </a:rPr>
              <a:t>const</a:t>
            </a:r>
            <a:r>
              <a:rPr lang="en-US" b="0" i="0">
                <a:effectLst/>
                <a:latin typeface="Söhne"/>
              </a:rPr>
              <a:t> str = </a:t>
            </a:r>
            <a:r>
              <a:rPr lang="en-US" b="0" i="0">
                <a:solidFill>
                  <a:srgbClr val="00A67D"/>
                </a:solidFill>
                <a:effectLst/>
                <a:latin typeface="Söhne"/>
              </a:rPr>
              <a:t>'hello'</a:t>
            </a:r>
            <a:r>
              <a:rPr lang="en-US" b="0" i="0">
                <a:effectLst/>
                <a:latin typeface="Söhne"/>
              </a:rPr>
              <a:t>; </a:t>
            </a:r>
            <a:r>
              <a:rPr lang="en-US" b="0" i="0">
                <a:solidFill>
                  <a:srgbClr val="2E95D3"/>
                </a:solidFill>
                <a:effectLst/>
                <a:latin typeface="Söhne"/>
              </a:rPr>
              <a:t>const</a:t>
            </a:r>
            <a:r>
              <a:rPr lang="en-US" b="0" i="0">
                <a:effectLst/>
                <a:latin typeface="Söhne"/>
              </a:rPr>
              <a:t> </a:t>
            </a:r>
            <a:r>
              <a:rPr lang="en-US" b="0" i="0" err="1">
                <a:effectLst/>
                <a:latin typeface="Söhne"/>
              </a:rPr>
              <a:t>charArray</a:t>
            </a:r>
            <a:r>
              <a:rPr lang="en-US" b="0" i="0">
                <a:effectLst/>
                <a:latin typeface="Söhne"/>
              </a:rPr>
              <a:t> = [...str]; </a:t>
            </a:r>
          </a:p>
          <a:p>
            <a:pPr algn="l">
              <a:buFont typeface="+mj-lt"/>
              <a:buNone/>
            </a:pPr>
            <a:endParaRPr lang="en-US" b="0" i="0">
              <a:effectLst/>
              <a:latin typeface="Söhne"/>
            </a:endParaRPr>
          </a:p>
          <a:p>
            <a:pPr algn="l"/>
            <a:r>
              <a:rPr lang="en-US" b="0" i="0">
                <a:effectLst/>
                <a:latin typeface="Söhne"/>
              </a:rPr>
              <a:t>The spread operator enhances the readability and conciseness of JavaScript code, promoting a more expressive and flexible programming style. It simplifies common tasks involving </a:t>
            </a:r>
            <a:r>
              <a:rPr lang="en-US" b="0" i="0" err="1">
                <a:effectLst/>
                <a:latin typeface="Söhne"/>
              </a:rPr>
              <a:t>iterables</a:t>
            </a:r>
            <a:r>
              <a:rPr lang="en-US" b="0" i="0">
                <a:effectLst/>
                <a:latin typeface="Söhne"/>
              </a:rPr>
              <a:t> and contributes to the overall improvement of code quality.</a:t>
            </a:r>
          </a:p>
          <a:p>
            <a:pPr algn="l">
              <a:buFont typeface="+mj-lt"/>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116</a:t>
            </a:fld>
            <a:endParaRPr lang="en-US"/>
          </a:p>
        </p:txBody>
      </p:sp>
    </p:spTree>
    <p:extLst>
      <p:ext uri="{BB962C8B-B14F-4D97-AF65-F5344CB8AC3E}">
        <p14:creationId xmlns:p14="http://schemas.microsoft.com/office/powerpoint/2010/main" val="2574162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r>
              <a:rPr lang="en-US" b="0" i="0">
                <a:solidFill>
                  <a:srgbClr val="000000"/>
                </a:solidFill>
                <a:effectLst/>
                <a:latin typeface="Söhne"/>
              </a:rPr>
              <a:t>In JavaScript, arrays are mutable, signifying that their elements can be modified or changed after the array is initially created. This mutability characteristic empowers developers with the ability to dynamically modify the array's content. Key operations include adding or removing elements, altering values at specific indices, and changing the overall length of the array.</a:t>
            </a:r>
          </a:p>
          <a:p>
            <a:pPr algn="l"/>
            <a:r>
              <a:rPr lang="en-US" b="0" i="0">
                <a:solidFill>
                  <a:srgbClr val="000000"/>
                </a:solidFill>
                <a:effectLst/>
                <a:latin typeface="Söhne"/>
              </a:rPr>
              <a:t>This dynamic nature of arrays is fundamental for adapting to evolving requirements in a program. It provides a flexible and powerful toolset for manipulating data structures, catering to the dynamic nature of many programming scenarios. However, developers should be mindful of potential side effects that can arise due to the mutability of arrays, especially in complex codebases or shared environments.</a:t>
            </a:r>
          </a:p>
          <a:p>
            <a:br>
              <a:rPr lang="en-US" b="0" i="0">
                <a:solidFill>
                  <a:srgbClr val="000000"/>
                </a:solidFill>
                <a:effectLst/>
                <a:latin typeface="Söhne"/>
              </a:rPr>
            </a:b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117</a:t>
            </a:fld>
            <a:endParaRPr lang="en-US"/>
          </a:p>
        </p:txBody>
      </p:sp>
    </p:spTree>
    <p:extLst>
      <p:ext uri="{BB962C8B-B14F-4D97-AF65-F5344CB8AC3E}">
        <p14:creationId xmlns:p14="http://schemas.microsoft.com/office/powerpoint/2010/main" val="31880459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sz="1800" b="1"/>
              <a:t>Trainer Notes:</a:t>
            </a:r>
          </a:p>
          <a:p>
            <a:pPr marL="0" lvl="0" indent="0" algn="l" rtl="0">
              <a:lnSpc>
                <a:spcPct val="100000"/>
              </a:lnSpc>
              <a:spcBef>
                <a:spcPts val="0"/>
              </a:spcBef>
              <a:spcAft>
                <a:spcPts val="0"/>
              </a:spcAft>
              <a:buSzPts val="1400"/>
              <a:buNone/>
            </a:pPr>
            <a:endParaRPr lang="en-US" sz="1800" b="1"/>
          </a:p>
          <a:p>
            <a:pPr marL="0" lvl="0" indent="0" algn="l" rtl="0">
              <a:lnSpc>
                <a:spcPct val="100000"/>
              </a:lnSpc>
              <a:spcBef>
                <a:spcPts val="0"/>
              </a:spcBef>
              <a:spcAft>
                <a:spcPts val="0"/>
              </a:spcAft>
              <a:buSzPts val="1400"/>
              <a:buNone/>
            </a:pPr>
            <a:r>
              <a:rPr lang="en-US" sz="1800" b="0"/>
              <a:t>This slide is self-explanatory, trainer notes not required.</a:t>
            </a:r>
          </a:p>
          <a:p>
            <a:pPr marL="0" lvl="0" indent="0" algn="l" rtl="0">
              <a:lnSpc>
                <a:spcPct val="100000"/>
              </a:lnSpc>
              <a:spcBef>
                <a:spcPts val="0"/>
              </a:spcBef>
              <a:spcAft>
                <a:spcPts val="0"/>
              </a:spcAft>
              <a:buSzPts val="1400"/>
              <a:buNone/>
            </a:pPr>
            <a:endParaRPr lang="en-US" sz="1800"/>
          </a:p>
          <a:p>
            <a:endParaRPr lang="en-IN" sz="1800"/>
          </a:p>
        </p:txBody>
      </p:sp>
      <p:sp>
        <p:nvSpPr>
          <p:cNvPr id="4" name="Slide Number Placeholder 3"/>
          <p:cNvSpPr>
            <a:spLocks noGrp="1"/>
          </p:cNvSpPr>
          <p:nvPr>
            <p:ph type="sldNum" sz="quarter" idx="5"/>
          </p:nvPr>
        </p:nvSpPr>
        <p:spPr/>
        <p:txBody>
          <a:bodyPr/>
          <a:lstStyle/>
          <a:p>
            <a:fld id="{0AC900C1-7326-4B4D-9C4E-22E7230B62CC}" type="slidenum">
              <a:rPr lang="en-US" smtClean="0"/>
              <a:t>118</a:t>
            </a:fld>
            <a:endParaRPr lang="en-US"/>
          </a:p>
        </p:txBody>
      </p:sp>
    </p:spTree>
    <p:extLst>
      <p:ext uri="{BB962C8B-B14F-4D97-AF65-F5344CB8AC3E}">
        <p14:creationId xmlns:p14="http://schemas.microsoft.com/office/powerpoint/2010/main" val="2714646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Modifying Array Elements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JavaScript, individual elements within a mutable array can be modified using their respective indices. The process involves accessing the element at a specific index and assigning a new value to it. Here's an 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let numbers = [1, 2, 3];</a:t>
            </a:r>
          </a:p>
          <a:p>
            <a:pPr algn="l">
              <a:buFont typeface="+mj-lt"/>
              <a:buNone/>
            </a:pPr>
            <a:r>
              <a:rPr lang="en-US" b="0" i="0">
                <a:solidFill>
                  <a:srgbClr val="374151"/>
                </a:solidFill>
                <a:effectLst/>
                <a:latin typeface="Söhne"/>
              </a:rPr>
              <a:t>numbers[1] = 10;</a:t>
            </a:r>
          </a:p>
          <a:p>
            <a:pPr algn="l">
              <a:buFont typeface="+mj-lt"/>
              <a:buNone/>
            </a:pPr>
            <a:r>
              <a:rPr lang="en-US" b="0" i="0">
                <a:solidFill>
                  <a:srgbClr val="374151"/>
                </a:solidFill>
                <a:effectLst/>
                <a:latin typeface="Söhne"/>
              </a:rPr>
              <a:t> // Modifying the second element</a:t>
            </a:r>
          </a:p>
          <a:p>
            <a:pPr algn="l">
              <a:buFont typeface="+mj-lt"/>
              <a:buNone/>
            </a:pPr>
            <a:r>
              <a:rPr lang="en-US" b="0" i="0">
                <a:solidFill>
                  <a:srgbClr val="374151"/>
                </a:solidFill>
                <a:effectLst/>
                <a:latin typeface="Söhne"/>
              </a:rPr>
              <a:t>console.log(numbers);</a:t>
            </a:r>
          </a:p>
          <a:p>
            <a:pPr algn="l">
              <a:buFont typeface="+mj-lt"/>
              <a:buNone/>
            </a:pPr>
            <a:r>
              <a:rPr lang="en-US" b="0" i="0">
                <a:solidFill>
                  <a:srgbClr val="374151"/>
                </a:solidFill>
                <a:effectLst/>
                <a:latin typeface="Söhne"/>
              </a:rPr>
              <a:t>// Output: [1, 10, 3]</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this example, the value at index 1 in the numbers array is changed from 2 to 10. This capability to modify array elements in place is a fundamental aspect of array mutability, providing developers with the flexibility to update data dynamically within the array.</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119</a:t>
            </a:fld>
            <a:endParaRPr lang="en-US"/>
          </a:p>
        </p:txBody>
      </p:sp>
    </p:spTree>
    <p:extLst>
      <p:ext uri="{BB962C8B-B14F-4D97-AF65-F5344CB8AC3E}">
        <p14:creationId xmlns:p14="http://schemas.microsoft.com/office/powerpoint/2010/main" val="137592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br>
              <a:rPr lang="en-US" b="1"/>
            </a:br>
            <a:br>
              <a:rPr lang="en-US"/>
            </a:br>
            <a:r>
              <a:rPr lang="en-US" b="0" i="0">
                <a:solidFill>
                  <a:srgbClr val="0F0F0F"/>
                </a:solidFill>
                <a:effectLst/>
                <a:latin typeface="Söhne"/>
              </a:rPr>
              <a:t>The Document Object Model (DOM) is a crucial programming interface for web documents. It provides a structured representation of a document, typically an HTML or XML file, allowing dynamic access and manipulation of its content through programming languages like JavaScript. In the DOM, the document is represented as a tree-like structure, with nodes and objects representing elements, attributes, and text within the document. This hierarchical model enables developers to interact with and modify the content, structure, and style of a webpage in real-time, facilitating the creation of dynamic and interactive web applications.</a:t>
            </a:r>
            <a:endParaRPr b="1"/>
          </a:p>
        </p:txBody>
      </p:sp>
      <p:sp>
        <p:nvSpPr>
          <p:cNvPr id="318" name="Google Shape;31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Adding and Removing Elements in Arrays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JavaScript, methods like push(), pop(), shift(), and unshift() provide means to dynamically add or remove elements, consequently altering the array's length.</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let fruits = ['apple', 'banana'];</a:t>
            </a:r>
          </a:p>
          <a:p>
            <a:pPr algn="l">
              <a:buFont typeface="+mj-lt"/>
              <a:buNone/>
            </a:pPr>
            <a:endParaRPr lang="en-US" b="0" i="0">
              <a:solidFill>
                <a:srgbClr val="374151"/>
              </a:solidFill>
              <a:effectLst/>
              <a:latin typeface="Söhne"/>
            </a:endParaRPr>
          </a:p>
          <a:p>
            <a:pPr algn="l">
              <a:buFont typeface="+mj-lt"/>
              <a:buNone/>
            </a:pPr>
            <a:r>
              <a:rPr lang="en-US" b="0" i="0" err="1">
                <a:solidFill>
                  <a:srgbClr val="374151"/>
                </a:solidFill>
                <a:effectLst/>
                <a:latin typeface="Söhne"/>
              </a:rPr>
              <a:t>fruits.push</a:t>
            </a:r>
            <a:r>
              <a:rPr lang="en-US" b="0" i="0">
                <a:solidFill>
                  <a:srgbClr val="374151"/>
                </a:solidFill>
                <a:effectLst/>
                <a:latin typeface="Söhne"/>
              </a:rPr>
              <a:t>('orange'); </a:t>
            </a:r>
          </a:p>
          <a:p>
            <a:pPr algn="l">
              <a:buFont typeface="+mj-lt"/>
              <a:buNone/>
            </a:pPr>
            <a:r>
              <a:rPr lang="en-US" b="0" i="0">
                <a:solidFill>
                  <a:srgbClr val="374151"/>
                </a:solidFill>
                <a:effectLst/>
                <a:latin typeface="Söhne"/>
              </a:rPr>
              <a:t>// Adding an element</a:t>
            </a:r>
          </a:p>
          <a:p>
            <a:pPr algn="l">
              <a:buFont typeface="+mj-lt"/>
              <a:buNone/>
            </a:pPr>
            <a:endParaRPr lang="en-US" b="0" i="0">
              <a:solidFill>
                <a:srgbClr val="374151"/>
              </a:solidFill>
              <a:effectLst/>
              <a:latin typeface="Söhne"/>
            </a:endParaRPr>
          </a:p>
          <a:p>
            <a:pPr algn="l">
              <a:buFont typeface="+mj-lt"/>
              <a:buNone/>
            </a:pPr>
            <a:r>
              <a:rPr lang="en-US" b="0" i="0" err="1">
                <a:solidFill>
                  <a:srgbClr val="374151"/>
                </a:solidFill>
                <a:effectLst/>
                <a:latin typeface="Söhne"/>
              </a:rPr>
              <a:t>fruits.pop</a:t>
            </a:r>
            <a:r>
              <a:rPr lang="en-US" b="0" i="0">
                <a:solidFill>
                  <a:srgbClr val="374151"/>
                </a:solidFill>
                <a:effectLst/>
                <a:latin typeface="Söhne"/>
              </a:rPr>
              <a:t>(); </a:t>
            </a:r>
          </a:p>
          <a:p>
            <a:pPr algn="l">
              <a:buFont typeface="+mj-lt"/>
              <a:buNone/>
            </a:pPr>
            <a:r>
              <a:rPr lang="en-US" b="0" i="0">
                <a:solidFill>
                  <a:srgbClr val="374151"/>
                </a:solidFill>
                <a:effectLst/>
                <a:latin typeface="Söhne"/>
              </a:rPr>
              <a:t>// Removing the last element</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console.log(fruits); </a:t>
            </a:r>
          </a:p>
          <a:p>
            <a:pPr algn="l">
              <a:buFont typeface="+mj-lt"/>
              <a:buNone/>
            </a:pPr>
            <a:r>
              <a:rPr lang="en-US" b="0" i="0">
                <a:solidFill>
                  <a:srgbClr val="374151"/>
                </a:solidFill>
                <a:effectLst/>
                <a:latin typeface="Söhne"/>
              </a:rPr>
              <a:t>// Output: ['apple', 'banana’]</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this 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push('orange') adds the element 'orange' to the end of the fruits array.</a:t>
            </a:r>
          </a:p>
          <a:p>
            <a:pPr algn="l">
              <a:buFont typeface="+mj-lt"/>
              <a:buNone/>
            </a:pPr>
            <a:r>
              <a:rPr lang="en-US" b="0" i="0">
                <a:solidFill>
                  <a:srgbClr val="374151"/>
                </a:solidFill>
                <a:effectLst/>
                <a:latin typeface="Söhne"/>
              </a:rPr>
              <a:t>pop() removes the last element from the fruits array.</a:t>
            </a:r>
          </a:p>
          <a:p>
            <a:pPr algn="l">
              <a:buFont typeface="+mj-lt"/>
              <a:buNone/>
            </a:pPr>
            <a:r>
              <a:rPr lang="en-US" b="0" i="0">
                <a:solidFill>
                  <a:srgbClr val="374151"/>
                </a:solidFill>
                <a:effectLst/>
                <a:latin typeface="Söhne"/>
              </a:rPr>
              <a:t>These methods are valuable for dynamic array modifications, allowing developers to adapt the array's content based on program requirements.</a:t>
            </a:r>
          </a:p>
        </p:txBody>
      </p:sp>
      <p:sp>
        <p:nvSpPr>
          <p:cNvPr id="4" name="Slide Number Placeholder 3"/>
          <p:cNvSpPr>
            <a:spLocks noGrp="1"/>
          </p:cNvSpPr>
          <p:nvPr>
            <p:ph type="sldNum" sz="quarter" idx="5"/>
          </p:nvPr>
        </p:nvSpPr>
        <p:spPr/>
        <p:txBody>
          <a:bodyPr/>
          <a:lstStyle/>
          <a:p>
            <a:fld id="{0AC900C1-7326-4B4D-9C4E-22E7230B62CC}" type="slidenum">
              <a:rPr lang="en-US" smtClean="0"/>
              <a:t>120</a:t>
            </a:fld>
            <a:endParaRPr lang="en-US"/>
          </a:p>
        </p:txBody>
      </p:sp>
    </p:spTree>
    <p:extLst>
      <p:ext uri="{BB962C8B-B14F-4D97-AF65-F5344CB8AC3E}">
        <p14:creationId xmlns:p14="http://schemas.microsoft.com/office/powerpoint/2010/main" val="38796695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Changing Array Length</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JavaScript, the length property of an array can be directly modified to change the array's size. Here's an 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let colors = ['red', 'green', 'blue'];</a:t>
            </a:r>
          </a:p>
          <a:p>
            <a:pPr algn="l">
              <a:buFont typeface="+mj-lt"/>
              <a:buNone/>
            </a:pPr>
            <a:r>
              <a:rPr lang="en-US" b="0" i="0" err="1">
                <a:solidFill>
                  <a:srgbClr val="374151"/>
                </a:solidFill>
                <a:effectLst/>
                <a:latin typeface="Söhne"/>
              </a:rPr>
              <a:t>colors.length</a:t>
            </a:r>
            <a:r>
              <a:rPr lang="en-US" b="0" i="0">
                <a:solidFill>
                  <a:srgbClr val="374151"/>
                </a:solidFill>
                <a:effectLst/>
                <a:latin typeface="Söhne"/>
              </a:rPr>
              <a:t> = 2; </a:t>
            </a:r>
          </a:p>
          <a:p>
            <a:pPr algn="l">
              <a:buFont typeface="+mj-lt"/>
              <a:buNone/>
            </a:pPr>
            <a:r>
              <a:rPr lang="en-US" b="0" i="0">
                <a:solidFill>
                  <a:srgbClr val="374151"/>
                </a:solidFill>
                <a:effectLst/>
                <a:latin typeface="Söhne"/>
              </a:rPr>
              <a:t>// Changing the array length</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console.log(colors); </a:t>
            </a:r>
          </a:p>
          <a:p>
            <a:pPr algn="l">
              <a:buFont typeface="+mj-lt"/>
              <a:buNone/>
            </a:pPr>
            <a:r>
              <a:rPr lang="en-US" b="0" i="0">
                <a:solidFill>
                  <a:srgbClr val="374151"/>
                </a:solidFill>
                <a:effectLst/>
                <a:latin typeface="Söhne"/>
              </a:rPr>
              <a:t>// Output: ['red', 'green']</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this example, setting </a:t>
            </a:r>
            <a:r>
              <a:rPr lang="en-US" b="0" i="0" err="1">
                <a:solidFill>
                  <a:srgbClr val="374151"/>
                </a:solidFill>
                <a:effectLst/>
                <a:latin typeface="Söhne"/>
              </a:rPr>
              <a:t>colors.length</a:t>
            </a:r>
            <a:r>
              <a:rPr lang="en-US" b="0" i="0">
                <a:solidFill>
                  <a:srgbClr val="374151"/>
                </a:solidFill>
                <a:effectLst/>
                <a:latin typeface="Söhne"/>
              </a:rPr>
              <a:t> to 2 modifies the array, removing the last element and resulting in ['red', 'green']. This approach provides a straightforward method to truncate or extend an array dynamically by adjusting its length property.</a:t>
            </a:r>
          </a:p>
        </p:txBody>
      </p:sp>
      <p:sp>
        <p:nvSpPr>
          <p:cNvPr id="4" name="Slide Number Placeholder 3"/>
          <p:cNvSpPr>
            <a:spLocks noGrp="1"/>
          </p:cNvSpPr>
          <p:nvPr>
            <p:ph type="sldNum" sz="quarter" idx="5"/>
          </p:nvPr>
        </p:nvSpPr>
        <p:spPr/>
        <p:txBody>
          <a:bodyPr/>
          <a:lstStyle/>
          <a:p>
            <a:fld id="{0AC900C1-7326-4B4D-9C4E-22E7230B62CC}" type="slidenum">
              <a:rPr lang="en-US" smtClean="0"/>
              <a:t>121</a:t>
            </a:fld>
            <a:endParaRPr lang="en-US"/>
          </a:p>
        </p:txBody>
      </p:sp>
    </p:spTree>
    <p:extLst>
      <p:ext uri="{BB962C8B-B14F-4D97-AF65-F5344CB8AC3E}">
        <p14:creationId xmlns:p14="http://schemas.microsoft.com/office/powerpoint/2010/main" val="23366321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AutoNum type="arabicPeriod"/>
            </a:pPr>
            <a:r>
              <a:rPr lang="en-US" b="1" i="0">
                <a:effectLst/>
                <a:latin typeface="Söhne"/>
              </a:rPr>
              <a:t>Efficiency:</a:t>
            </a:r>
            <a:endParaRPr lang="en-US" b="0" i="0">
              <a:effectLst/>
              <a:latin typeface="Söhne"/>
            </a:endParaRPr>
          </a:p>
          <a:p>
            <a:pPr marL="742950" lvl="1" indent="-285750" algn="l">
              <a:buFont typeface="+mj-lt"/>
              <a:buAutoNum type="arabicPeriod"/>
            </a:pPr>
            <a:r>
              <a:rPr lang="en-US" b="0" i="0">
                <a:effectLst/>
                <a:latin typeface="Söhne"/>
              </a:rPr>
              <a:t>Mutable arrays allow direct modification of elements and can be more efficient in terms of memory and performance, especially when dealing with large datasets.</a:t>
            </a:r>
          </a:p>
          <a:p>
            <a:pPr marL="742950" lvl="1" indent="-285750" algn="l">
              <a:buFont typeface="+mj-lt"/>
              <a:buAutoNum type="arabicPeriod"/>
            </a:pPr>
            <a:r>
              <a:rPr lang="en-US" b="0" i="0">
                <a:effectLst/>
                <a:latin typeface="Söhne"/>
              </a:rPr>
              <a:t>In-place modifications, such as updating an element at a specific index, can be faster compared to creating entirely new arrays.</a:t>
            </a:r>
          </a:p>
          <a:p>
            <a:pPr algn="l">
              <a:buFont typeface="+mj-lt"/>
              <a:buAutoNum type="arabicPeriod"/>
            </a:pPr>
            <a:r>
              <a:rPr lang="en-US" b="1" i="0">
                <a:effectLst/>
                <a:latin typeface="Söhne"/>
              </a:rPr>
              <a:t>Simplicity and Readability:</a:t>
            </a:r>
            <a:endParaRPr lang="en-US" b="0" i="0">
              <a:effectLst/>
              <a:latin typeface="Söhne"/>
            </a:endParaRPr>
          </a:p>
          <a:p>
            <a:pPr marL="742950" lvl="1" indent="-285750" algn="l">
              <a:buFont typeface="+mj-lt"/>
              <a:buAutoNum type="arabicPeriod"/>
            </a:pPr>
            <a:r>
              <a:rPr lang="en-US" b="0" i="0">
                <a:effectLst/>
                <a:latin typeface="Söhne"/>
              </a:rPr>
              <a:t>Mutable arrays often result in simpler and more readable code, especially for straightforward operations like adding or removing elements.</a:t>
            </a:r>
          </a:p>
          <a:p>
            <a:pPr marL="742950" lvl="1" indent="-285750" algn="l">
              <a:buFont typeface="+mj-lt"/>
              <a:buAutoNum type="arabicPeriod"/>
            </a:pPr>
            <a:r>
              <a:rPr lang="en-US" b="0" i="0">
                <a:effectLst/>
                <a:latin typeface="Söhne"/>
              </a:rPr>
              <a:t>The code may be more concise and easier to understand without the need for additional array creation syntax.</a:t>
            </a:r>
          </a:p>
          <a:p>
            <a:pPr algn="l">
              <a:buFont typeface="+mj-lt"/>
              <a:buAutoNum type="arabicPeriod"/>
            </a:pPr>
            <a:r>
              <a:rPr lang="en-US" b="1" i="0">
                <a:effectLst/>
                <a:latin typeface="Söhne"/>
              </a:rPr>
              <a:t>In-Place Operations:</a:t>
            </a:r>
            <a:endParaRPr lang="en-US" b="0" i="0">
              <a:effectLst/>
              <a:latin typeface="Söhne"/>
            </a:endParaRPr>
          </a:p>
          <a:p>
            <a:pPr marL="742950" lvl="1" indent="-285750" algn="l">
              <a:buFont typeface="+mj-lt"/>
              <a:buAutoNum type="arabicPeriod"/>
            </a:pPr>
            <a:r>
              <a:rPr lang="en-US" b="0" i="0">
                <a:effectLst/>
                <a:latin typeface="Söhne"/>
              </a:rPr>
              <a:t>Certain operations, such as sorting or reversing an array, can be performed in-place, directly modifying the existing array.</a:t>
            </a:r>
          </a:p>
          <a:p>
            <a:pPr marL="742950" lvl="1" indent="-285750" algn="l">
              <a:buFont typeface="+mj-lt"/>
              <a:buAutoNum type="arabicPeriod"/>
            </a:pPr>
            <a:r>
              <a:rPr lang="en-US" b="0" i="0">
                <a:effectLst/>
                <a:latin typeface="Söhne"/>
              </a:rPr>
              <a:t>In-place operations can be convenient when the original order or structure of the array is not crucial.</a:t>
            </a:r>
          </a:p>
          <a:p>
            <a:pPr algn="l">
              <a:buFont typeface="+mj-lt"/>
              <a:buAutoNum type="arabicPeriod"/>
            </a:pPr>
            <a:r>
              <a:rPr lang="en-US" b="1" i="0">
                <a:effectLst/>
                <a:latin typeface="Söhne"/>
              </a:rPr>
              <a:t>Direct Manipulation:</a:t>
            </a:r>
            <a:endParaRPr lang="en-US" b="0" i="0">
              <a:effectLst/>
              <a:latin typeface="Söhne"/>
            </a:endParaRPr>
          </a:p>
          <a:p>
            <a:pPr marL="742950" lvl="1" indent="-285750" algn="l">
              <a:buFont typeface="+mj-lt"/>
              <a:buAutoNum type="arabicPeriod"/>
            </a:pPr>
            <a:r>
              <a:rPr lang="en-US" b="0" i="0">
                <a:effectLst/>
                <a:latin typeface="Söhne"/>
              </a:rPr>
              <a:t>Mutability allows for direct manipulation of the array's contents without the need for additional syntax or creating new array instances.</a:t>
            </a:r>
          </a:p>
          <a:p>
            <a:pPr marL="742950" lvl="1" indent="-285750" algn="l">
              <a:buFont typeface="+mj-lt"/>
              <a:buAutoNum type="arabicPeriod"/>
            </a:pPr>
            <a:r>
              <a:rPr lang="en-US" b="0" i="0">
                <a:effectLst/>
                <a:latin typeface="Söhne"/>
              </a:rPr>
              <a:t>It can be advantageous in scenarios where the array is a mutable representation of state, and immediate updates are required.</a:t>
            </a:r>
          </a:p>
          <a:p>
            <a:pPr algn="l">
              <a:buFont typeface="+mj-lt"/>
              <a:buAutoNum type="arabicPeriod"/>
            </a:pPr>
            <a:r>
              <a:rPr lang="en-US" b="1" i="0">
                <a:effectLst/>
                <a:latin typeface="Söhne"/>
              </a:rPr>
              <a:t>Compatibility:</a:t>
            </a:r>
            <a:endParaRPr lang="en-US" b="0" i="0">
              <a:effectLst/>
              <a:latin typeface="Söhne"/>
            </a:endParaRPr>
          </a:p>
          <a:p>
            <a:pPr marL="742950" lvl="1" indent="-285750" algn="l">
              <a:buFont typeface="+mj-lt"/>
              <a:buAutoNum type="arabicPeriod"/>
            </a:pPr>
            <a:r>
              <a:rPr lang="en-US" b="0" i="0">
                <a:effectLst/>
                <a:latin typeface="Söhne"/>
              </a:rPr>
              <a:t>Some libraries or APIs may expect or work more seamlessly with mutable arrays, and using mutability can align better with certain coding patterns.</a:t>
            </a:r>
          </a:p>
          <a:p>
            <a:pPr algn="l"/>
            <a:r>
              <a:rPr lang="en-US" b="0" i="0">
                <a:effectLst/>
                <a:latin typeface="Söhne"/>
              </a:rPr>
              <a:t>It's important to note that while mutability can offer efficiency and simplicity benefits, it comes with trade-offs, such as potential for unintended side effects and increased complexity in tracking changes. The choice between mutability and immutability often depends on the specific requirements of the application and the development paradigm being followed.</a:t>
            </a:r>
          </a:p>
          <a:p>
            <a:pPr algn="l">
              <a:buFont typeface="+mj-lt"/>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122</a:t>
            </a:fld>
            <a:endParaRPr lang="en-US"/>
          </a:p>
        </p:txBody>
      </p:sp>
    </p:spTree>
    <p:extLst>
      <p:ext uri="{BB962C8B-B14F-4D97-AF65-F5344CB8AC3E}">
        <p14:creationId xmlns:p14="http://schemas.microsoft.com/office/powerpoint/2010/main" val="20428771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r>
              <a:rPr lang="en-US" b="1" i="0">
                <a:effectLst/>
                <a:latin typeface="Söhne"/>
              </a:rPr>
              <a:t>Arrays Immutability in JavaScript</a:t>
            </a:r>
            <a:br>
              <a:rPr lang="en-US" b="1" i="0">
                <a:effectLst/>
                <a:latin typeface="Söhne"/>
              </a:rPr>
            </a:br>
            <a:endParaRPr lang="en-US" b="0" i="0">
              <a:effectLst/>
              <a:latin typeface="Söhne"/>
            </a:endParaRPr>
          </a:p>
          <a:p>
            <a:pPr algn="l"/>
            <a:r>
              <a:rPr lang="en-US" b="0" i="0">
                <a:effectLst/>
                <a:latin typeface="Söhne"/>
              </a:rPr>
              <a:t>Arrays in JavaScript are inherently mutable, allowing for modifications to their elements after creation. However, immutability refers to the concept that an object, once created, cannot be modified.</a:t>
            </a:r>
          </a:p>
          <a:p>
            <a:pPr algn="l"/>
            <a:r>
              <a:rPr lang="en-US" b="0" i="0">
                <a:effectLst/>
                <a:latin typeface="Söhne"/>
              </a:rPr>
              <a:t>In the context of JavaScript arrays, achieving immutability involves practices where new arrays are created instead of modifying existing ones. Methods that facilitate immutability return new arrays rather than modifying the original array. This approach ensures that the original array remains unchanged, providing benefits such as improved predictability and easier debugging.</a:t>
            </a:r>
          </a:p>
          <a:p>
            <a:pPr algn="l"/>
            <a:r>
              <a:rPr lang="en-US" b="0" i="0">
                <a:effectLst/>
                <a:latin typeface="Söhne"/>
              </a:rPr>
              <a:t>Immutable practices are particularly valuable in scenarios where maintaining the integrity of the original data is crucial, such as in functional programming or state management in applications. Immutability encourages a more controlled and predictable approach to working with data structures.</a:t>
            </a:r>
          </a:p>
          <a:p>
            <a:pPr algn="l">
              <a:buFont typeface="+mj-lt"/>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123</a:t>
            </a:fld>
            <a:endParaRPr lang="en-US"/>
          </a:p>
        </p:txBody>
      </p:sp>
    </p:spTree>
    <p:extLst>
      <p:ext uri="{BB962C8B-B14F-4D97-AF65-F5344CB8AC3E}">
        <p14:creationId xmlns:p14="http://schemas.microsoft.com/office/powerpoint/2010/main" val="34270183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sz="1800" b="1"/>
              <a:t>Trainer Notes:</a:t>
            </a:r>
          </a:p>
          <a:p>
            <a:pPr marL="0" lvl="0" indent="0" algn="l" rtl="0">
              <a:lnSpc>
                <a:spcPct val="100000"/>
              </a:lnSpc>
              <a:spcBef>
                <a:spcPts val="0"/>
              </a:spcBef>
              <a:spcAft>
                <a:spcPts val="0"/>
              </a:spcAft>
              <a:buSzPts val="1400"/>
              <a:buNone/>
            </a:pPr>
            <a:endParaRPr lang="en-US" sz="1800" b="1"/>
          </a:p>
          <a:p>
            <a:pPr marL="0" lvl="0" indent="0" algn="l" rtl="0">
              <a:lnSpc>
                <a:spcPct val="100000"/>
              </a:lnSpc>
              <a:spcBef>
                <a:spcPts val="0"/>
              </a:spcBef>
              <a:spcAft>
                <a:spcPts val="0"/>
              </a:spcAft>
              <a:buSzPts val="1400"/>
              <a:buNone/>
            </a:pPr>
            <a:r>
              <a:rPr lang="en-US" sz="1800" b="0"/>
              <a:t>This slide is self-explanatory, trainer notes not required.</a:t>
            </a:r>
          </a:p>
          <a:p>
            <a:pPr marL="0" lvl="0" indent="0" algn="l" rtl="0">
              <a:lnSpc>
                <a:spcPct val="100000"/>
              </a:lnSpc>
              <a:spcBef>
                <a:spcPts val="0"/>
              </a:spcBef>
              <a:spcAft>
                <a:spcPts val="0"/>
              </a:spcAft>
              <a:buSzPts val="1400"/>
              <a:buNone/>
            </a:pPr>
            <a:endParaRPr lang="en-US" sz="1800"/>
          </a:p>
          <a:p>
            <a:endParaRPr lang="en-IN" sz="1800"/>
          </a:p>
        </p:txBody>
      </p:sp>
      <p:sp>
        <p:nvSpPr>
          <p:cNvPr id="4" name="Slide Number Placeholder 3"/>
          <p:cNvSpPr>
            <a:spLocks noGrp="1"/>
          </p:cNvSpPr>
          <p:nvPr>
            <p:ph type="sldNum" sz="quarter" idx="5"/>
          </p:nvPr>
        </p:nvSpPr>
        <p:spPr/>
        <p:txBody>
          <a:bodyPr/>
          <a:lstStyle/>
          <a:p>
            <a:fld id="{0AC900C1-7326-4B4D-9C4E-22E7230B62CC}" type="slidenum">
              <a:rPr lang="en-US" smtClean="0"/>
              <a:t>124</a:t>
            </a:fld>
            <a:endParaRPr lang="en-US"/>
          </a:p>
        </p:txBody>
      </p:sp>
    </p:spTree>
    <p:extLst>
      <p:ext uri="{BB962C8B-B14F-4D97-AF65-F5344CB8AC3E}">
        <p14:creationId xmlns:p14="http://schemas.microsoft.com/office/powerpoint/2010/main" val="6515273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Creating New Arrays for Immutability</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To achieve immutability in JavaScript arrays, the practice involves creating new arrays instead of modifying existing ones. The spread operator (...) is commonly used for this purpose. Here's an 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let </a:t>
            </a:r>
            <a:r>
              <a:rPr lang="en-US" b="0" i="0" err="1">
                <a:solidFill>
                  <a:srgbClr val="374151"/>
                </a:solidFill>
                <a:effectLst/>
                <a:latin typeface="Söhne"/>
              </a:rPr>
              <a:t>originalArray</a:t>
            </a:r>
            <a:r>
              <a:rPr lang="en-US" b="0" i="0">
                <a:solidFill>
                  <a:srgbClr val="374151"/>
                </a:solidFill>
                <a:effectLst/>
                <a:latin typeface="Söhne"/>
              </a:rPr>
              <a:t> = [1, 2, 3];</a:t>
            </a:r>
          </a:p>
          <a:p>
            <a:pPr algn="l">
              <a:buFont typeface="+mj-lt"/>
              <a:buNone/>
            </a:pPr>
            <a:r>
              <a:rPr lang="en-US" b="0" i="0">
                <a:solidFill>
                  <a:srgbClr val="374151"/>
                </a:solidFill>
                <a:effectLst/>
                <a:latin typeface="Söhne"/>
              </a:rPr>
              <a:t>let </a:t>
            </a:r>
            <a:r>
              <a:rPr lang="en-US" b="0" i="0" err="1">
                <a:solidFill>
                  <a:srgbClr val="374151"/>
                </a:solidFill>
                <a:effectLst/>
                <a:latin typeface="Söhne"/>
              </a:rPr>
              <a:t>newArray</a:t>
            </a:r>
            <a:r>
              <a:rPr lang="en-US" b="0" i="0">
                <a:solidFill>
                  <a:srgbClr val="374151"/>
                </a:solidFill>
                <a:effectLst/>
                <a:latin typeface="Söhne"/>
              </a:rPr>
              <a:t> = [...</a:t>
            </a:r>
            <a:r>
              <a:rPr lang="en-US" b="0" i="0" err="1">
                <a:solidFill>
                  <a:srgbClr val="374151"/>
                </a:solidFill>
                <a:effectLst/>
                <a:latin typeface="Söhne"/>
              </a:rPr>
              <a:t>originalArray</a:t>
            </a:r>
            <a:r>
              <a:rPr lang="en-US" b="0" i="0">
                <a:solidFill>
                  <a:srgbClr val="374151"/>
                </a:solidFill>
                <a:effectLst/>
                <a:latin typeface="Söhne"/>
              </a:rPr>
              <a:t>, 4];</a:t>
            </a:r>
          </a:p>
          <a:p>
            <a:pPr algn="l">
              <a:buFont typeface="+mj-lt"/>
              <a:buNone/>
            </a:pPr>
            <a:r>
              <a:rPr lang="en-US" b="0" i="0">
                <a:solidFill>
                  <a:srgbClr val="374151"/>
                </a:solidFill>
                <a:effectLst/>
                <a:latin typeface="Söhne"/>
              </a:rPr>
              <a:t>// Creating a new array with an additional element</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originalArray</a:t>
            </a:r>
            <a:r>
              <a:rPr lang="en-US" b="0" i="0">
                <a:solidFill>
                  <a:srgbClr val="374151"/>
                </a:solidFill>
                <a:effectLst/>
                <a:latin typeface="Söhne"/>
              </a:rPr>
              <a:t>);</a:t>
            </a:r>
          </a:p>
          <a:p>
            <a:pPr algn="l">
              <a:buFont typeface="+mj-lt"/>
              <a:buNone/>
            </a:pPr>
            <a:r>
              <a:rPr lang="en-US" b="0" i="0">
                <a:solidFill>
                  <a:srgbClr val="374151"/>
                </a:solidFill>
                <a:effectLst/>
                <a:latin typeface="Söhne"/>
              </a:rPr>
              <a:t>// Output: [1, 2, 3]</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newArray</a:t>
            </a:r>
            <a:r>
              <a:rPr lang="en-US" b="0" i="0">
                <a:solidFill>
                  <a:srgbClr val="374151"/>
                </a:solidFill>
                <a:effectLst/>
                <a:latin typeface="Söhne"/>
              </a:rPr>
              <a:t>);</a:t>
            </a:r>
          </a:p>
          <a:p>
            <a:pPr algn="l">
              <a:buFont typeface="+mj-lt"/>
              <a:buNone/>
            </a:pPr>
            <a:r>
              <a:rPr lang="en-US" b="0" i="0">
                <a:solidFill>
                  <a:srgbClr val="374151"/>
                </a:solidFill>
                <a:effectLst/>
                <a:latin typeface="Söhne"/>
              </a:rPr>
              <a:t>// Output: [1, 2, 3, 4]</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this example, a new array (</a:t>
            </a:r>
            <a:r>
              <a:rPr lang="en-US" b="0" i="0" err="1">
                <a:solidFill>
                  <a:srgbClr val="374151"/>
                </a:solidFill>
                <a:effectLst/>
                <a:latin typeface="Söhne"/>
              </a:rPr>
              <a:t>newArray</a:t>
            </a:r>
            <a:r>
              <a:rPr lang="en-US" b="0" i="0">
                <a:solidFill>
                  <a:srgbClr val="374151"/>
                </a:solidFill>
                <a:effectLst/>
                <a:latin typeface="Söhne"/>
              </a:rPr>
              <a:t>) is created by spreading the elements of the </a:t>
            </a:r>
            <a:r>
              <a:rPr lang="en-US" b="0" i="0" err="1">
                <a:solidFill>
                  <a:srgbClr val="374151"/>
                </a:solidFill>
                <a:effectLst/>
                <a:latin typeface="Söhne"/>
              </a:rPr>
              <a:t>originalArray</a:t>
            </a:r>
            <a:r>
              <a:rPr lang="en-US" b="0" i="0">
                <a:solidFill>
                  <a:srgbClr val="374151"/>
                </a:solidFill>
                <a:effectLst/>
                <a:latin typeface="Söhne"/>
              </a:rPr>
              <a:t> and appending a new element (4). The </a:t>
            </a:r>
            <a:r>
              <a:rPr lang="en-US" b="0" i="0" err="1">
                <a:solidFill>
                  <a:srgbClr val="374151"/>
                </a:solidFill>
                <a:effectLst/>
                <a:latin typeface="Söhne"/>
              </a:rPr>
              <a:t>originalArray</a:t>
            </a:r>
            <a:r>
              <a:rPr lang="en-US" b="0" i="0">
                <a:solidFill>
                  <a:srgbClr val="374151"/>
                </a:solidFill>
                <a:effectLst/>
                <a:latin typeface="Söhne"/>
              </a:rPr>
              <a:t> remains unchanged, adhering to the principle of immutability. This approach is valuable for preserving the integrity of the original data while incorporating desired modifications.</a:t>
            </a:r>
          </a:p>
        </p:txBody>
      </p:sp>
      <p:sp>
        <p:nvSpPr>
          <p:cNvPr id="4" name="Slide Number Placeholder 3"/>
          <p:cNvSpPr>
            <a:spLocks noGrp="1"/>
          </p:cNvSpPr>
          <p:nvPr>
            <p:ph type="sldNum" sz="quarter" idx="5"/>
          </p:nvPr>
        </p:nvSpPr>
        <p:spPr/>
        <p:txBody>
          <a:bodyPr/>
          <a:lstStyle/>
          <a:p>
            <a:fld id="{0AC900C1-7326-4B4D-9C4E-22E7230B62CC}" type="slidenum">
              <a:rPr lang="en-US" smtClean="0"/>
              <a:t>125</a:t>
            </a:fld>
            <a:endParaRPr lang="en-US"/>
          </a:p>
        </p:txBody>
      </p:sp>
    </p:spTree>
    <p:extLst>
      <p:ext uri="{BB962C8B-B14F-4D97-AF65-F5344CB8AC3E}">
        <p14:creationId xmlns:p14="http://schemas.microsoft.com/office/powerpoint/2010/main" val="341476062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Array Methods Returning New Arrays for Immutability</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Certain array methods in JavaScript, such as map(), filter(), and </a:t>
            </a:r>
            <a:r>
              <a:rPr lang="en-US" b="0" i="0" err="1">
                <a:solidFill>
                  <a:srgbClr val="374151"/>
                </a:solidFill>
                <a:effectLst/>
                <a:latin typeface="Söhne"/>
              </a:rPr>
              <a:t>concat</a:t>
            </a:r>
            <a:r>
              <a:rPr lang="en-US" b="0" i="0">
                <a:solidFill>
                  <a:srgbClr val="374151"/>
                </a:solidFill>
                <a:effectLst/>
                <a:latin typeface="Söhne"/>
              </a:rPr>
              <a:t>(), are designed to promote immutability by returning new arrays without modifying the original one. Here's an example using the map() method:</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let numbers = [1, 2, 3];</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let </a:t>
            </a:r>
            <a:r>
              <a:rPr lang="en-US" b="0" i="0" err="1">
                <a:solidFill>
                  <a:srgbClr val="374151"/>
                </a:solidFill>
                <a:effectLst/>
                <a:latin typeface="Söhne"/>
              </a:rPr>
              <a:t>doubledNumbers</a:t>
            </a:r>
            <a:r>
              <a:rPr lang="en-US" b="0" i="0">
                <a:solidFill>
                  <a:srgbClr val="374151"/>
                </a:solidFill>
                <a:effectLst/>
                <a:latin typeface="Söhne"/>
              </a:rPr>
              <a:t> = </a:t>
            </a:r>
            <a:r>
              <a:rPr lang="en-US" b="0" i="0" err="1">
                <a:solidFill>
                  <a:srgbClr val="374151"/>
                </a:solidFill>
                <a:effectLst/>
                <a:latin typeface="Söhne"/>
              </a:rPr>
              <a:t>numbers.map</a:t>
            </a:r>
            <a:r>
              <a:rPr lang="en-US" b="0" i="0">
                <a:solidFill>
                  <a:srgbClr val="374151"/>
                </a:solidFill>
                <a:effectLst/>
                <a:latin typeface="Söhne"/>
              </a:rPr>
              <a:t>(num =&gt; num * 2);</a:t>
            </a:r>
          </a:p>
          <a:p>
            <a:pPr algn="l">
              <a:buFont typeface="+mj-lt"/>
              <a:buNone/>
            </a:pPr>
            <a:r>
              <a:rPr lang="en-US" b="0" i="0">
                <a:solidFill>
                  <a:srgbClr val="374151"/>
                </a:solidFill>
                <a:effectLst/>
                <a:latin typeface="Söhne"/>
              </a:rPr>
              <a:t>// Creating a new array with doubled values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console.log(numbers); </a:t>
            </a:r>
          </a:p>
          <a:p>
            <a:pPr algn="l">
              <a:buFont typeface="+mj-lt"/>
              <a:buNone/>
            </a:pPr>
            <a:r>
              <a:rPr lang="en-US" b="0" i="0">
                <a:solidFill>
                  <a:srgbClr val="374151"/>
                </a:solidFill>
                <a:effectLst/>
                <a:latin typeface="Söhne"/>
              </a:rPr>
              <a:t>// Output: [1, 2, 3]</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doubledNumbers</a:t>
            </a:r>
            <a:r>
              <a:rPr lang="en-US" b="0" i="0">
                <a:solidFill>
                  <a:srgbClr val="374151"/>
                </a:solidFill>
                <a:effectLst/>
                <a:latin typeface="Söhne"/>
              </a:rPr>
              <a:t>); </a:t>
            </a:r>
          </a:p>
          <a:p>
            <a:pPr algn="l">
              <a:buFont typeface="+mj-lt"/>
              <a:buNone/>
            </a:pPr>
            <a:r>
              <a:rPr lang="en-US" b="0" i="0">
                <a:solidFill>
                  <a:srgbClr val="374151"/>
                </a:solidFill>
                <a:effectLst/>
                <a:latin typeface="Söhne"/>
              </a:rPr>
              <a:t>// Output: [2, 4, 6]</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this instance, the map() method is used to create a new array (</a:t>
            </a:r>
            <a:r>
              <a:rPr lang="en-US" b="0" i="0" err="1">
                <a:solidFill>
                  <a:srgbClr val="374151"/>
                </a:solidFill>
                <a:effectLst/>
                <a:latin typeface="Söhne"/>
              </a:rPr>
              <a:t>doubledNumbers</a:t>
            </a:r>
            <a:r>
              <a:rPr lang="en-US" b="0" i="0">
                <a:solidFill>
                  <a:srgbClr val="374151"/>
                </a:solidFill>
                <a:effectLst/>
                <a:latin typeface="Söhne"/>
              </a:rPr>
              <a:t>) by doubling each element of the original numbers array. The original array remains unaltered, demonstrating the immutability achieved through the use of methods that return new arrays. This approach is beneficial for maintaining data integrity and facilitating predictable behavior in code.</a:t>
            </a:r>
          </a:p>
        </p:txBody>
      </p:sp>
      <p:sp>
        <p:nvSpPr>
          <p:cNvPr id="4" name="Slide Number Placeholder 3"/>
          <p:cNvSpPr>
            <a:spLocks noGrp="1"/>
          </p:cNvSpPr>
          <p:nvPr>
            <p:ph type="sldNum" sz="quarter" idx="5"/>
          </p:nvPr>
        </p:nvSpPr>
        <p:spPr/>
        <p:txBody>
          <a:bodyPr/>
          <a:lstStyle/>
          <a:p>
            <a:fld id="{0AC900C1-7326-4B4D-9C4E-22E7230B62CC}" type="slidenum">
              <a:rPr lang="en-US" smtClean="0"/>
              <a:t>126</a:t>
            </a:fld>
            <a:endParaRPr lang="en-US"/>
          </a:p>
        </p:txBody>
      </p:sp>
    </p:spTree>
    <p:extLst>
      <p:ext uri="{BB962C8B-B14F-4D97-AF65-F5344CB8AC3E}">
        <p14:creationId xmlns:p14="http://schemas.microsoft.com/office/powerpoint/2010/main" val="24853986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Avoiding Direct Mutations for Immutability</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the pursuit of immutability, it is essential to avoid direct mutations, as illustrated in the following example:</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 Original array</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originalArray</a:t>
            </a:r>
            <a:r>
              <a:rPr lang="en-US" b="0" i="0">
                <a:solidFill>
                  <a:srgbClr val="374151"/>
                </a:solidFill>
                <a:effectLst/>
                <a:latin typeface="Söhne"/>
              </a:rPr>
              <a:t> = [1, 2, 3, 4, 5];</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 Direct mutation (avoided for immutability)</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mutatedArray</a:t>
            </a:r>
            <a:r>
              <a:rPr lang="en-US" b="0" i="0">
                <a:solidFill>
                  <a:srgbClr val="374151"/>
                </a:solidFill>
                <a:effectLst/>
                <a:latin typeface="Söhne"/>
              </a:rPr>
              <a:t> = </a:t>
            </a:r>
            <a:r>
              <a:rPr lang="en-US" b="0" i="0" err="1">
                <a:solidFill>
                  <a:srgbClr val="374151"/>
                </a:solidFill>
                <a:effectLst/>
                <a:latin typeface="Söhne"/>
              </a:rPr>
              <a:t>originalArray</a:t>
            </a:r>
            <a:r>
              <a:rPr lang="en-US" b="0" i="0">
                <a:solidFill>
                  <a:srgbClr val="374151"/>
                </a:solidFill>
                <a:effectLst/>
                <a:latin typeface="Söhne"/>
              </a:rPr>
              <a:t>;</a:t>
            </a:r>
          </a:p>
          <a:p>
            <a:pPr algn="l">
              <a:buFont typeface="+mj-lt"/>
              <a:buNone/>
            </a:pPr>
            <a:r>
              <a:rPr lang="en-US" b="0" i="0" err="1">
                <a:solidFill>
                  <a:srgbClr val="374151"/>
                </a:solidFill>
                <a:effectLst/>
                <a:latin typeface="Söhne"/>
              </a:rPr>
              <a:t>mutatedArray.push</a:t>
            </a:r>
            <a:r>
              <a:rPr lang="en-US" b="0" i="0">
                <a:solidFill>
                  <a:srgbClr val="374151"/>
                </a:solidFill>
                <a:effectLst/>
                <a:latin typeface="Söhne"/>
              </a:rPr>
              <a:t>(6);</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originalArray</a:t>
            </a:r>
            <a:r>
              <a:rPr lang="en-US" b="0" i="0">
                <a:solidFill>
                  <a:srgbClr val="374151"/>
                </a:solidFill>
                <a:effectLst/>
                <a:latin typeface="Söhne"/>
              </a:rPr>
              <a:t>); </a:t>
            </a:r>
          </a:p>
          <a:p>
            <a:pPr algn="l">
              <a:buFont typeface="+mj-lt"/>
              <a:buNone/>
            </a:pPr>
            <a:r>
              <a:rPr lang="en-US" b="0" i="0">
                <a:solidFill>
                  <a:srgbClr val="374151"/>
                </a:solidFill>
                <a:effectLst/>
                <a:latin typeface="Söhne"/>
              </a:rPr>
              <a:t>// Output: [1, 2, 3, 4, 5, 6]</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mutatedArray</a:t>
            </a:r>
            <a:r>
              <a:rPr lang="en-US" b="0" i="0">
                <a:solidFill>
                  <a:srgbClr val="374151"/>
                </a:solidFill>
                <a:effectLst/>
                <a:latin typeface="Söhne"/>
              </a:rPr>
              <a:t>);   </a:t>
            </a:r>
          </a:p>
          <a:p>
            <a:pPr algn="l">
              <a:buFont typeface="+mj-lt"/>
              <a:buNone/>
            </a:pPr>
            <a:r>
              <a:rPr lang="en-US" b="0" i="0">
                <a:solidFill>
                  <a:srgbClr val="374151"/>
                </a:solidFill>
                <a:effectLst/>
                <a:latin typeface="Söhne"/>
              </a:rPr>
              <a:t>// Output: [1, 2, 3, 4, 5, 6] (</a:t>
            </a:r>
            <a:r>
              <a:rPr lang="en-US" b="0" i="0" err="1">
                <a:solidFill>
                  <a:srgbClr val="374151"/>
                </a:solidFill>
                <a:effectLst/>
                <a:latin typeface="Söhne"/>
              </a:rPr>
              <a:t>originalArray</a:t>
            </a:r>
            <a:r>
              <a:rPr lang="en-US" b="0" i="0">
                <a:solidFill>
                  <a:srgbClr val="374151"/>
                </a:solidFill>
                <a:effectLst/>
                <a:latin typeface="Söhne"/>
              </a:rPr>
              <a:t> is also modified)</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this case, </a:t>
            </a:r>
            <a:r>
              <a:rPr lang="en-US" b="0" i="0" err="1">
                <a:solidFill>
                  <a:srgbClr val="374151"/>
                </a:solidFill>
                <a:effectLst/>
                <a:latin typeface="Söhne"/>
              </a:rPr>
              <a:t>mutatedArray</a:t>
            </a:r>
            <a:r>
              <a:rPr lang="en-US" b="0" i="0">
                <a:solidFill>
                  <a:srgbClr val="374151"/>
                </a:solidFill>
                <a:effectLst/>
                <a:latin typeface="Söhne"/>
              </a:rPr>
              <a:t> is assigned the reference to </a:t>
            </a:r>
            <a:r>
              <a:rPr lang="en-US" b="0" i="0" err="1">
                <a:solidFill>
                  <a:srgbClr val="374151"/>
                </a:solidFill>
                <a:effectLst/>
                <a:latin typeface="Söhne"/>
              </a:rPr>
              <a:t>originalArray</a:t>
            </a:r>
            <a:r>
              <a:rPr lang="en-US" b="0" i="0">
                <a:solidFill>
                  <a:srgbClr val="374151"/>
                </a:solidFill>
                <a:effectLst/>
                <a:latin typeface="Söhne"/>
              </a:rPr>
              <a:t>, and the push(6) operation directly mutates both arrays because they share the same reference. To achieve immutability, it is crucial to create new arrays or use methods that return new arrays, as direct mutations can lead to unexpected side effects and compromise the principle of immutability.</a:t>
            </a:r>
          </a:p>
        </p:txBody>
      </p:sp>
      <p:sp>
        <p:nvSpPr>
          <p:cNvPr id="4" name="Slide Number Placeholder 3"/>
          <p:cNvSpPr>
            <a:spLocks noGrp="1"/>
          </p:cNvSpPr>
          <p:nvPr>
            <p:ph type="sldNum" sz="quarter" idx="5"/>
          </p:nvPr>
        </p:nvSpPr>
        <p:spPr/>
        <p:txBody>
          <a:bodyPr/>
          <a:lstStyle/>
          <a:p>
            <a:fld id="{0AC900C1-7326-4B4D-9C4E-22E7230B62CC}" type="slidenum">
              <a:rPr lang="en-US" smtClean="0"/>
              <a:t>127</a:t>
            </a:fld>
            <a:endParaRPr lang="en-US"/>
          </a:p>
        </p:txBody>
      </p:sp>
    </p:spTree>
    <p:extLst>
      <p:ext uri="{BB962C8B-B14F-4D97-AF65-F5344CB8AC3E}">
        <p14:creationId xmlns:p14="http://schemas.microsoft.com/office/powerpoint/2010/main" val="387242163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Achieving Immutability by Creating a New Array</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To ensure immutability and avoid direct mutations, a new array can be created using the spread operator (...). Here's an example:</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 Original array</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originalArray</a:t>
            </a:r>
            <a:r>
              <a:rPr lang="en-US" b="0" i="0">
                <a:solidFill>
                  <a:srgbClr val="374151"/>
                </a:solidFill>
                <a:effectLst/>
                <a:latin typeface="Söhne"/>
              </a:rPr>
              <a:t> = [1, 2, 3, 4, 5];</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 Creating a new array without direct mutation</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newArray</a:t>
            </a:r>
            <a:r>
              <a:rPr lang="en-US" b="0" i="0">
                <a:solidFill>
                  <a:srgbClr val="374151"/>
                </a:solidFill>
                <a:effectLst/>
                <a:latin typeface="Söhne"/>
              </a:rPr>
              <a:t> = [...</a:t>
            </a:r>
            <a:r>
              <a:rPr lang="en-US" b="0" i="0" err="1">
                <a:solidFill>
                  <a:srgbClr val="374151"/>
                </a:solidFill>
                <a:effectLst/>
                <a:latin typeface="Söhne"/>
              </a:rPr>
              <a:t>originalArray</a:t>
            </a:r>
            <a:r>
              <a:rPr lang="en-US" b="0" i="0">
                <a:solidFill>
                  <a:srgbClr val="374151"/>
                </a:solidFill>
                <a:effectLst/>
                <a:latin typeface="Söhne"/>
              </a:rPr>
              <a:t>, 6];</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originalArray</a:t>
            </a:r>
            <a:r>
              <a:rPr lang="en-US" b="0" i="0">
                <a:solidFill>
                  <a:srgbClr val="374151"/>
                </a:solidFill>
                <a:effectLst/>
                <a:latin typeface="Söhne"/>
              </a:rPr>
              <a:t>);</a:t>
            </a:r>
          </a:p>
          <a:p>
            <a:pPr algn="l">
              <a:buFont typeface="+mj-lt"/>
              <a:buNone/>
            </a:pPr>
            <a:r>
              <a:rPr lang="en-US" b="0" i="0">
                <a:solidFill>
                  <a:srgbClr val="374151"/>
                </a:solidFill>
                <a:effectLst/>
                <a:latin typeface="Söhne"/>
              </a:rPr>
              <a:t>// Output: [1, 2, 3, 4, 5]</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newArray</a:t>
            </a:r>
            <a:r>
              <a:rPr lang="en-US" b="0" i="0">
                <a:solidFill>
                  <a:srgbClr val="374151"/>
                </a:solidFill>
                <a:effectLst/>
                <a:latin typeface="Söhne"/>
              </a:rPr>
              <a:t>);    </a:t>
            </a:r>
          </a:p>
          <a:p>
            <a:pPr algn="l">
              <a:buFont typeface="+mj-lt"/>
              <a:buNone/>
            </a:pPr>
            <a:r>
              <a:rPr lang="en-US" b="0" i="0">
                <a:solidFill>
                  <a:srgbClr val="374151"/>
                </a:solidFill>
                <a:effectLst/>
                <a:latin typeface="Söhne"/>
              </a:rPr>
              <a:t>// Output: [1, 2, 3, 4, 5, 6] (</a:t>
            </a:r>
            <a:r>
              <a:rPr lang="en-US" b="0" i="0" err="1">
                <a:solidFill>
                  <a:srgbClr val="374151"/>
                </a:solidFill>
                <a:effectLst/>
                <a:latin typeface="Söhne"/>
              </a:rPr>
              <a:t>originalArray</a:t>
            </a:r>
            <a:r>
              <a:rPr lang="en-US" b="0" i="0">
                <a:solidFill>
                  <a:srgbClr val="374151"/>
                </a:solidFill>
                <a:effectLst/>
                <a:latin typeface="Söhne"/>
              </a:rPr>
              <a:t> remains unchanged)</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this example, the spread operator is used to create a new array (</a:t>
            </a:r>
            <a:r>
              <a:rPr lang="en-US" b="0" i="0" err="1">
                <a:solidFill>
                  <a:srgbClr val="374151"/>
                </a:solidFill>
                <a:effectLst/>
                <a:latin typeface="Söhne"/>
              </a:rPr>
              <a:t>newArray</a:t>
            </a:r>
            <a:r>
              <a:rPr lang="en-US" b="0" i="0">
                <a:solidFill>
                  <a:srgbClr val="374151"/>
                </a:solidFill>
                <a:effectLst/>
                <a:latin typeface="Söhne"/>
              </a:rPr>
              <a:t>) that includes all elements from </a:t>
            </a:r>
            <a:r>
              <a:rPr lang="en-US" b="0" i="0" err="1">
                <a:solidFill>
                  <a:srgbClr val="374151"/>
                </a:solidFill>
                <a:effectLst/>
                <a:latin typeface="Söhne"/>
              </a:rPr>
              <a:t>originalArray</a:t>
            </a:r>
            <a:r>
              <a:rPr lang="en-US" b="0" i="0">
                <a:solidFill>
                  <a:srgbClr val="374151"/>
                </a:solidFill>
                <a:effectLst/>
                <a:latin typeface="Söhne"/>
              </a:rPr>
              <a:t> along with the new element (6). This approach ensures immutability, as the </a:t>
            </a:r>
            <a:r>
              <a:rPr lang="en-US" b="0" i="0" err="1">
                <a:solidFill>
                  <a:srgbClr val="374151"/>
                </a:solidFill>
                <a:effectLst/>
                <a:latin typeface="Söhne"/>
              </a:rPr>
              <a:t>originalArray</a:t>
            </a:r>
            <a:r>
              <a:rPr lang="en-US" b="0" i="0">
                <a:solidFill>
                  <a:srgbClr val="374151"/>
                </a:solidFill>
                <a:effectLst/>
                <a:latin typeface="Söhne"/>
              </a:rPr>
              <a:t> remains unchanged, and the new array reflects the desired modifications.</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128</a:t>
            </a:fld>
            <a:endParaRPr lang="en-US"/>
          </a:p>
        </p:txBody>
      </p:sp>
    </p:spTree>
    <p:extLst>
      <p:ext uri="{BB962C8B-B14F-4D97-AF65-F5344CB8AC3E}">
        <p14:creationId xmlns:p14="http://schemas.microsoft.com/office/powerpoint/2010/main" val="219513632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Arial" panose="020B0604020202020204" pitchFamily="34" charset="0"/>
              <a:buChar char="•"/>
            </a:pPr>
            <a:r>
              <a:rPr lang="en-US" b="1" i="0">
                <a:effectLst/>
                <a:latin typeface="Söhne"/>
              </a:rPr>
              <a:t>Predictability:</a:t>
            </a:r>
            <a:r>
              <a:rPr lang="en-US" b="0" i="0">
                <a:effectLst/>
                <a:latin typeface="Söhne"/>
              </a:rPr>
              <a:t> Immutability ensures that the state of the array remains consistent, making it easier to reason about code and avoid unexpected side effects.</a:t>
            </a:r>
          </a:p>
          <a:p>
            <a:pPr algn="l">
              <a:buFont typeface="Arial" panose="020B0604020202020204" pitchFamily="34" charset="0"/>
              <a:buChar char="•"/>
            </a:pPr>
            <a:r>
              <a:rPr lang="en-US" b="1" i="0">
                <a:effectLst/>
                <a:latin typeface="Söhne"/>
              </a:rPr>
              <a:t>Debugging:</a:t>
            </a:r>
            <a:r>
              <a:rPr lang="en-US" b="0" i="0">
                <a:effectLst/>
                <a:latin typeface="Söhne"/>
              </a:rPr>
              <a:t> With immutable data, it's simpler to trace the source of bugs since data changes are localized to specific operations that create new instances.</a:t>
            </a:r>
          </a:p>
          <a:p>
            <a:pPr algn="l">
              <a:buFont typeface="Arial" panose="020B0604020202020204" pitchFamily="34" charset="0"/>
              <a:buChar char="•"/>
            </a:pPr>
            <a:r>
              <a:rPr lang="en-US" b="1" i="0">
                <a:effectLst/>
                <a:latin typeface="Söhne"/>
              </a:rPr>
              <a:t>Functional Programming:</a:t>
            </a:r>
            <a:r>
              <a:rPr lang="en-US" b="0" i="0">
                <a:effectLst/>
                <a:latin typeface="Söhne"/>
              </a:rPr>
              <a:t> Immutability aligns with functional programming principles, facilitating the creation of pure functions that do not modify external state.</a:t>
            </a:r>
          </a:p>
          <a:p>
            <a:pPr algn="l">
              <a:buFont typeface="Arial" panose="020B0604020202020204" pitchFamily="34" charset="0"/>
              <a:buChar char="•"/>
            </a:pPr>
            <a:endParaRPr lang="en-US" b="0" i="0">
              <a:effectLst/>
              <a:latin typeface="Söhne"/>
            </a:endParaRPr>
          </a:p>
          <a:p>
            <a:pPr algn="l"/>
            <a:r>
              <a:rPr lang="en-US" b="0" i="0">
                <a:effectLst/>
                <a:latin typeface="Söhne"/>
              </a:rPr>
              <a:t>In JavaScript, a balance between mutability and immutability is often struck based on the requirements of a particular application or code section.</a:t>
            </a:r>
          </a:p>
        </p:txBody>
      </p:sp>
      <p:sp>
        <p:nvSpPr>
          <p:cNvPr id="4" name="Slide Number Placeholder 3"/>
          <p:cNvSpPr>
            <a:spLocks noGrp="1"/>
          </p:cNvSpPr>
          <p:nvPr>
            <p:ph type="sldNum" sz="quarter" idx="5"/>
          </p:nvPr>
        </p:nvSpPr>
        <p:spPr/>
        <p:txBody>
          <a:bodyPr/>
          <a:lstStyle/>
          <a:p>
            <a:fld id="{0AC900C1-7326-4B4D-9C4E-22E7230B62CC}" type="slidenum">
              <a:rPr lang="en-US" smtClean="0"/>
              <a:t>129</a:t>
            </a:fld>
            <a:endParaRPr lang="en-US"/>
          </a:p>
        </p:txBody>
      </p:sp>
    </p:spTree>
    <p:extLst>
      <p:ext uri="{BB962C8B-B14F-4D97-AF65-F5344CB8AC3E}">
        <p14:creationId xmlns:p14="http://schemas.microsoft.com/office/powerpoint/2010/main" val="3287319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Trainer Notes:</a:t>
            </a:r>
            <a:br>
              <a:rPr lang="en-US" b="1"/>
            </a:br>
            <a:br>
              <a:rPr lang="en-US"/>
            </a:br>
            <a:r>
              <a:rPr lang="en-US">
                <a:solidFill>
                  <a:srgbClr val="3F3F3F"/>
                </a:solidFill>
              </a:rPr>
              <a:t>The document object model for the document includes the document's overall structure, the head, tables within the document, table headers, text within table cells, and all other parts. Using the DOM and a scripting language like JavaScript, they can all be accessed and changed.</a:t>
            </a:r>
            <a:endParaRPr/>
          </a:p>
        </p:txBody>
      </p:sp>
      <p:sp>
        <p:nvSpPr>
          <p:cNvPr id="327" name="Google Shape;32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0F0F0F"/>
                </a:solidFill>
                <a:effectLst/>
                <a:latin typeface="Söhne"/>
              </a:rPr>
              <a:t>Array destructuring, introduced in ECMAScript 6 (ES6), is a powerful feature in JavaScript that enables the extraction of values from arrays and assigns them to variables in a concise and expressive manner. This capability streamlines the process of working with arrays, providing a more readable and elegant syntax. Instead of accessing array elements using indices, array destructuring allows for the direct assignment of values to named variables, making the code more intuitive and less prone to errors. This feature is particularly useful when dealing with functions that return arrays or when extracting specific elements from an array, contributing to cleaner and more maintainable code.</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130</a:t>
            </a:fld>
            <a:endParaRPr lang="en-US"/>
          </a:p>
        </p:txBody>
      </p:sp>
    </p:spTree>
    <p:extLst>
      <p:ext uri="{BB962C8B-B14F-4D97-AF65-F5344CB8AC3E}">
        <p14:creationId xmlns:p14="http://schemas.microsoft.com/office/powerpoint/2010/main" val="18053095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a:t>1. Basic Syntax:</a:t>
            </a:r>
          </a:p>
          <a:p>
            <a:pPr algn="l">
              <a:buFont typeface="+mj-lt"/>
              <a:buNone/>
            </a:pPr>
            <a:r>
              <a:rPr lang="en-US"/>
              <a:t>Array destructuring uses square brackets ([]) on the left-hand side of an assignment to extract values from an array and assign them to variables.</a:t>
            </a:r>
          </a:p>
          <a:p>
            <a:pPr algn="l">
              <a:buFont typeface="+mj-lt"/>
              <a:buNone/>
            </a:pPr>
            <a:endParaRPr lang="en-US"/>
          </a:p>
          <a:p>
            <a:pPr algn="l">
              <a:buFont typeface="+mj-lt"/>
              <a:buNone/>
            </a:pPr>
            <a:r>
              <a:rPr lang="en-US"/>
              <a:t>const numbers = [1, 2, 3];</a:t>
            </a:r>
          </a:p>
          <a:p>
            <a:pPr algn="l">
              <a:buFont typeface="+mj-lt"/>
              <a:buNone/>
            </a:pPr>
            <a:r>
              <a:rPr lang="en-US"/>
              <a:t>const [a, b, c] = numbers;</a:t>
            </a:r>
          </a:p>
          <a:p>
            <a:pPr algn="l">
              <a:buFont typeface="+mj-lt"/>
              <a:buNone/>
            </a:pPr>
            <a:r>
              <a:rPr lang="en-US"/>
              <a:t>console.log(a); // 1</a:t>
            </a:r>
          </a:p>
          <a:p>
            <a:pPr algn="l">
              <a:buFont typeface="+mj-lt"/>
              <a:buNone/>
            </a:pPr>
            <a:r>
              <a:rPr lang="en-US"/>
              <a:t>console.log(b); // 2</a:t>
            </a:r>
          </a:p>
          <a:p>
            <a:pPr algn="l">
              <a:buFont typeface="+mj-lt"/>
              <a:buNone/>
            </a:pPr>
            <a:r>
              <a:rPr lang="en-US"/>
              <a:t>console.log(c); // 3</a:t>
            </a:r>
          </a:p>
          <a:p>
            <a:pPr algn="l">
              <a:buFont typeface="+mj-lt"/>
              <a:buNone/>
            </a:pPr>
            <a:endParaRPr lang="en-US"/>
          </a:p>
          <a:p>
            <a:pPr algn="l">
              <a:buFont typeface="+mj-lt"/>
              <a:buNone/>
            </a:pPr>
            <a:r>
              <a:rPr lang="en-US"/>
              <a:t>2. Skipping Elements:</a:t>
            </a:r>
          </a:p>
          <a:p>
            <a:pPr algn="l">
              <a:buFont typeface="+mj-lt"/>
              <a:buNone/>
            </a:pPr>
            <a:r>
              <a:rPr lang="en-US"/>
              <a:t>You can skip elements by using commas without assigning them to variables.</a:t>
            </a:r>
          </a:p>
          <a:p>
            <a:pPr algn="l">
              <a:buFont typeface="+mj-lt"/>
              <a:buNone/>
            </a:pPr>
            <a:endParaRPr lang="en-US"/>
          </a:p>
          <a:p>
            <a:pPr algn="l">
              <a:buFont typeface="+mj-lt"/>
              <a:buNone/>
            </a:pPr>
            <a:r>
              <a:rPr lang="en-US"/>
              <a:t>const [first, , third] = numbers;</a:t>
            </a:r>
          </a:p>
          <a:p>
            <a:pPr algn="l">
              <a:buFont typeface="+mj-lt"/>
              <a:buNone/>
            </a:pPr>
            <a:r>
              <a:rPr lang="en-US"/>
              <a:t>console.log(first); // 1</a:t>
            </a:r>
          </a:p>
          <a:p>
            <a:pPr algn="l">
              <a:buFont typeface="+mj-lt"/>
              <a:buNone/>
            </a:pPr>
            <a:r>
              <a:rPr lang="en-US"/>
              <a:t>console.log(third); // 3</a:t>
            </a:r>
          </a:p>
          <a:p>
            <a:pPr algn="l">
              <a:buFont typeface="+mj-lt"/>
              <a:buNone/>
            </a:pPr>
            <a:endParaRPr lang="en-US"/>
          </a:p>
          <a:p>
            <a:pPr algn="l">
              <a:buFont typeface="+mj-lt"/>
              <a:buNone/>
            </a:pPr>
            <a:r>
              <a:rPr lang="en-US"/>
              <a:t>3. Default Values:</a:t>
            </a:r>
          </a:p>
          <a:p>
            <a:pPr algn="l">
              <a:buFont typeface="+mj-lt"/>
              <a:buNone/>
            </a:pPr>
            <a:r>
              <a:rPr lang="en-US"/>
              <a:t>You can provide default values for variables in case the corresponding array element is undefined.</a:t>
            </a:r>
          </a:p>
          <a:p>
            <a:pPr algn="l">
              <a:buFont typeface="+mj-lt"/>
              <a:buNone/>
            </a:pPr>
            <a:endParaRPr lang="en-US"/>
          </a:p>
          <a:p>
            <a:pPr algn="l">
              <a:buFont typeface="+mj-lt"/>
              <a:buNone/>
            </a:pPr>
            <a:r>
              <a:rPr lang="en-US"/>
              <a:t>const [x, y, z = 0] = [1, 2];</a:t>
            </a:r>
          </a:p>
          <a:p>
            <a:pPr algn="l">
              <a:buFont typeface="+mj-lt"/>
              <a:buNone/>
            </a:pPr>
            <a:r>
              <a:rPr lang="en-US"/>
              <a:t>console.log(x); // 1</a:t>
            </a:r>
          </a:p>
          <a:p>
            <a:pPr algn="l">
              <a:buFont typeface="+mj-lt"/>
              <a:buNone/>
            </a:pPr>
            <a:r>
              <a:rPr lang="en-US"/>
              <a:t>console.log(y); // 2</a:t>
            </a:r>
          </a:p>
          <a:p>
            <a:pPr algn="l">
              <a:buFont typeface="+mj-lt"/>
              <a:buNone/>
            </a:pPr>
            <a:r>
              <a:rPr lang="en-US"/>
              <a:t>console.log(z); // 0 (default value)</a:t>
            </a:r>
          </a:p>
          <a:p>
            <a:pPr algn="l">
              <a:buFont typeface="+mj-lt"/>
              <a:buNone/>
            </a:pPr>
            <a:endParaRPr lang="en-US"/>
          </a:p>
          <a:p>
            <a:pPr algn="l">
              <a:buFont typeface="+mj-lt"/>
              <a:buNone/>
            </a:pPr>
            <a:r>
              <a:rPr lang="en-US"/>
              <a:t>4. Swapping Variables:</a:t>
            </a:r>
          </a:p>
          <a:p>
            <a:pPr algn="l">
              <a:buFont typeface="+mj-lt"/>
              <a:buNone/>
            </a:pPr>
            <a:r>
              <a:rPr lang="en-US"/>
              <a:t>Array destructuring makes swapping variables without using a temporary variable straightforward.</a:t>
            </a:r>
          </a:p>
          <a:p>
            <a:pPr algn="l">
              <a:buFont typeface="+mj-lt"/>
              <a:buNone/>
            </a:pPr>
            <a:endParaRPr lang="en-US"/>
          </a:p>
          <a:p>
            <a:pPr algn="l">
              <a:buFont typeface="+mj-lt"/>
              <a:buNone/>
            </a:pPr>
            <a:r>
              <a:rPr lang="en-US"/>
              <a:t>let a = 1;</a:t>
            </a:r>
          </a:p>
          <a:p>
            <a:pPr algn="l">
              <a:buFont typeface="+mj-lt"/>
              <a:buNone/>
            </a:pPr>
            <a:r>
              <a:rPr lang="en-US"/>
              <a:t>let b = 2;</a:t>
            </a:r>
          </a:p>
          <a:p>
            <a:pPr algn="l">
              <a:buFont typeface="+mj-lt"/>
              <a:buNone/>
            </a:pPr>
            <a:r>
              <a:rPr lang="en-US"/>
              <a:t>[a, b] = [b, a];</a:t>
            </a:r>
          </a:p>
          <a:p>
            <a:pPr algn="l">
              <a:buFont typeface="+mj-lt"/>
              <a:buNone/>
            </a:pPr>
            <a:r>
              <a:rPr lang="en-US"/>
              <a:t>console.log(a); // 2</a:t>
            </a:r>
          </a:p>
          <a:p>
            <a:pPr algn="l">
              <a:buFont typeface="+mj-lt"/>
              <a:buNone/>
            </a:pPr>
            <a:r>
              <a:rPr lang="en-US"/>
              <a:t>console.log(b); // 1</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131</a:t>
            </a:fld>
            <a:endParaRPr lang="en-US"/>
          </a:p>
        </p:txBody>
      </p:sp>
    </p:spTree>
    <p:extLst>
      <p:ext uri="{BB962C8B-B14F-4D97-AF65-F5344CB8AC3E}">
        <p14:creationId xmlns:p14="http://schemas.microsoft.com/office/powerpoint/2010/main" val="2847793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algn="l">
              <a:buFont typeface="+mj-lt"/>
              <a:buNone/>
            </a:pPr>
            <a:r>
              <a:rPr lang="en-US" b="0" i="0">
                <a:solidFill>
                  <a:srgbClr val="374151"/>
                </a:solidFill>
                <a:effectLst/>
                <a:latin typeface="Söhne"/>
              </a:rPr>
              <a:t>5. Rest Operator:</a:t>
            </a:r>
          </a:p>
          <a:p>
            <a:pPr algn="l">
              <a:buFont typeface="+mj-lt"/>
              <a:buNone/>
            </a:pPr>
            <a:r>
              <a:rPr lang="en-US" b="0" i="0">
                <a:solidFill>
                  <a:srgbClr val="374151"/>
                </a:solidFill>
                <a:effectLst/>
                <a:latin typeface="Söhne"/>
              </a:rPr>
              <a:t>The rest operator (...) gathers the remaining elements into a new array.</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colors = ['red', 'green', 'blue'];</a:t>
            </a:r>
          </a:p>
          <a:p>
            <a:pPr algn="l">
              <a:buFont typeface="+mj-lt"/>
              <a:buNone/>
            </a:pPr>
            <a:r>
              <a:rPr lang="en-US" b="0" i="0">
                <a:solidFill>
                  <a:srgbClr val="374151"/>
                </a:solidFill>
                <a:effectLst/>
                <a:latin typeface="Söhne"/>
              </a:rPr>
              <a:t>const [primary, ...secondary] = colors;</a:t>
            </a:r>
          </a:p>
          <a:p>
            <a:pPr algn="l">
              <a:buFont typeface="+mj-lt"/>
              <a:buNone/>
            </a:pPr>
            <a:r>
              <a:rPr lang="en-US" b="0" i="0">
                <a:solidFill>
                  <a:srgbClr val="374151"/>
                </a:solidFill>
                <a:effectLst/>
                <a:latin typeface="Söhne"/>
              </a:rPr>
              <a:t>console.log(primary);   // 'red'</a:t>
            </a:r>
          </a:p>
          <a:p>
            <a:pPr algn="l">
              <a:buFont typeface="+mj-lt"/>
              <a:buNone/>
            </a:pPr>
            <a:r>
              <a:rPr lang="en-US" b="0" i="0">
                <a:solidFill>
                  <a:srgbClr val="374151"/>
                </a:solidFill>
                <a:effectLst/>
                <a:latin typeface="Söhne"/>
              </a:rPr>
              <a:t>console.log(secondary); // ['green', 'blue']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6. Nested Destructuring:</a:t>
            </a:r>
          </a:p>
          <a:p>
            <a:pPr algn="l">
              <a:buFont typeface="+mj-lt"/>
              <a:buNone/>
            </a:pPr>
            <a:r>
              <a:rPr lang="en-US" b="0" i="0">
                <a:solidFill>
                  <a:srgbClr val="374151"/>
                </a:solidFill>
                <a:effectLst/>
                <a:latin typeface="Söhne"/>
              </a:rPr>
              <a:t>You can </a:t>
            </a:r>
            <a:r>
              <a:rPr lang="en-US" b="0" i="0" err="1">
                <a:solidFill>
                  <a:srgbClr val="374151"/>
                </a:solidFill>
                <a:effectLst/>
                <a:latin typeface="Söhne"/>
              </a:rPr>
              <a:t>destructure</a:t>
            </a:r>
            <a:r>
              <a:rPr lang="en-US" b="0" i="0">
                <a:solidFill>
                  <a:srgbClr val="374151"/>
                </a:solidFill>
                <a:effectLst/>
                <a:latin typeface="Söhne"/>
              </a:rPr>
              <a:t> nested arrays, making it convenient for working with multi-dimensional arrays.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matrix = [[1, 2], [3, 4]];</a:t>
            </a:r>
          </a:p>
          <a:p>
            <a:pPr algn="l">
              <a:buFont typeface="+mj-lt"/>
              <a:buNone/>
            </a:pPr>
            <a:r>
              <a:rPr lang="en-US" b="0" i="0">
                <a:solidFill>
                  <a:srgbClr val="374151"/>
                </a:solidFill>
                <a:effectLst/>
                <a:latin typeface="Söhne"/>
              </a:rPr>
              <a:t>const [[a1, b1], [c1, d1]] = matrix;</a:t>
            </a:r>
          </a:p>
          <a:p>
            <a:pPr algn="l">
              <a:buFont typeface="+mj-lt"/>
              <a:buNone/>
            </a:pPr>
            <a:r>
              <a:rPr lang="en-US" b="0" i="0">
                <a:solidFill>
                  <a:srgbClr val="374151"/>
                </a:solidFill>
                <a:effectLst/>
                <a:latin typeface="Söhne"/>
              </a:rPr>
              <a:t>console.log(a1); // 1</a:t>
            </a:r>
          </a:p>
          <a:p>
            <a:pPr algn="l">
              <a:buFont typeface="+mj-lt"/>
              <a:buNone/>
            </a:pPr>
            <a:r>
              <a:rPr lang="en-US" b="0" i="0">
                <a:solidFill>
                  <a:srgbClr val="374151"/>
                </a:solidFill>
                <a:effectLst/>
                <a:latin typeface="Söhne"/>
              </a:rPr>
              <a:t>console.log(b1); // 2</a:t>
            </a:r>
          </a:p>
          <a:p>
            <a:pPr algn="l">
              <a:buFont typeface="+mj-lt"/>
              <a:buNone/>
            </a:pPr>
            <a:r>
              <a:rPr lang="en-US" b="0" i="0">
                <a:solidFill>
                  <a:srgbClr val="374151"/>
                </a:solidFill>
                <a:effectLst/>
                <a:latin typeface="Söhne"/>
              </a:rPr>
              <a:t>console.log(c1); // 3</a:t>
            </a:r>
          </a:p>
          <a:p>
            <a:pPr algn="l">
              <a:buFont typeface="+mj-lt"/>
              <a:buNone/>
            </a:pPr>
            <a:r>
              <a:rPr lang="en-US" b="0" i="0">
                <a:solidFill>
                  <a:srgbClr val="374151"/>
                </a:solidFill>
                <a:effectLst/>
                <a:latin typeface="Söhne"/>
              </a:rPr>
              <a:t>console.log(d1); // 4</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7. Ignoring the Rest:</a:t>
            </a:r>
          </a:p>
          <a:p>
            <a:pPr algn="l">
              <a:buFont typeface="+mj-lt"/>
              <a:buNone/>
            </a:pPr>
            <a:r>
              <a:rPr lang="en-US" b="0" i="0">
                <a:solidFill>
                  <a:srgbClr val="374151"/>
                </a:solidFill>
                <a:effectLst/>
                <a:latin typeface="Söhne"/>
              </a:rPr>
              <a:t>Use the rest operator to ignore the remaining elements when destructuring.</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t>
            </a:r>
            <a:r>
              <a:rPr lang="en-US" b="0" i="0" err="1">
                <a:solidFill>
                  <a:srgbClr val="374151"/>
                </a:solidFill>
                <a:effectLst/>
                <a:latin typeface="Söhne"/>
              </a:rPr>
              <a:t>firstElement</a:t>
            </a:r>
            <a:r>
              <a:rPr lang="en-US" b="0" i="0">
                <a:solidFill>
                  <a:srgbClr val="374151"/>
                </a:solidFill>
                <a:effectLst/>
                <a:latin typeface="Söhne"/>
              </a:rPr>
              <a:t>, ...rest] = [1, 2, 3, 4, 5];</a:t>
            </a: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firstElement</a:t>
            </a:r>
            <a:r>
              <a:rPr lang="en-US" b="0" i="0">
                <a:solidFill>
                  <a:srgbClr val="374151"/>
                </a:solidFill>
                <a:effectLst/>
                <a:latin typeface="Söhne"/>
              </a:rPr>
              <a:t>); // 1</a:t>
            </a:r>
          </a:p>
          <a:p>
            <a:pPr algn="l">
              <a:buFont typeface="+mj-lt"/>
              <a:buNone/>
            </a:pPr>
            <a:r>
              <a:rPr lang="en-US" b="0" i="0">
                <a:solidFill>
                  <a:srgbClr val="374151"/>
                </a:solidFill>
                <a:effectLst/>
                <a:latin typeface="Söhne"/>
              </a:rPr>
              <a:t>console.log(rest);         // [2, 3, 4, 5]</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8. Function Parameter Destructuring:</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Destructuring can be applied to function parameters, making it easier to work with complex data passed to functions.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function </a:t>
            </a:r>
            <a:r>
              <a:rPr lang="en-US" b="0" i="0" err="1">
                <a:solidFill>
                  <a:srgbClr val="374151"/>
                </a:solidFill>
                <a:effectLst/>
                <a:latin typeface="Söhne"/>
              </a:rPr>
              <a:t>printCoordinates</a:t>
            </a:r>
            <a:r>
              <a:rPr lang="en-US" b="0" i="0">
                <a:solidFill>
                  <a:srgbClr val="374151"/>
                </a:solidFill>
                <a:effectLst/>
                <a:latin typeface="Söhne"/>
              </a:rPr>
              <a:t>([x, y]) {</a:t>
            </a:r>
          </a:p>
          <a:p>
            <a:pPr algn="l">
              <a:buFont typeface="+mj-lt"/>
              <a:buNone/>
            </a:pPr>
            <a:r>
              <a:rPr lang="en-US" b="0" i="0">
                <a:solidFill>
                  <a:srgbClr val="374151"/>
                </a:solidFill>
                <a:effectLst/>
                <a:latin typeface="Söhne"/>
              </a:rPr>
              <a:t>  console.log(`Coordinates: (${x}, ${y})`);</a:t>
            </a:r>
          </a:p>
          <a:p>
            <a:pPr algn="l">
              <a:buFont typeface="+mj-lt"/>
              <a:buNone/>
            </a:pPr>
            <a:r>
              <a:rPr lang="en-US" b="0" i="0">
                <a:solidFill>
                  <a:srgbClr val="374151"/>
                </a:solidFill>
                <a:effectLst/>
                <a:latin typeface="Söhne"/>
              </a:rPr>
              <a:t>}</a:t>
            </a:r>
          </a:p>
          <a:p>
            <a:pPr algn="l">
              <a:buFont typeface="+mj-lt"/>
              <a:buNone/>
            </a:pPr>
            <a:endParaRPr lang="en-US" b="0" i="0">
              <a:solidFill>
                <a:srgbClr val="374151"/>
              </a:solidFill>
              <a:effectLst/>
              <a:latin typeface="Söhne"/>
            </a:endParaRPr>
          </a:p>
          <a:p>
            <a:pPr algn="l">
              <a:buFont typeface="+mj-lt"/>
              <a:buNone/>
            </a:pPr>
            <a:r>
              <a:rPr lang="en-US" b="0" i="0" err="1">
                <a:solidFill>
                  <a:srgbClr val="374151"/>
                </a:solidFill>
                <a:effectLst/>
                <a:latin typeface="Söhne"/>
              </a:rPr>
              <a:t>printCoordinates</a:t>
            </a:r>
            <a:r>
              <a:rPr lang="en-US" b="0" i="0">
                <a:solidFill>
                  <a:srgbClr val="374151"/>
                </a:solidFill>
                <a:effectLst/>
                <a:latin typeface="Söhne"/>
              </a:rPr>
              <a:t>([10, 20]); // Coordinates: (10, 20)</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Array destructuring is a versatile feature that simplifies the process of working with arrays, making code more readable and expressive. It's particularly useful when dealing with complex data structures or when extracting values from functions that return arrays.</a:t>
            </a:r>
          </a:p>
        </p:txBody>
      </p:sp>
      <p:sp>
        <p:nvSpPr>
          <p:cNvPr id="4" name="Slide Number Placeholder 3"/>
          <p:cNvSpPr>
            <a:spLocks noGrp="1"/>
          </p:cNvSpPr>
          <p:nvPr>
            <p:ph type="sldNum" sz="quarter" idx="5"/>
          </p:nvPr>
        </p:nvSpPr>
        <p:spPr/>
        <p:txBody>
          <a:bodyPr/>
          <a:lstStyle/>
          <a:p>
            <a:fld id="{0AC900C1-7326-4B4D-9C4E-22E7230B62CC}" type="slidenum">
              <a:rPr lang="en-US" smtClean="0"/>
              <a:t>132</a:t>
            </a:fld>
            <a:endParaRPr lang="en-US"/>
          </a:p>
        </p:txBody>
      </p:sp>
    </p:spTree>
    <p:extLst>
      <p:ext uri="{BB962C8B-B14F-4D97-AF65-F5344CB8AC3E}">
        <p14:creationId xmlns:p14="http://schemas.microsoft.com/office/powerpoint/2010/main" val="49498262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995348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3317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b="1"/>
          </a:p>
          <a:p>
            <a:pPr marL="0" lvl="0" indent="0" algn="l" rtl="0">
              <a:lnSpc>
                <a:spcPct val="100000"/>
              </a:lnSpc>
              <a:spcBef>
                <a:spcPts val="0"/>
              </a:spcBef>
              <a:spcAft>
                <a:spcPts val="0"/>
              </a:spcAft>
              <a:buSzPts val="1400"/>
              <a:buNone/>
            </a:pPr>
            <a:r>
              <a:rPr lang="en-US" b="0"/>
              <a:t>This slide is self-explanatory, trainer notes not required.</a:t>
            </a:r>
          </a:p>
          <a:p>
            <a:pPr marL="0" lvl="0" indent="0" algn="l" rtl="0">
              <a:lnSpc>
                <a:spcPct val="100000"/>
              </a:lnSpc>
              <a:spcBef>
                <a:spcPts val="0"/>
              </a:spcBef>
              <a:spcAft>
                <a:spcPts val="0"/>
              </a:spcAft>
              <a:buSzPts val="1400"/>
              <a:buNone/>
            </a:pPr>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135</a:t>
            </a:fld>
            <a:endParaRPr lang="en-US"/>
          </a:p>
        </p:txBody>
      </p:sp>
    </p:spTree>
    <p:extLst>
      <p:ext uri="{BB962C8B-B14F-4D97-AF65-F5344CB8AC3E}">
        <p14:creationId xmlns:p14="http://schemas.microsoft.com/office/powerpoint/2010/main" val="28241606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r>
              <a:rPr lang="en-US" b="0" i="0">
                <a:solidFill>
                  <a:srgbClr val="0F0F0F"/>
                </a:solidFill>
                <a:effectLst/>
                <a:latin typeface="Söhne"/>
              </a:rPr>
              <a:t>An array is a foundational data structure in JavaScript, serving as a versatile container for organizing and storing a collection of items in a specific sequence. One notable characteristic is its ability to hold diverse data types, ranging from strings and numbers to objects and even other arrays. The inherent order of elements within an array facilitates predictable access and sequential processing. Arrays in JavaScript offer efficient methods for both manipulating and accessing elements, providing streamlined operations like adding, removing, or modifying elements. The syntax for creating an array includes using the </a:t>
            </a:r>
            <a:r>
              <a:rPr lang="en-US"/>
              <a:t>new Array()</a:t>
            </a:r>
            <a:r>
              <a:rPr lang="en-US" b="0" i="0">
                <a:solidFill>
                  <a:srgbClr val="0F0F0F"/>
                </a:solidFill>
                <a:effectLst/>
                <a:latin typeface="Söhne"/>
              </a:rPr>
              <a:t> constructor or the more common and preferred array literal notation </a:t>
            </a:r>
            <a:r>
              <a:rPr lang="en-US"/>
              <a:t>[]</a:t>
            </a:r>
            <a:r>
              <a:rPr lang="en-US" b="0" i="0">
                <a:solidFill>
                  <a:srgbClr val="0F0F0F"/>
                </a:solidFill>
                <a:effectLst/>
                <a:latin typeface="Söhne"/>
              </a:rPr>
              <a:t>. Overall, arrays play a crucial role in programming by offering a flexible and ordered approach to handling collections of information.</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136</a:t>
            </a:fld>
            <a:endParaRPr lang="en-US"/>
          </a:p>
        </p:txBody>
      </p:sp>
    </p:spTree>
    <p:extLst>
      <p:ext uri="{BB962C8B-B14F-4D97-AF65-F5344CB8AC3E}">
        <p14:creationId xmlns:p14="http://schemas.microsoft.com/office/powerpoint/2010/main" val="49303408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r>
              <a:rPr lang="en-US" b="0" i="0">
                <a:solidFill>
                  <a:srgbClr val="0F0F0F"/>
                </a:solidFill>
                <a:effectLst/>
                <a:latin typeface="Söhne"/>
              </a:rPr>
              <a:t>In this JavaScript example, we demonstrate the straightforward process of creating an array by constructing a grocery shopping list. The array, named </a:t>
            </a:r>
            <a:r>
              <a:rPr lang="en-US"/>
              <a:t>groceryList</a:t>
            </a:r>
            <a:r>
              <a:rPr lang="en-US" b="0" i="0">
                <a:solidFill>
                  <a:srgbClr val="0F0F0F"/>
                </a:solidFill>
                <a:effectLst/>
                <a:latin typeface="Söhne"/>
              </a:rPr>
              <a:t>, is defined to include elements such as "apples," "bananas," and "oranges." This concise representation showcases how arrays efficiently organize and store related items in a structured manner. Each item in the grocery list is encapsulated within the array, offering a practical means of managing and accessing the individual elements. This serves as a fundamental illustration of how arrays in JavaScript provide a versatile and organized approach to handling collections of data within a program.</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137</a:t>
            </a:fld>
            <a:endParaRPr lang="en-US"/>
          </a:p>
        </p:txBody>
      </p:sp>
    </p:spTree>
    <p:extLst>
      <p:ext uri="{BB962C8B-B14F-4D97-AF65-F5344CB8AC3E}">
        <p14:creationId xmlns:p14="http://schemas.microsoft.com/office/powerpoint/2010/main" val="18189970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r>
              <a:rPr lang="en-US" b="0" i="0">
                <a:solidFill>
                  <a:srgbClr val="0F0F0F"/>
                </a:solidFill>
                <a:effectLst/>
                <a:latin typeface="Söhne"/>
              </a:rPr>
              <a:t>In this JavaScript example, we demonstrate the straightforward process of creating an array by constructing a grocery shopping list. The array, named </a:t>
            </a:r>
            <a:r>
              <a:rPr lang="en-US"/>
              <a:t>groceryList</a:t>
            </a:r>
            <a:r>
              <a:rPr lang="en-US" b="0" i="0">
                <a:solidFill>
                  <a:srgbClr val="0F0F0F"/>
                </a:solidFill>
                <a:effectLst/>
                <a:latin typeface="Söhne"/>
              </a:rPr>
              <a:t>, is defined to include elements such as "apples," "bananas," and "oranges." This concise representation showcases how arrays efficiently organize and store related items in a structured manner. Each item in the grocery list is encapsulated within the array, offering a practical means of managing and accessing the individual elements. This serves as a fundamental illustration of how arrays in JavaScript provide a versatile and organized approach to handling collections of data within a program.</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138</a:t>
            </a:fld>
            <a:endParaRPr lang="en-US"/>
          </a:p>
        </p:txBody>
      </p:sp>
    </p:spTree>
    <p:extLst>
      <p:ext uri="{BB962C8B-B14F-4D97-AF65-F5344CB8AC3E}">
        <p14:creationId xmlns:p14="http://schemas.microsoft.com/office/powerpoint/2010/main" val="397501074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r>
              <a:rPr lang="en-US" b="0" i="0">
                <a:solidFill>
                  <a:srgbClr val="0F0F0F"/>
                </a:solidFill>
                <a:effectLst/>
                <a:latin typeface="Söhne"/>
              </a:rPr>
              <a:t>Immutability:</a:t>
            </a:r>
          </a:p>
          <a:p>
            <a:endParaRPr lang="en-US" b="0" i="0">
              <a:solidFill>
                <a:srgbClr val="0F0F0F"/>
              </a:solidFill>
              <a:effectLst/>
              <a:latin typeface="Söhne"/>
            </a:endParaRPr>
          </a:p>
          <a:p>
            <a:r>
              <a:rPr lang="en-US" b="0" i="0">
                <a:solidFill>
                  <a:srgbClr val="0F0F0F"/>
                </a:solidFill>
                <a:effectLst/>
                <a:latin typeface="Söhne"/>
              </a:rPr>
              <a:t>Unlike string primitives, string objects are mutable. This means you can change their values, which may lead to unexpected behavior if not handled carefully.</a:t>
            </a:r>
          </a:p>
          <a:p>
            <a:endParaRPr lang="en-US" b="0" i="0">
              <a:solidFill>
                <a:srgbClr val="0F0F0F"/>
              </a:solidFill>
              <a:effectLst/>
              <a:latin typeface="Söhne"/>
            </a:endParaRPr>
          </a:p>
          <a:p>
            <a:r>
              <a:rPr lang="en-US" b="0" i="0">
                <a:solidFill>
                  <a:srgbClr val="0F0F0F"/>
                </a:solidFill>
                <a:effectLst/>
                <a:latin typeface="Söhne"/>
              </a:rPr>
              <a:t>let stringObject = new String('Hello');</a:t>
            </a:r>
          </a:p>
          <a:p>
            <a:r>
              <a:rPr lang="en-US" b="0" i="0">
                <a:solidFill>
                  <a:srgbClr val="0F0F0F"/>
                </a:solidFill>
                <a:effectLst/>
                <a:latin typeface="Söhne"/>
              </a:rPr>
              <a:t>stringObject[0] = 'h'; // This changes the first character</a:t>
            </a:r>
          </a:p>
          <a:p>
            <a:r>
              <a:rPr lang="en-US" b="0" i="0">
                <a:solidFill>
                  <a:srgbClr val="0F0F0F"/>
                </a:solidFill>
                <a:effectLst/>
                <a:latin typeface="Söhne"/>
              </a:rPr>
              <a:t>console.log(stringObject); // Outputs: [String: 'hello']</a:t>
            </a:r>
          </a:p>
          <a:p>
            <a:r>
              <a:rPr lang="en-US" b="0" i="0">
                <a:solidFill>
                  <a:srgbClr val="0F0F0F"/>
                </a:solidFill>
                <a:effectLst/>
                <a:latin typeface="Söhne"/>
              </a:rPr>
              <a:t>Changing individual characters directly on a string object can be counterintuitive and may not work as expected.</a:t>
            </a:r>
          </a:p>
          <a:p>
            <a:endParaRPr lang="en-US" b="0" i="0">
              <a:solidFill>
                <a:srgbClr val="0F0F0F"/>
              </a:solidFill>
              <a:effectLst/>
              <a:latin typeface="Söhne"/>
            </a:endParaRPr>
          </a:p>
          <a:p>
            <a:r>
              <a:rPr lang="en-US" b="0" i="0">
                <a:solidFill>
                  <a:srgbClr val="0F0F0F"/>
                </a:solidFill>
                <a:effectLst/>
                <a:latin typeface="Söhne"/>
              </a:rPr>
              <a:t>Automatic Conversion:</a:t>
            </a:r>
          </a:p>
          <a:p>
            <a:endParaRPr lang="en-US" b="0" i="0">
              <a:solidFill>
                <a:srgbClr val="0F0F0F"/>
              </a:solidFill>
              <a:effectLst/>
              <a:latin typeface="Söhne"/>
            </a:endParaRPr>
          </a:p>
          <a:p>
            <a:r>
              <a:rPr lang="en-US" b="0" i="0">
                <a:solidFill>
                  <a:srgbClr val="0F0F0F"/>
                </a:solidFill>
                <a:effectLst/>
                <a:latin typeface="Söhne"/>
              </a:rPr>
              <a:t>JavaScript automatically converts between string primitives and string objects when needed. This can introduce confusion and unexpected behavior.</a:t>
            </a:r>
          </a:p>
          <a:p>
            <a:endParaRPr lang="en-US" b="0" i="0">
              <a:solidFill>
                <a:srgbClr val="0F0F0F"/>
              </a:solidFill>
              <a:effectLst/>
              <a:latin typeface="Söhne"/>
            </a:endParaRPr>
          </a:p>
          <a:p>
            <a:r>
              <a:rPr lang="en-US" b="0" i="0">
                <a:solidFill>
                  <a:srgbClr val="0F0F0F"/>
                </a:solidFill>
                <a:effectLst/>
                <a:latin typeface="Söhne"/>
              </a:rPr>
              <a:t>let stringPrimitive = 'Hello';</a:t>
            </a:r>
          </a:p>
          <a:p>
            <a:r>
              <a:rPr lang="en-US" b="0" i="0">
                <a:solidFill>
                  <a:srgbClr val="0F0F0F"/>
                </a:solidFill>
                <a:effectLst/>
                <a:latin typeface="Söhne"/>
              </a:rPr>
              <a:t>let stringObject = new String('World');</a:t>
            </a:r>
          </a:p>
          <a:p>
            <a:r>
              <a:rPr lang="en-US" b="0" i="0">
                <a:solidFill>
                  <a:srgbClr val="0F0F0F"/>
                </a:solidFill>
                <a:effectLst/>
                <a:latin typeface="Söhne"/>
              </a:rPr>
              <a:t>let result = stringPrimitive + stringObject; // Automatic conversion</a:t>
            </a:r>
          </a:p>
          <a:p>
            <a:r>
              <a:rPr lang="en-US" b="0" i="0">
                <a:solidFill>
                  <a:srgbClr val="0F0F0F"/>
                </a:solidFill>
                <a:effectLst/>
                <a:latin typeface="Söhne"/>
              </a:rPr>
              <a:t>console.log(result); // Outputs: HelloWorld</a:t>
            </a:r>
          </a:p>
          <a:p>
            <a:r>
              <a:rPr lang="en-US" b="0" i="0">
                <a:solidFill>
                  <a:srgbClr val="0F0F0F"/>
                </a:solidFill>
                <a:effectLst/>
                <a:latin typeface="Söhne"/>
              </a:rPr>
              <a:t>The automatic conversion can lead to unintended outcomes, and it's often preferable to work consistently with either string primitives or string objects.</a:t>
            </a:r>
          </a:p>
          <a:p>
            <a:endParaRPr lang="en-US" b="0" i="0">
              <a:solidFill>
                <a:srgbClr val="0F0F0F"/>
              </a:solidFill>
              <a:effectLst/>
              <a:latin typeface="Söhne"/>
            </a:endParaRPr>
          </a:p>
          <a:p>
            <a:r>
              <a:rPr lang="en-US" b="0" i="0">
                <a:solidFill>
                  <a:srgbClr val="0F0F0F"/>
                </a:solidFill>
                <a:effectLst/>
                <a:latin typeface="Söhne"/>
              </a:rPr>
              <a:t>Performance:</a:t>
            </a:r>
          </a:p>
          <a:p>
            <a:endParaRPr lang="en-US" b="0" i="0">
              <a:solidFill>
                <a:srgbClr val="0F0F0F"/>
              </a:solidFill>
              <a:effectLst/>
              <a:latin typeface="Söhne"/>
            </a:endParaRPr>
          </a:p>
          <a:p>
            <a:r>
              <a:rPr lang="en-US" b="0" i="0">
                <a:solidFill>
                  <a:srgbClr val="0F0F0F"/>
                </a:solidFill>
                <a:effectLst/>
                <a:latin typeface="Söhne"/>
              </a:rPr>
              <a:t>String primitives are generally more efficient in terms of memory usage and performance. String objects introduce additional overhead, making them less favorable in performance-sensitive scenarios.</a:t>
            </a:r>
          </a:p>
          <a:p>
            <a:endParaRPr lang="en-US" b="0" i="0">
              <a:solidFill>
                <a:srgbClr val="0F0F0F"/>
              </a:solidFill>
              <a:effectLst/>
              <a:latin typeface="Söhne"/>
            </a:endParaRPr>
          </a:p>
          <a:p>
            <a:r>
              <a:rPr lang="en-US" b="0" i="0">
                <a:solidFill>
                  <a:srgbClr val="0F0F0F"/>
                </a:solidFill>
                <a:effectLst/>
                <a:latin typeface="Söhne"/>
              </a:rPr>
              <a:t>let stringPrimitive = 'Hello';</a:t>
            </a:r>
          </a:p>
          <a:p>
            <a:r>
              <a:rPr lang="en-US" b="0" i="0">
                <a:solidFill>
                  <a:srgbClr val="0F0F0F"/>
                </a:solidFill>
                <a:effectLst/>
                <a:latin typeface="Söhne"/>
              </a:rPr>
              <a:t>let stringObject = new String('World');</a:t>
            </a:r>
          </a:p>
          <a:p>
            <a:r>
              <a:rPr lang="en-US" b="0" i="0">
                <a:solidFill>
                  <a:srgbClr val="0F0F0F"/>
                </a:solidFill>
                <a:effectLst/>
                <a:latin typeface="Söhne"/>
              </a:rPr>
              <a:t>For most use cases, working with string primitives is recommended for better performance.</a:t>
            </a:r>
          </a:p>
          <a:p>
            <a:endParaRPr lang="en-US" b="0" i="0">
              <a:solidFill>
                <a:srgbClr val="0F0F0F"/>
              </a:solidFill>
              <a:effectLst/>
              <a:latin typeface="Söhne"/>
            </a:endParaRPr>
          </a:p>
          <a:p>
            <a:r>
              <a:rPr lang="en-US" b="0" i="0">
                <a:solidFill>
                  <a:srgbClr val="0F0F0F"/>
                </a:solidFill>
                <a:effectLst/>
                <a:latin typeface="Söhne"/>
              </a:rPr>
              <a:t>Complexity:</a:t>
            </a:r>
          </a:p>
          <a:p>
            <a:endParaRPr lang="en-US" b="0" i="0">
              <a:solidFill>
                <a:srgbClr val="0F0F0F"/>
              </a:solidFill>
              <a:effectLst/>
              <a:latin typeface="Söhne"/>
            </a:endParaRPr>
          </a:p>
          <a:p>
            <a:r>
              <a:rPr lang="en-US" b="0" i="0">
                <a:solidFill>
                  <a:srgbClr val="0F0F0F"/>
                </a:solidFill>
                <a:effectLst/>
                <a:latin typeface="Söhne"/>
              </a:rPr>
              <a:t>String objects add complexity to the code without providing significant advantages for common use cases. The additional properties and methods they bring may not be necessary for many applications.</a:t>
            </a:r>
          </a:p>
          <a:p>
            <a:endParaRPr lang="en-US" b="0" i="0">
              <a:solidFill>
                <a:srgbClr val="0F0F0F"/>
              </a:solidFill>
              <a:effectLst/>
              <a:latin typeface="Söhne"/>
            </a:endParaRPr>
          </a:p>
          <a:p>
            <a:r>
              <a:rPr lang="en-US" b="0" i="0">
                <a:solidFill>
                  <a:srgbClr val="0F0F0F"/>
                </a:solidFill>
                <a:effectLst/>
                <a:latin typeface="Söhne"/>
              </a:rPr>
              <a:t>let stringObject = new String('Hello');</a:t>
            </a:r>
          </a:p>
          <a:p>
            <a:r>
              <a:rPr lang="en-US" b="0" i="0">
                <a:solidFill>
                  <a:srgbClr val="0F0F0F"/>
                </a:solidFill>
                <a:effectLst/>
                <a:latin typeface="Söhne"/>
              </a:rPr>
              <a:t>console.log(stringObject.length); // Additional property</a:t>
            </a:r>
          </a:p>
          <a:p>
            <a:r>
              <a:rPr lang="en-US" b="0" i="0">
                <a:solidFill>
                  <a:srgbClr val="0F0F0F"/>
                </a:solidFill>
                <a:effectLst/>
                <a:latin typeface="Söhne"/>
              </a:rPr>
              <a:t>Using string primitives simplifies code and enhances readability without sacrificing functionality.</a:t>
            </a:r>
          </a:p>
          <a:p>
            <a:endParaRPr lang="en-US" b="0" i="0">
              <a:solidFill>
                <a:srgbClr val="0F0F0F"/>
              </a:solidFill>
              <a:effectLst/>
              <a:latin typeface="Söhne"/>
            </a:endParaRPr>
          </a:p>
          <a:p>
            <a:r>
              <a:rPr lang="en-US" b="0" i="0">
                <a:solidFill>
                  <a:srgbClr val="0F0F0F"/>
                </a:solidFill>
                <a:effectLst/>
                <a:latin typeface="Söhne"/>
              </a:rPr>
              <a:t>In summary, while string objects have their place in specific scenarios, they are less commonly used in everyday JavaScript development due to their mutable nature, automatic conversion complexities, potential performance overhead, and added code complexity. Developers typically prefer the simplicity and efficiency of string primitives.</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139</a:t>
            </a:fld>
            <a:endParaRPr lang="en-US"/>
          </a:p>
        </p:txBody>
      </p:sp>
    </p:spTree>
    <p:extLst>
      <p:ext uri="{BB962C8B-B14F-4D97-AF65-F5344CB8AC3E}">
        <p14:creationId xmlns:p14="http://schemas.microsoft.com/office/powerpoint/2010/main" val="794298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Trainer Notes:</a:t>
            </a:r>
            <a:br>
              <a:rPr lang="en-US" b="1"/>
            </a:br>
            <a:br>
              <a:rPr lang="en-US">
                <a:solidFill>
                  <a:srgbClr val="3F3F3F"/>
                </a:solidFill>
              </a:rPr>
            </a:br>
            <a:r>
              <a:rPr lang="en-US">
                <a:solidFill>
                  <a:srgbClr val="3F3F3F"/>
                </a:solidFill>
              </a:rPr>
              <a:t>The node name, node value, and characteristics are provided so that node information can be accessed without having to cast down to the specific derived interface.</a:t>
            </a:r>
          </a:p>
          <a:p>
            <a:pPr marL="457200" marR="0" lvl="0" indent="-228600" algn="l" rtl="0">
              <a:lnSpc>
                <a:spcPct val="100000"/>
              </a:lnSpc>
              <a:spcBef>
                <a:spcPts val="0"/>
              </a:spcBef>
              <a:spcAft>
                <a:spcPts val="0"/>
              </a:spcAft>
              <a:buClr>
                <a:srgbClr val="000000"/>
              </a:buClr>
              <a:buSzPts val="1400"/>
              <a:buFont typeface="Arial"/>
              <a:buNone/>
            </a:pPr>
            <a:br>
              <a:rPr lang="en-US">
                <a:solidFill>
                  <a:srgbClr val="3F3F3F"/>
                </a:solidFill>
              </a:rPr>
            </a:br>
            <a:r>
              <a:rPr lang="en-US" b="0" i="0">
                <a:solidFill>
                  <a:srgbClr val="0F0F0F"/>
                </a:solidFill>
                <a:effectLst/>
                <a:latin typeface="Söhne"/>
              </a:rPr>
              <a:t>Indeed, the DOM organizes all elements, attributes, text, and other aspects of a web page into a hierarchical, tree-like structure. This structure is crucial for representing the document in a way that can be easily navigated and manipulated using programming languages like JavaScript. In the DOM, nodes serve as the fundamental components of this hierarchical structure. Each node corresponds to an element, attribute, or text within the document, forming a tree where the document itself is the root node, and its various components are branches and leaves. This hierarchical organization enables developers to traverse, access, and modify the content of a webpage efficiently, enhancing the dynamic and interactive capabilities of web development.</a:t>
            </a:r>
            <a:endParaRPr>
              <a:solidFill>
                <a:srgbClr val="3F3F3F"/>
              </a:solidFill>
            </a:endParaRPr>
          </a:p>
        </p:txBody>
      </p:sp>
      <p:sp>
        <p:nvSpPr>
          <p:cNvPr id="373" name="Google Shape;373;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0" i="0">
                <a:effectLst/>
                <a:latin typeface="Söhne"/>
              </a:rPr>
              <a:t>Since the slide is self explanatory, no notes are added.</a:t>
            </a:r>
          </a:p>
        </p:txBody>
      </p:sp>
      <p:sp>
        <p:nvSpPr>
          <p:cNvPr id="4" name="Slide Number Placeholder 3"/>
          <p:cNvSpPr>
            <a:spLocks noGrp="1"/>
          </p:cNvSpPr>
          <p:nvPr>
            <p:ph type="sldNum" sz="quarter" idx="5"/>
          </p:nvPr>
        </p:nvSpPr>
        <p:spPr/>
        <p:txBody>
          <a:bodyPr/>
          <a:lstStyle/>
          <a:p>
            <a:fld id="{0AC900C1-7326-4B4D-9C4E-22E7230B62CC}" type="slidenum">
              <a:rPr lang="en-US" smtClean="0"/>
              <a:t>140</a:t>
            </a:fld>
            <a:endParaRPr lang="en-US"/>
          </a:p>
        </p:txBody>
      </p:sp>
    </p:spTree>
    <p:extLst>
      <p:ext uri="{BB962C8B-B14F-4D97-AF65-F5344CB8AC3E}">
        <p14:creationId xmlns:p14="http://schemas.microsoft.com/office/powerpoint/2010/main" val="24725908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US" b="0" i="0">
                <a:solidFill>
                  <a:srgbClr val="374151"/>
                </a:solidFill>
                <a:effectLst/>
                <a:latin typeface="Söhne"/>
              </a:rPr>
            </a:br>
            <a:r>
              <a:rPr lang="en-US" b="0" i="0">
                <a:solidFill>
                  <a:srgbClr val="374151"/>
                </a:solidFill>
                <a:effectLst/>
                <a:latin typeface="Söhne"/>
              </a:rPr>
              <a:t>Length Property:</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length: Returns the number of characters in a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greeting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console.log(greeting.length); // Outputs: 13</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Constructor Property:</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constructor: Returns a reference to the constructor function that created the string object.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"example";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console.log(str.constructor); // Outputs: [Function: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Prototype Property:</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prototype: Allows adding properties and methods to an object.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String.prototype.customMethod = function()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  return "Custom Method";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customStr = "Hello";</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console.log(customStr.customMethod()); // Outputs: Custom Method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Indexing (Implicit Properties):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Characters in a string can be accessed using index notation.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firstCharacter = greeting[0]; // Accessing the first character</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While strings in JavaScript are primarily manipulated using methods, these properties provide information about the string itself and its underlying structure.</a:t>
            </a:r>
          </a:p>
        </p:txBody>
      </p:sp>
      <p:sp>
        <p:nvSpPr>
          <p:cNvPr id="4" name="Slide Number Placeholder 3"/>
          <p:cNvSpPr>
            <a:spLocks noGrp="1"/>
          </p:cNvSpPr>
          <p:nvPr>
            <p:ph type="sldNum" sz="quarter" idx="5"/>
          </p:nvPr>
        </p:nvSpPr>
        <p:spPr/>
        <p:txBody>
          <a:bodyPr/>
          <a:lstStyle/>
          <a:p>
            <a:fld id="{0AC900C1-7326-4B4D-9C4E-22E7230B62CC}" type="slidenum">
              <a:rPr lang="en-US" smtClean="0"/>
              <a:t>141</a:t>
            </a:fld>
            <a:endParaRPr lang="en-US"/>
          </a:p>
        </p:txBody>
      </p:sp>
    </p:spTree>
    <p:extLst>
      <p:ext uri="{BB962C8B-B14F-4D97-AF65-F5344CB8AC3E}">
        <p14:creationId xmlns:p14="http://schemas.microsoft.com/office/powerpoint/2010/main" val="5976306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US" b="0" i="0">
                <a:solidFill>
                  <a:srgbClr val="374151"/>
                </a:solidFill>
                <a:effectLst/>
                <a:latin typeface="Söhne"/>
              </a:rPr>
            </a:br>
            <a:r>
              <a:rPr lang="en-US" b="0" i="0">
                <a:solidFill>
                  <a:srgbClr val="374151"/>
                </a:solidFill>
                <a:effectLst/>
                <a:latin typeface="Söhne"/>
              </a:rPr>
              <a:t>charAt()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Returns the character at the specified index.</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charAtIndex2 = str.charAt(2);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console.log(charAtIndex2); // Output: l</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charCodeAt()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Returns a number indicating the Unicode value of the character at the given index.</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unicodeValueAtIndex1 = str.charCodeAt(1);</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console.log(unicodeValueAtIndex1); // Output: 101</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concat()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Combines the text of two strings and returns a new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str1 = "Hello";</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str2 = ",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concatenatedString = str1.concat(str2);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console.log(concatenatedString); // Output: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indexOf()</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Returns the index within the calling String object of the first occurrence of the specified value, or -1 if not found.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indexOfComma = str.indexOf(",");</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console.log(indexOfComma); // Output: 5</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lastIndexOf()</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Returns the index within the calling String object of the last occurrence of the specified value, or -1 if not found.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lastIndexOfO = str.lastIndexOf("o");</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console.log(lastIndexOfO); // Output: 8</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search()</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Executes the search for a match between a regular expression and a specified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searchResult = str.search("World");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console.log(searchResult); // Output: 7</a:t>
            </a:r>
          </a:p>
        </p:txBody>
      </p:sp>
      <p:sp>
        <p:nvSpPr>
          <p:cNvPr id="4" name="Slide Number Placeholder 3"/>
          <p:cNvSpPr>
            <a:spLocks noGrp="1"/>
          </p:cNvSpPr>
          <p:nvPr>
            <p:ph type="sldNum" sz="quarter" idx="5"/>
          </p:nvPr>
        </p:nvSpPr>
        <p:spPr/>
        <p:txBody>
          <a:bodyPr/>
          <a:lstStyle/>
          <a:p>
            <a:fld id="{0AC900C1-7326-4B4D-9C4E-22E7230B62CC}" type="slidenum">
              <a:rPr lang="en-US" smtClean="0"/>
              <a:t>142</a:t>
            </a:fld>
            <a:endParaRPr lang="en-US"/>
          </a:p>
        </p:txBody>
      </p:sp>
    </p:spTree>
    <p:extLst>
      <p:ext uri="{BB962C8B-B14F-4D97-AF65-F5344CB8AC3E}">
        <p14:creationId xmlns:p14="http://schemas.microsoft.com/office/powerpoint/2010/main" val="238287666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US" b="0" i="0">
                <a:solidFill>
                  <a:srgbClr val="374151"/>
                </a:solidFill>
                <a:effectLst/>
                <a:latin typeface="Söhne"/>
              </a:rPr>
            </a:br>
            <a:r>
              <a:rPr lang="en-US" b="0" i="0">
                <a:solidFill>
                  <a:srgbClr val="374151"/>
                </a:solidFill>
                <a:effectLst/>
                <a:latin typeface="Söhne"/>
              </a:rPr>
              <a:t>match()</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Used to match a regular expression against a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matchResult = str.match(/o/g);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console.log(matchResult); // Output: [ 'o', 'o'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replace()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Used to find a match between a regular expression and a string and to replace the matched substring with a new substring.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replacedString = str.replace("World", "Universe");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console.log(replacedString); // Output: Hello, Universe!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substr()</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Returns the characters in a string beginning at the specified location through the specified number of characters.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substrResult = str.substr(7, 5);</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console.log(substrResult); // Output: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substring()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Returns the characters in a string between two indexes into the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substringResult = str.substring(7, 12);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console.log(substringResult); // Output: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slice()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Extracts a section of a string and returns a new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slicedString = str.slice(7, 12);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console.log(slicedString); // Output: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toLowerCase()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Returns the calling string value converted to lowercase.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toLowerCaseResult = str.toLowerCase();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console.log(toLowerCaseResult); // Output: hello, world!</a:t>
            </a:r>
          </a:p>
        </p:txBody>
      </p:sp>
      <p:sp>
        <p:nvSpPr>
          <p:cNvPr id="4" name="Slide Number Placeholder 3"/>
          <p:cNvSpPr>
            <a:spLocks noGrp="1"/>
          </p:cNvSpPr>
          <p:nvPr>
            <p:ph type="sldNum" sz="quarter" idx="5"/>
          </p:nvPr>
        </p:nvSpPr>
        <p:spPr/>
        <p:txBody>
          <a:bodyPr/>
          <a:lstStyle/>
          <a:p>
            <a:fld id="{0AC900C1-7326-4B4D-9C4E-22E7230B62CC}" type="slidenum">
              <a:rPr lang="en-US" smtClean="0"/>
              <a:t>143</a:t>
            </a:fld>
            <a:endParaRPr lang="en-US"/>
          </a:p>
        </p:txBody>
      </p:sp>
    </p:spTree>
    <p:extLst>
      <p:ext uri="{BB962C8B-B14F-4D97-AF65-F5344CB8AC3E}">
        <p14:creationId xmlns:p14="http://schemas.microsoft.com/office/powerpoint/2010/main" val="41329448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toLocaleLowerCase()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The characters within a string are converted to lowercase while respecting the current locale.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toLocaleLowerCaseResult = str.toLocaleLowerCase();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console.log(toLocaleLowerCaseResult); // Output: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toUpperCase()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Returns the calling string value converted to uppercase.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toUpperCaseResult = str.toUpperCase();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console.log(toUpperCaseResult); // Output: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toLocaleUpperCase()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The characters within a string are converted to uppercase while respecting the current locale.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toLocaleUpperCaseResult = str.toLocaleUpperCase();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console.log(toLocaleUpperCaseResult); // Output: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toString()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Returns a string representing the specified object.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num = 42;</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toStringResult = num.toString();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console.log(toStringResult); // Output: 42</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valueOf()</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Returns the primitive value of the specified object.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valueOfResult = str.valueOf();</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console.log(valueOfResult); // Output: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These examples provide both the definitions and the code for each of the 19 string methods in JavaScript.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split()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Definition: Splits a String object into an array of strings by separating the string into substrings.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splitArray = str.split(",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console.log(splitArray); // Output: [ 'Hello', 'World!'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trim():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 Removes white spaces from both ends of a 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Code: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str = "   Hello, World!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let trimmedString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 = str.trim();</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console.log(trimmedString); // Output: Hello, World!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a:solidFill>
                  <a:srgbClr val="374151"/>
                </a:solidFill>
                <a:effectLst/>
                <a:latin typeface="Söhne"/>
              </a:rPr>
              <a:t>The trim() method is particularly useful for cleaning up user input or dealing with strings that may have leading or trailing spaces. In the example above, the original string has spaces at the beginning and end, and trim() is used to create a new string with those spaces removed.</a:t>
            </a:r>
          </a:p>
        </p:txBody>
      </p:sp>
      <p:sp>
        <p:nvSpPr>
          <p:cNvPr id="4" name="Slide Number Placeholder 3"/>
          <p:cNvSpPr>
            <a:spLocks noGrp="1"/>
          </p:cNvSpPr>
          <p:nvPr>
            <p:ph type="sldNum" sz="quarter" idx="5"/>
          </p:nvPr>
        </p:nvSpPr>
        <p:spPr/>
        <p:txBody>
          <a:bodyPr/>
          <a:lstStyle/>
          <a:p>
            <a:fld id="{0AC900C1-7326-4B4D-9C4E-22E7230B62CC}" type="slidenum">
              <a:rPr lang="en-US" smtClean="0"/>
              <a:t>144</a:t>
            </a:fld>
            <a:endParaRPr lang="en-US"/>
          </a:p>
        </p:txBody>
      </p:sp>
    </p:spTree>
    <p:extLst>
      <p:ext uri="{BB962C8B-B14F-4D97-AF65-F5344CB8AC3E}">
        <p14:creationId xmlns:p14="http://schemas.microsoft.com/office/powerpoint/2010/main" val="23231093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580981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061657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1" i="0">
                <a:effectLst/>
                <a:latin typeface="Söhne"/>
              </a:rPr>
              <a:t>String Interpolation Overview</a:t>
            </a:r>
          </a:p>
          <a:p>
            <a:pPr algn="l"/>
            <a:r>
              <a:rPr lang="en-US" b="0" i="0">
                <a:effectLst/>
                <a:latin typeface="Söhne"/>
              </a:rPr>
              <a:t>String interpolation serves as a powerful technique in JavaScript, enabling developers to seamlessly embed expressions or variables within strings. This facilitates the dynamic construction of strings, enhancing code readability and flexibility. In JavaScript, the introduction of template literals in ECMAScript 2015 (ES6) has revolutionized string interpolation, offering a more elegant and convenient alternative to traditional string concatenation methods.</a:t>
            </a:r>
          </a:p>
          <a:p>
            <a:pPr algn="l">
              <a:buFont typeface="+mj-lt"/>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147</a:t>
            </a:fld>
            <a:endParaRPr lang="en-US"/>
          </a:p>
        </p:txBody>
      </p:sp>
    </p:spTree>
    <p:extLst>
      <p:ext uri="{BB962C8B-B14F-4D97-AF65-F5344CB8AC3E}">
        <p14:creationId xmlns:p14="http://schemas.microsoft.com/office/powerpoint/2010/main" val="418640450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1" i="0">
                <a:effectLst/>
                <a:latin typeface="Söhne"/>
              </a:rPr>
              <a:t>Understanding Template Literals</a:t>
            </a:r>
          </a:p>
          <a:p>
            <a:pPr algn="l"/>
            <a:r>
              <a:rPr lang="en-US" b="0" i="0">
                <a:effectLst/>
                <a:latin typeface="Söhne"/>
              </a:rPr>
              <a:t>Template literals, denoted by backticks ( ), are the cornerstone of modern string interpolation in JavaScript. They provide a syntax that allows expressions to be embedded directly within the string. This feature enhances the readability of code and simplifies the process of creating complex strings.</a:t>
            </a:r>
          </a:p>
          <a:p>
            <a:pPr algn="l"/>
            <a:r>
              <a:rPr lang="en-US" b="1" i="0">
                <a:effectLst/>
                <a:latin typeface="Söhne"/>
              </a:rPr>
              <a:t>Syntax Example:</a:t>
            </a:r>
          </a:p>
          <a:p>
            <a:r>
              <a:rPr lang="en-US">
                <a:effectLst/>
                <a:latin typeface="Söhne"/>
              </a:rPr>
              <a:t>javascriptCopy code</a:t>
            </a:r>
          </a:p>
          <a:p>
            <a:r>
              <a:rPr lang="en-US">
                <a:solidFill>
                  <a:srgbClr val="2E95D3"/>
                </a:solidFill>
                <a:effectLst/>
              </a:rPr>
              <a:t>let</a:t>
            </a:r>
            <a:r>
              <a:rPr lang="en-US">
                <a:effectLst/>
              </a:rPr>
              <a:t> variable = </a:t>
            </a:r>
            <a:r>
              <a:rPr lang="en-US">
                <a:solidFill>
                  <a:srgbClr val="00A67D"/>
                </a:solidFill>
                <a:effectLst/>
              </a:rPr>
              <a:t>"world"</a:t>
            </a:r>
            <a:r>
              <a:rPr lang="en-US">
                <a:effectLst/>
              </a:rPr>
              <a:t>; </a:t>
            </a:r>
            <a:r>
              <a:rPr lang="en-US">
                <a:solidFill>
                  <a:srgbClr val="2E95D3"/>
                </a:solidFill>
                <a:effectLst/>
              </a:rPr>
              <a:t>let</a:t>
            </a:r>
            <a:r>
              <a:rPr lang="en-US">
                <a:effectLst/>
              </a:rPr>
              <a:t> greeting = </a:t>
            </a:r>
            <a:r>
              <a:rPr lang="en-US">
                <a:solidFill>
                  <a:srgbClr val="00A67D"/>
                </a:solidFill>
                <a:effectLst/>
              </a:rPr>
              <a:t>`Hello, ${variable}!`</a:t>
            </a:r>
            <a:r>
              <a:rPr lang="en-US">
                <a:effectLst/>
              </a:rPr>
              <a:t>; </a:t>
            </a:r>
            <a:r>
              <a:rPr lang="en-US">
                <a:solidFill>
                  <a:srgbClr val="DF3079"/>
                </a:solidFill>
                <a:effectLst/>
              </a:rPr>
              <a:t>console</a:t>
            </a:r>
            <a:r>
              <a:rPr lang="en-US">
                <a:effectLst/>
              </a:rPr>
              <a:t>.</a:t>
            </a:r>
            <a:r>
              <a:rPr lang="en-US">
                <a:solidFill>
                  <a:srgbClr val="F22C3D"/>
                </a:solidFill>
                <a:effectLst/>
              </a:rPr>
              <a:t>log</a:t>
            </a:r>
            <a:r>
              <a:rPr lang="en-US">
                <a:effectLst/>
              </a:rPr>
              <a:t>(greeting); // Output: Hello, world! </a:t>
            </a:r>
          </a:p>
          <a:p>
            <a:pPr algn="l"/>
            <a:r>
              <a:rPr lang="en-US" b="0" i="0">
                <a:effectLst/>
                <a:latin typeface="Söhne"/>
              </a:rPr>
              <a:t>In the example above, the variable world is seamlessly integrated into the string using the ${} syntax within the template literal. This dynamic integration makes it easy to create strings that adapt to changing data or conditions.</a:t>
            </a:r>
          </a:p>
          <a:p>
            <a:pPr algn="l"/>
            <a:r>
              <a:rPr lang="en-US" b="1" i="0">
                <a:effectLst/>
                <a:latin typeface="Söhne"/>
              </a:rPr>
              <a:t>Traditional String Concatenation</a:t>
            </a:r>
          </a:p>
          <a:p>
            <a:pPr algn="l"/>
            <a:r>
              <a:rPr lang="en-US" b="0" i="0">
                <a:effectLst/>
                <a:latin typeface="Söhne"/>
              </a:rPr>
              <a:t>While template literals are the modern standard for string interpolation, traditional string concatenation remains a viable approach. This method involves using the + operator to combine strings and variables.</a:t>
            </a:r>
          </a:p>
          <a:p>
            <a:pPr algn="l"/>
            <a:r>
              <a:rPr lang="en-US" b="1" i="0">
                <a:effectLst/>
                <a:latin typeface="Söhne"/>
              </a:rPr>
              <a:t>Syntax Example:</a:t>
            </a:r>
          </a:p>
          <a:p>
            <a:r>
              <a:rPr lang="en-US">
                <a:effectLst/>
                <a:latin typeface="Söhne"/>
              </a:rPr>
              <a:t>javascriptCopy code</a:t>
            </a:r>
          </a:p>
          <a:p>
            <a:r>
              <a:rPr lang="en-US">
                <a:solidFill>
                  <a:srgbClr val="2E95D3"/>
                </a:solidFill>
                <a:effectLst/>
              </a:rPr>
              <a:t>let</a:t>
            </a:r>
            <a:r>
              <a:rPr lang="en-US">
                <a:effectLst/>
              </a:rPr>
              <a:t> variable = </a:t>
            </a:r>
            <a:r>
              <a:rPr lang="en-US">
                <a:solidFill>
                  <a:srgbClr val="00A67D"/>
                </a:solidFill>
                <a:effectLst/>
              </a:rPr>
              <a:t>"world"</a:t>
            </a:r>
            <a:r>
              <a:rPr lang="en-US">
                <a:effectLst/>
              </a:rPr>
              <a:t>; </a:t>
            </a:r>
            <a:r>
              <a:rPr lang="en-US">
                <a:solidFill>
                  <a:srgbClr val="2E95D3"/>
                </a:solidFill>
                <a:effectLst/>
              </a:rPr>
              <a:t>let</a:t>
            </a:r>
            <a:r>
              <a:rPr lang="en-US">
                <a:effectLst/>
              </a:rPr>
              <a:t> greeting = </a:t>
            </a:r>
            <a:r>
              <a:rPr lang="en-US">
                <a:solidFill>
                  <a:srgbClr val="00A67D"/>
                </a:solidFill>
                <a:effectLst/>
              </a:rPr>
              <a:t>"Hello, "</a:t>
            </a:r>
            <a:r>
              <a:rPr lang="en-US">
                <a:effectLst/>
              </a:rPr>
              <a:t> + variable + </a:t>
            </a:r>
            <a:r>
              <a:rPr lang="en-US">
                <a:solidFill>
                  <a:srgbClr val="00A67D"/>
                </a:solidFill>
                <a:effectLst/>
              </a:rPr>
              <a:t>"!"</a:t>
            </a:r>
            <a:r>
              <a:rPr lang="en-US">
                <a:effectLst/>
              </a:rPr>
              <a:t>; </a:t>
            </a:r>
            <a:r>
              <a:rPr lang="en-US">
                <a:solidFill>
                  <a:srgbClr val="DF3079"/>
                </a:solidFill>
                <a:effectLst/>
              </a:rPr>
              <a:t>console</a:t>
            </a:r>
            <a:r>
              <a:rPr lang="en-US">
                <a:effectLst/>
              </a:rPr>
              <a:t>.</a:t>
            </a:r>
            <a:r>
              <a:rPr lang="en-US">
                <a:solidFill>
                  <a:srgbClr val="F22C3D"/>
                </a:solidFill>
                <a:effectLst/>
              </a:rPr>
              <a:t>log</a:t>
            </a:r>
            <a:r>
              <a:rPr lang="en-US">
                <a:effectLst/>
              </a:rPr>
              <a:t>(greeting); // Output: Hello, world! </a:t>
            </a:r>
          </a:p>
          <a:p>
            <a:pPr algn="l"/>
            <a:r>
              <a:rPr lang="en-US" b="0" i="0">
                <a:effectLst/>
                <a:latin typeface="Söhne"/>
              </a:rPr>
              <a:t>While effective, traditional string concatenation can become cumbersome and less readable, especially when dealing with complex strings or numerous variables.</a:t>
            </a:r>
          </a:p>
          <a:p>
            <a:pPr algn="l"/>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148</a:t>
            </a:fld>
            <a:endParaRPr lang="en-US"/>
          </a:p>
        </p:txBody>
      </p:sp>
    </p:spTree>
    <p:extLst>
      <p:ext uri="{BB962C8B-B14F-4D97-AF65-F5344CB8AC3E}">
        <p14:creationId xmlns:p14="http://schemas.microsoft.com/office/powerpoint/2010/main" val="13198600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1" i="0">
                <a:effectLst/>
                <a:latin typeface="Söhne"/>
              </a:rPr>
              <a:t>Benefits of String Interpolation</a:t>
            </a:r>
          </a:p>
          <a:p>
            <a:pPr algn="l">
              <a:buFont typeface="+mj-lt"/>
              <a:buAutoNum type="arabicPeriod"/>
            </a:pPr>
            <a:r>
              <a:rPr lang="en-US" b="1" i="0">
                <a:effectLst/>
                <a:latin typeface="Söhne"/>
              </a:rPr>
              <a:t>Readability:</a:t>
            </a:r>
            <a:r>
              <a:rPr lang="en-US" b="0" i="0">
                <a:effectLst/>
                <a:latin typeface="Söhne"/>
              </a:rPr>
              <a:t> Template literals enhance code readability by providing a clear and concise syntax for incorporating variables into strings.</a:t>
            </a:r>
          </a:p>
          <a:p>
            <a:pPr algn="l">
              <a:buFont typeface="+mj-lt"/>
              <a:buAutoNum type="arabicPeriod"/>
            </a:pPr>
            <a:r>
              <a:rPr lang="en-US" b="1" i="0">
                <a:effectLst/>
                <a:latin typeface="Söhne"/>
              </a:rPr>
              <a:t>Flexibility:</a:t>
            </a:r>
            <a:r>
              <a:rPr lang="en-US" b="0" i="0">
                <a:effectLst/>
                <a:latin typeface="Söhne"/>
              </a:rPr>
              <a:t> String interpolation allows for the dynamic construction of strings based on changing data or runtime conditions.</a:t>
            </a:r>
          </a:p>
          <a:p>
            <a:pPr algn="l">
              <a:buFont typeface="+mj-lt"/>
              <a:buAutoNum type="arabicPeriod"/>
            </a:pPr>
            <a:r>
              <a:rPr lang="en-US" b="1" i="0">
                <a:effectLst/>
                <a:latin typeface="Söhne"/>
              </a:rPr>
              <a:t>Elegance:</a:t>
            </a:r>
            <a:r>
              <a:rPr lang="en-US" b="0" i="0">
                <a:effectLst/>
                <a:latin typeface="Söhne"/>
              </a:rPr>
              <a:t> Template literals offer a more elegant and modern solution compared to traditional string concatenation, making code maintenance and development more enjoyable.</a:t>
            </a:r>
          </a:p>
          <a:p>
            <a:pPr algn="l"/>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149</a:t>
            </a:fld>
            <a:endParaRPr lang="en-US"/>
          </a:p>
        </p:txBody>
      </p:sp>
    </p:spTree>
    <p:extLst>
      <p:ext uri="{BB962C8B-B14F-4D97-AF65-F5344CB8AC3E}">
        <p14:creationId xmlns:p14="http://schemas.microsoft.com/office/powerpoint/2010/main" val="3912434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Trainer Notes:</a:t>
            </a:r>
            <a:br>
              <a:rPr lang="en-US" b="1"/>
            </a:br>
            <a:endParaRPr lang="en-US" b="1">
              <a:solidFill>
                <a:srgbClr val="3F3F3F"/>
              </a:solidFill>
            </a:endParaRPr>
          </a:p>
          <a:p>
            <a:pPr algn="l"/>
            <a:r>
              <a:rPr lang="en-US" b="0" i="0">
                <a:effectLst/>
                <a:latin typeface="Söhne"/>
              </a:rPr>
              <a:t>Absolutely, the DOM provides various methods for users to access and manipulate elements within a web page. Here are the key methods:</a:t>
            </a:r>
          </a:p>
          <a:p>
            <a:pPr algn="l">
              <a:buFont typeface="+mj-lt"/>
              <a:buAutoNum type="arabicPeriod"/>
            </a:pPr>
            <a:r>
              <a:rPr lang="en-US" b="1" i="0">
                <a:effectLst/>
                <a:latin typeface="Söhne"/>
              </a:rPr>
              <a:t>Elements by ID:</a:t>
            </a:r>
            <a:r>
              <a:rPr lang="en-US" b="0" i="0">
                <a:effectLst/>
                <a:latin typeface="Söhne"/>
              </a:rPr>
              <a:t> Developers can access specific elements by their unique identifier using the </a:t>
            </a:r>
            <a:r>
              <a:rPr lang="en-US" b="0" i="0" err="1">
                <a:effectLst/>
                <a:latin typeface="Söhne"/>
              </a:rPr>
              <a:t>getElementById</a:t>
            </a:r>
            <a:r>
              <a:rPr lang="en-US" b="0" i="0">
                <a:effectLst/>
                <a:latin typeface="Söhne"/>
              </a:rPr>
              <a:t> method. This is particularly useful when dealing with elements that have an assigned ID attribute.</a:t>
            </a:r>
          </a:p>
          <a:p>
            <a:pPr algn="l">
              <a:buFont typeface="+mj-lt"/>
              <a:buAutoNum type="arabicPeriod"/>
            </a:pPr>
            <a:r>
              <a:rPr lang="en-US" b="1" i="0">
                <a:effectLst/>
                <a:latin typeface="Söhne"/>
              </a:rPr>
              <a:t>Elements by Tag Name:</a:t>
            </a:r>
            <a:r>
              <a:rPr lang="en-US" b="0" i="0">
                <a:effectLst/>
                <a:latin typeface="Söhne"/>
              </a:rPr>
              <a:t> The </a:t>
            </a:r>
            <a:r>
              <a:rPr lang="en-US" b="0" i="0" err="1">
                <a:effectLst/>
                <a:latin typeface="Söhne"/>
              </a:rPr>
              <a:t>getElementsByTagName</a:t>
            </a:r>
            <a:r>
              <a:rPr lang="en-US" b="0" i="0">
                <a:effectLst/>
                <a:latin typeface="Söhne"/>
              </a:rPr>
              <a:t> method allows users to access elements based on their HTML tag name. This method returns a collection of elements with the specified tag name.</a:t>
            </a:r>
          </a:p>
          <a:p>
            <a:pPr algn="l">
              <a:buFont typeface="+mj-lt"/>
              <a:buAutoNum type="arabicPeriod"/>
            </a:pPr>
            <a:r>
              <a:rPr lang="en-US" b="1" i="0">
                <a:effectLst/>
                <a:latin typeface="Söhne"/>
              </a:rPr>
              <a:t>Elements by Class Name:</a:t>
            </a:r>
            <a:r>
              <a:rPr lang="en-US" b="0" i="0">
                <a:effectLst/>
                <a:latin typeface="Söhne"/>
              </a:rPr>
              <a:t> To target elements based on their class, the </a:t>
            </a:r>
            <a:r>
              <a:rPr lang="en-US" b="0" i="0" err="1">
                <a:effectLst/>
                <a:latin typeface="Söhne"/>
              </a:rPr>
              <a:t>getElementsByClassName</a:t>
            </a:r>
            <a:r>
              <a:rPr lang="en-US" b="0" i="0">
                <a:effectLst/>
                <a:latin typeface="Söhne"/>
              </a:rPr>
              <a:t> method is employed. It returns a collection of elements that have a specified class.</a:t>
            </a:r>
          </a:p>
          <a:p>
            <a:pPr algn="l">
              <a:buFont typeface="+mj-lt"/>
              <a:buAutoNum type="arabicPeriod"/>
            </a:pPr>
            <a:r>
              <a:rPr lang="en-US" b="1" i="0">
                <a:effectLst/>
                <a:latin typeface="Söhne"/>
              </a:rPr>
              <a:t>Elements by CSS Selectors:</a:t>
            </a:r>
            <a:r>
              <a:rPr lang="en-US" b="0" i="0">
                <a:effectLst/>
                <a:latin typeface="Söhne"/>
              </a:rPr>
              <a:t> The </a:t>
            </a:r>
            <a:r>
              <a:rPr lang="en-US" b="0" i="0" err="1">
                <a:effectLst/>
                <a:latin typeface="Söhne"/>
              </a:rPr>
              <a:t>querySelector</a:t>
            </a:r>
            <a:r>
              <a:rPr lang="en-US" b="0" i="0">
                <a:effectLst/>
                <a:latin typeface="Söhne"/>
              </a:rPr>
              <a:t> and </a:t>
            </a:r>
            <a:r>
              <a:rPr lang="en-US" b="0" i="0" err="1">
                <a:effectLst/>
                <a:latin typeface="Söhne"/>
              </a:rPr>
              <a:t>querySelectorAll</a:t>
            </a:r>
            <a:r>
              <a:rPr lang="en-US" b="0" i="0">
                <a:effectLst/>
                <a:latin typeface="Söhne"/>
              </a:rPr>
              <a:t> methods permit users to select elements using CSS selectors, providing a powerful and flexible way to target elements based on their attributes, classes, or relationships with other elements.</a:t>
            </a:r>
          </a:p>
          <a:p>
            <a:pPr algn="l">
              <a:buFont typeface="+mj-lt"/>
              <a:buAutoNum type="arabicPeriod"/>
            </a:pPr>
            <a:r>
              <a:rPr lang="en-US" b="1" i="0">
                <a:effectLst/>
                <a:latin typeface="Söhne"/>
              </a:rPr>
              <a:t>Elements by HTML Object Collections:</a:t>
            </a:r>
            <a:r>
              <a:rPr lang="en-US" b="0" i="0">
                <a:effectLst/>
                <a:latin typeface="Söhne"/>
              </a:rPr>
              <a:t> Certain methods, like children or </a:t>
            </a:r>
            <a:r>
              <a:rPr lang="en-US" b="0" i="0" err="1">
                <a:effectLst/>
                <a:latin typeface="Söhne"/>
              </a:rPr>
              <a:t>childNodes</a:t>
            </a:r>
            <a:r>
              <a:rPr lang="en-US" b="0" i="0">
                <a:effectLst/>
                <a:latin typeface="Söhne"/>
              </a:rPr>
              <a:t>, return collections of elements. Users can then iterate through these collections to access and manipulate specific elements based on their position in the DOM hierarchy.</a:t>
            </a:r>
          </a:p>
          <a:p>
            <a:pPr algn="l"/>
            <a:r>
              <a:rPr lang="en-US" b="0" i="0">
                <a:effectLst/>
                <a:latin typeface="Söhne"/>
              </a:rPr>
              <a:t>These methods collectively offer developers a comprehensive toolkit for navigating, retrieving, and modifying DOM elements, contributing to the flexibility and efficiency of web development.</a:t>
            </a:r>
          </a:p>
          <a:p>
            <a:pPr marL="457200" marR="0" lvl="0" indent="-228600" algn="l" rtl="0">
              <a:lnSpc>
                <a:spcPct val="100000"/>
              </a:lnSpc>
              <a:spcBef>
                <a:spcPts val="0"/>
              </a:spcBef>
              <a:spcAft>
                <a:spcPts val="0"/>
              </a:spcAft>
              <a:buClr>
                <a:srgbClr val="000000"/>
              </a:buClr>
              <a:buSzPts val="1400"/>
              <a:buFont typeface="Arial"/>
              <a:buNone/>
            </a:pPr>
            <a:endParaRPr>
              <a:solidFill>
                <a:srgbClr val="3F3F3F"/>
              </a:solidFill>
            </a:endParaRPr>
          </a:p>
        </p:txBody>
      </p:sp>
      <p:sp>
        <p:nvSpPr>
          <p:cNvPr id="383" name="Google Shape;38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1" i="0">
                <a:effectLst/>
                <a:latin typeface="Söhne"/>
              </a:rPr>
              <a:t>Escape Characters in JavaScript Strings</a:t>
            </a:r>
          </a:p>
          <a:p>
            <a:pPr algn="l"/>
            <a:r>
              <a:rPr lang="en-US" b="0" i="0">
                <a:effectLst/>
                <a:latin typeface="Söhne"/>
              </a:rPr>
              <a:t>In JavaScript, strings often contain special characters such as single quotes, double quotes, and line breaks. To represent these characters within strings, we use escape sequences — a combination of a backslash (\) followed by a specific character. Understanding escape characters is crucial for handling strings that include these special characters.</a:t>
            </a:r>
          </a:p>
          <a:p>
            <a:pPr algn="l"/>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150</a:t>
            </a:fld>
            <a:endParaRPr lang="en-US"/>
          </a:p>
        </p:txBody>
      </p:sp>
    </p:spTree>
    <p:extLst>
      <p:ext uri="{BB962C8B-B14F-4D97-AF65-F5344CB8AC3E}">
        <p14:creationId xmlns:p14="http://schemas.microsoft.com/office/powerpoint/2010/main" val="213016831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0" i="0">
                <a:effectLst/>
                <a:latin typeface="Söhne"/>
              </a:rPr>
            </a:br>
            <a:r>
              <a:rPr lang="en-US" b="0" i="0">
                <a:effectLst/>
                <a:latin typeface="Söhne"/>
              </a:rPr>
              <a:t>Common Escape Characters</a:t>
            </a:r>
          </a:p>
          <a:p>
            <a:pPr algn="l"/>
            <a:endParaRPr lang="en-US" b="0" i="0">
              <a:effectLst/>
              <a:latin typeface="Söhne"/>
            </a:endParaRPr>
          </a:p>
          <a:p>
            <a:pPr algn="l"/>
            <a:r>
              <a:rPr lang="en-US" b="0" i="0">
                <a:effectLst/>
                <a:latin typeface="Söhne"/>
              </a:rPr>
              <a:t>Single Quote (\'):</a:t>
            </a:r>
          </a:p>
          <a:p>
            <a:pPr algn="l"/>
            <a:endParaRPr lang="en-US" b="0" i="0">
              <a:effectLst/>
              <a:latin typeface="Söhne"/>
            </a:endParaRPr>
          </a:p>
          <a:p>
            <a:pPr algn="l"/>
            <a:r>
              <a:rPr lang="en-US" b="0" i="0">
                <a:effectLst/>
                <a:latin typeface="Söhne"/>
              </a:rPr>
              <a:t>Represents a single quote within a string.</a:t>
            </a:r>
          </a:p>
          <a:p>
            <a:pPr algn="l"/>
            <a:endParaRPr lang="en-US" b="0" i="0">
              <a:effectLst/>
              <a:latin typeface="Söhne"/>
            </a:endParaRPr>
          </a:p>
          <a:p>
            <a:pPr algn="l"/>
            <a:endParaRPr lang="en-US" b="0" i="0">
              <a:effectLst/>
              <a:latin typeface="Söhne"/>
            </a:endParaRPr>
          </a:p>
          <a:p>
            <a:pPr algn="l"/>
            <a:r>
              <a:rPr lang="en-US" b="0" i="0">
                <a:effectLst/>
                <a:latin typeface="Söhne"/>
              </a:rPr>
              <a:t>let singleQuoteString = 'This is a single quote: \'.';</a:t>
            </a:r>
          </a:p>
          <a:p>
            <a:pPr algn="l"/>
            <a:r>
              <a:rPr lang="en-US" b="0" i="0">
                <a:effectLst/>
                <a:latin typeface="Söhne"/>
              </a:rPr>
              <a:t>console.log(singleQuoteString);</a:t>
            </a:r>
          </a:p>
          <a:p>
            <a:pPr algn="l"/>
            <a:r>
              <a:rPr lang="en-US" b="0" i="0">
                <a:effectLst/>
                <a:latin typeface="Söhne"/>
              </a:rPr>
              <a:t>Output:</a:t>
            </a:r>
          </a:p>
          <a:p>
            <a:pPr algn="l"/>
            <a:endParaRPr lang="en-US" b="0" i="0">
              <a:effectLst/>
              <a:latin typeface="Söhne"/>
            </a:endParaRPr>
          </a:p>
          <a:p>
            <a:pPr algn="l"/>
            <a:r>
              <a:rPr lang="en-US" b="0" i="0">
                <a:effectLst/>
                <a:latin typeface="Söhne"/>
              </a:rPr>
              <a:t>vbnet</a:t>
            </a:r>
          </a:p>
          <a:p>
            <a:pPr algn="l"/>
            <a:r>
              <a:rPr lang="en-US" b="0" i="0">
                <a:effectLst/>
                <a:latin typeface="Söhne"/>
              </a:rPr>
              <a:t>Copy code</a:t>
            </a:r>
          </a:p>
          <a:p>
            <a:pPr algn="l"/>
            <a:r>
              <a:rPr lang="en-US" b="0" i="0">
                <a:effectLst/>
                <a:latin typeface="Söhne"/>
              </a:rPr>
              <a:t>This is a single quote: '.</a:t>
            </a:r>
          </a:p>
          <a:p>
            <a:pPr algn="l"/>
            <a:endParaRPr lang="en-US" b="0" i="0">
              <a:effectLst/>
              <a:latin typeface="Söhne"/>
            </a:endParaRPr>
          </a:p>
          <a:p>
            <a:pPr algn="l"/>
            <a:r>
              <a:rPr lang="en-US" b="0" i="0">
                <a:effectLst/>
                <a:latin typeface="Söhne"/>
              </a:rPr>
              <a:t>Double Quote (\"):</a:t>
            </a:r>
          </a:p>
          <a:p>
            <a:pPr algn="l"/>
            <a:endParaRPr lang="en-US" b="0" i="0">
              <a:effectLst/>
              <a:latin typeface="Söhne"/>
            </a:endParaRPr>
          </a:p>
          <a:p>
            <a:pPr algn="l"/>
            <a:r>
              <a:rPr lang="en-US" b="0" i="0">
                <a:effectLst/>
                <a:latin typeface="Söhne"/>
              </a:rPr>
              <a:t>Represents a double quote within a string.</a:t>
            </a:r>
          </a:p>
          <a:p>
            <a:pPr algn="l"/>
            <a:endParaRPr lang="en-US" b="0" i="0">
              <a:effectLst/>
              <a:latin typeface="Söhne"/>
            </a:endParaRPr>
          </a:p>
          <a:p>
            <a:pPr algn="l"/>
            <a:endParaRPr lang="en-US" b="0" i="0">
              <a:effectLst/>
              <a:latin typeface="Söhne"/>
            </a:endParaRPr>
          </a:p>
          <a:p>
            <a:pPr algn="l"/>
            <a:r>
              <a:rPr lang="en-US" b="0" i="0">
                <a:effectLst/>
                <a:latin typeface="Söhne"/>
              </a:rPr>
              <a:t>let doubleQuoteString = "This is a double quote: \".";</a:t>
            </a:r>
          </a:p>
          <a:p>
            <a:pPr algn="l"/>
            <a:r>
              <a:rPr lang="en-US" b="0" i="0">
                <a:effectLst/>
                <a:latin typeface="Söhne"/>
              </a:rPr>
              <a:t>console.log(doubleQuoteString);</a:t>
            </a:r>
          </a:p>
          <a:p>
            <a:pPr algn="l"/>
            <a:r>
              <a:rPr lang="en-US" b="0" i="0">
                <a:effectLst/>
                <a:latin typeface="Söhne"/>
              </a:rPr>
              <a:t>Output:</a:t>
            </a:r>
          </a:p>
          <a:p>
            <a:pPr algn="l"/>
            <a:endParaRPr lang="en-US" b="0" i="0">
              <a:effectLst/>
              <a:latin typeface="Söhne"/>
            </a:endParaRPr>
          </a:p>
          <a:p>
            <a:pPr algn="l"/>
            <a:endParaRPr lang="en-US" b="0" i="0">
              <a:effectLst/>
              <a:latin typeface="Söhne"/>
            </a:endParaRPr>
          </a:p>
          <a:p>
            <a:pPr algn="l"/>
            <a:r>
              <a:rPr lang="en-US" b="0" i="0">
                <a:effectLst/>
                <a:latin typeface="Söhne"/>
              </a:rPr>
              <a:t>This is a double quote: ".</a:t>
            </a:r>
          </a:p>
          <a:p>
            <a:pPr algn="l"/>
            <a:endParaRPr lang="en-US" b="0" i="0">
              <a:effectLst/>
              <a:latin typeface="Söhne"/>
            </a:endParaRPr>
          </a:p>
          <a:p>
            <a:pPr algn="l"/>
            <a:r>
              <a:rPr lang="en-US" b="0" i="0">
                <a:effectLst/>
                <a:latin typeface="Söhne"/>
              </a:rPr>
              <a:t>Backslash (\\):</a:t>
            </a:r>
          </a:p>
          <a:p>
            <a:pPr algn="l"/>
            <a:endParaRPr lang="en-US" b="0" i="0">
              <a:effectLst/>
              <a:latin typeface="Söhne"/>
            </a:endParaRPr>
          </a:p>
          <a:p>
            <a:pPr algn="l"/>
            <a:r>
              <a:rPr lang="en-US" b="0" i="0">
                <a:effectLst/>
                <a:latin typeface="Söhne"/>
              </a:rPr>
              <a:t>Represents a literal backslash within a string.</a:t>
            </a:r>
          </a:p>
          <a:p>
            <a:pPr algn="l"/>
            <a:endParaRPr lang="en-US" b="0" i="0">
              <a:effectLst/>
              <a:latin typeface="Söhne"/>
            </a:endParaRPr>
          </a:p>
          <a:p>
            <a:pPr algn="l"/>
            <a:r>
              <a:rPr lang="en-US" b="0" i="0">
                <a:effectLst/>
                <a:latin typeface="Söhne"/>
              </a:rPr>
              <a:t>let backslashString = "This is a backslash: \\";</a:t>
            </a:r>
          </a:p>
          <a:p>
            <a:pPr algn="l"/>
            <a:r>
              <a:rPr lang="en-US" b="0" i="0">
                <a:effectLst/>
                <a:latin typeface="Söhne"/>
              </a:rPr>
              <a:t>console.log(backslashString);</a:t>
            </a:r>
          </a:p>
          <a:p>
            <a:pPr algn="l"/>
            <a:r>
              <a:rPr lang="en-US" b="0" i="0">
                <a:effectLst/>
                <a:latin typeface="Söhne"/>
              </a:rPr>
              <a:t>Output:</a:t>
            </a:r>
          </a:p>
          <a:p>
            <a:pPr algn="l"/>
            <a:r>
              <a:rPr lang="en-US" b="0" i="0">
                <a:effectLst/>
                <a:latin typeface="Söhne"/>
              </a:rPr>
              <a:t>This is a backslash: \</a:t>
            </a:r>
          </a:p>
          <a:p>
            <a:pPr algn="l"/>
            <a:endParaRPr lang="en-US" b="0" i="0">
              <a:effectLst/>
              <a:latin typeface="Söhne"/>
            </a:endParaRPr>
          </a:p>
          <a:p>
            <a:pPr algn="l"/>
            <a:r>
              <a:rPr lang="en-US" b="0" i="0">
                <a:effectLst/>
                <a:latin typeface="Söhne"/>
              </a:rPr>
              <a:t>New Line (\n):</a:t>
            </a:r>
          </a:p>
          <a:p>
            <a:pPr algn="l"/>
            <a:endParaRPr lang="en-US" b="0" i="0">
              <a:effectLst/>
              <a:latin typeface="Söhne"/>
            </a:endParaRPr>
          </a:p>
          <a:p>
            <a:pPr algn="l"/>
            <a:r>
              <a:rPr lang="en-US" b="0" i="0">
                <a:effectLst/>
                <a:latin typeface="Söhne"/>
              </a:rPr>
              <a:t>Represents a line break within a string.</a:t>
            </a:r>
          </a:p>
          <a:p>
            <a:pPr algn="l"/>
            <a:endParaRPr lang="en-US" b="0" i="0">
              <a:effectLst/>
              <a:latin typeface="Söhne"/>
            </a:endParaRPr>
          </a:p>
          <a:p>
            <a:pPr algn="l"/>
            <a:endParaRPr lang="en-US" b="0" i="0">
              <a:effectLst/>
              <a:latin typeface="Söhne"/>
            </a:endParaRPr>
          </a:p>
          <a:p>
            <a:pPr algn="l"/>
            <a:r>
              <a:rPr lang="en-US" b="0" i="0">
                <a:effectLst/>
                <a:latin typeface="Söhne"/>
              </a:rPr>
              <a:t>let multilineString = "This is\na multiline\nstring.";</a:t>
            </a:r>
          </a:p>
          <a:p>
            <a:pPr algn="l"/>
            <a:r>
              <a:rPr lang="en-US" b="0" i="0">
                <a:effectLst/>
                <a:latin typeface="Söhne"/>
              </a:rPr>
              <a:t>console.log(multilineString);</a:t>
            </a:r>
          </a:p>
          <a:p>
            <a:pPr algn="l"/>
            <a:endParaRPr lang="en-US" b="0" i="0">
              <a:effectLst/>
              <a:latin typeface="Söhne"/>
            </a:endParaRPr>
          </a:p>
          <a:p>
            <a:pPr algn="l"/>
            <a:r>
              <a:rPr lang="en-US" b="0" i="0">
                <a:effectLst/>
                <a:latin typeface="Söhne"/>
              </a:rPr>
              <a:t>Output:</a:t>
            </a:r>
          </a:p>
          <a:p>
            <a:pPr algn="l"/>
            <a:r>
              <a:rPr lang="en-US" b="0" i="0">
                <a:effectLst/>
                <a:latin typeface="Söhne"/>
              </a:rPr>
              <a:t>This is</a:t>
            </a:r>
          </a:p>
          <a:p>
            <a:pPr algn="l"/>
            <a:r>
              <a:rPr lang="en-US" b="0" i="0">
                <a:effectLst/>
                <a:latin typeface="Söhne"/>
              </a:rPr>
              <a:t>a multiline</a:t>
            </a:r>
          </a:p>
          <a:p>
            <a:pPr algn="l"/>
            <a:r>
              <a:rPr lang="en-US" b="0" i="0">
                <a:effectLst/>
                <a:latin typeface="Söhne"/>
              </a:rPr>
              <a:t>string.</a:t>
            </a:r>
          </a:p>
          <a:p>
            <a:pPr algn="l"/>
            <a:endParaRPr lang="en-US" b="0" i="0">
              <a:effectLst/>
              <a:latin typeface="Söhne"/>
            </a:endParaRPr>
          </a:p>
          <a:p>
            <a:pPr algn="l"/>
            <a:r>
              <a:rPr lang="en-US" b="0" i="0">
                <a:effectLst/>
                <a:latin typeface="Söhne"/>
              </a:rPr>
              <a:t>Carriage Return (\r):</a:t>
            </a:r>
          </a:p>
          <a:p>
            <a:pPr algn="l"/>
            <a:endParaRPr lang="en-US" b="0" i="0">
              <a:effectLst/>
              <a:latin typeface="Söhne"/>
            </a:endParaRPr>
          </a:p>
          <a:p>
            <a:pPr algn="l"/>
            <a:r>
              <a:rPr lang="en-US" b="0" i="0">
                <a:effectLst/>
                <a:latin typeface="Söhne"/>
              </a:rPr>
              <a:t>Represents a carriage return within a string.</a:t>
            </a:r>
          </a:p>
          <a:p>
            <a:pPr algn="l"/>
            <a:endParaRPr lang="en-US" b="0" i="0">
              <a:effectLst/>
              <a:latin typeface="Söhne"/>
            </a:endParaRPr>
          </a:p>
          <a:p>
            <a:pPr algn="l"/>
            <a:endParaRPr lang="en-US" b="0" i="0">
              <a:effectLst/>
              <a:latin typeface="Söhne"/>
            </a:endParaRPr>
          </a:p>
          <a:p>
            <a:pPr algn="l"/>
            <a:r>
              <a:rPr lang="en-US" b="0" i="0">
                <a:effectLst/>
                <a:latin typeface="Söhne"/>
              </a:rPr>
              <a:t>let carriageReturnString = "This is a text with\r carriage return.";</a:t>
            </a:r>
          </a:p>
          <a:p>
            <a:pPr algn="l"/>
            <a:r>
              <a:rPr lang="en-US" b="0" i="0">
                <a:effectLst/>
                <a:latin typeface="Söhne"/>
              </a:rPr>
              <a:t>console.log(carriageReturnString);</a:t>
            </a:r>
          </a:p>
          <a:p>
            <a:pPr algn="l"/>
            <a:r>
              <a:rPr lang="en-US" b="0" i="0">
                <a:effectLst/>
                <a:latin typeface="Söhne"/>
              </a:rPr>
              <a:t>Output:</a:t>
            </a:r>
          </a:p>
          <a:p>
            <a:pPr algn="l"/>
            <a:endParaRPr lang="en-US" b="0" i="0">
              <a:effectLst/>
              <a:latin typeface="Söhne"/>
            </a:endParaRPr>
          </a:p>
          <a:p>
            <a:pPr algn="l"/>
            <a:r>
              <a:rPr lang="en-US" b="0" i="0">
                <a:effectLst/>
                <a:latin typeface="Söhne"/>
              </a:rPr>
              <a:t>This is a text with</a:t>
            </a:r>
          </a:p>
          <a:p>
            <a:pPr algn="l"/>
            <a:r>
              <a:rPr lang="en-US" b="0" i="0">
                <a:effectLst/>
                <a:latin typeface="Söhne"/>
              </a:rPr>
              <a:t> carriage return.</a:t>
            </a:r>
          </a:p>
          <a:p>
            <a:pPr algn="l"/>
            <a:endParaRPr lang="en-US" b="0" i="0">
              <a:effectLst/>
              <a:latin typeface="Söhne"/>
            </a:endParaRPr>
          </a:p>
          <a:p>
            <a:pPr algn="l"/>
            <a:r>
              <a:rPr lang="en-US" b="0" i="0">
                <a:effectLst/>
                <a:latin typeface="Söhne"/>
              </a:rPr>
              <a:t>Tab (\t):</a:t>
            </a:r>
          </a:p>
          <a:p>
            <a:pPr algn="l"/>
            <a:endParaRPr lang="en-US" b="0" i="0">
              <a:effectLst/>
              <a:latin typeface="Söhne"/>
            </a:endParaRPr>
          </a:p>
          <a:p>
            <a:pPr algn="l"/>
            <a:r>
              <a:rPr lang="en-US" b="0" i="0">
                <a:effectLst/>
                <a:latin typeface="Söhne"/>
              </a:rPr>
              <a:t>Represents a tab character within a string.</a:t>
            </a:r>
          </a:p>
          <a:p>
            <a:pPr algn="l"/>
            <a:endParaRPr lang="en-US" b="0" i="0">
              <a:effectLst/>
              <a:latin typeface="Söhne"/>
            </a:endParaRPr>
          </a:p>
          <a:p>
            <a:pPr algn="l"/>
            <a:r>
              <a:rPr lang="en-US" b="0" i="0">
                <a:effectLst/>
                <a:latin typeface="Söhne"/>
              </a:rPr>
              <a:t>let tabString = "This is a tab\tseparated string.";</a:t>
            </a:r>
          </a:p>
          <a:p>
            <a:pPr algn="l"/>
            <a:r>
              <a:rPr lang="en-US" b="0" i="0">
                <a:effectLst/>
                <a:latin typeface="Söhne"/>
              </a:rPr>
              <a:t>console.log(tabString);</a:t>
            </a:r>
          </a:p>
          <a:p>
            <a:pPr algn="l"/>
            <a:r>
              <a:rPr lang="en-US" b="0" i="0">
                <a:effectLst/>
                <a:latin typeface="Söhne"/>
              </a:rPr>
              <a:t>Output:</a:t>
            </a:r>
          </a:p>
          <a:p>
            <a:pPr algn="l"/>
            <a:endParaRPr lang="en-US" b="0" i="0">
              <a:effectLst/>
              <a:latin typeface="Söhne"/>
            </a:endParaRPr>
          </a:p>
          <a:p>
            <a:pPr algn="l"/>
            <a:r>
              <a:rPr lang="en-US" b="0" i="0">
                <a:effectLst/>
                <a:latin typeface="Söhne"/>
              </a:rPr>
              <a:t>This is a tab  separated string.</a:t>
            </a:r>
          </a:p>
          <a:p>
            <a:pPr algn="l"/>
            <a:endParaRPr lang="en-US" b="0" i="0">
              <a:effectLst/>
              <a:latin typeface="Söhne"/>
            </a:endParaRPr>
          </a:p>
          <a:p>
            <a:pPr algn="l"/>
            <a:r>
              <a:rPr lang="en-US" b="0" i="0">
                <a:effectLst/>
                <a:latin typeface="Söhne"/>
              </a:rPr>
              <a:t>Importance of Escape Characters</a:t>
            </a:r>
          </a:p>
          <a:p>
            <a:pPr algn="l"/>
            <a:r>
              <a:rPr lang="en-US" b="0" i="0">
                <a:effectLst/>
                <a:latin typeface="Söhne"/>
              </a:rPr>
              <a:t>Understanding escape characters is essential for correctly representing special characters within strings. Without proper usage of escape characters, strings may lead to syntax errors or unintended behavior. By utilizing escape characters, you ensure the accurate interpretation of special characters, contributing to the resilience and clarity of your JavaScript code.</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151</a:t>
            </a:fld>
            <a:endParaRPr lang="en-US"/>
          </a:p>
        </p:txBody>
      </p:sp>
    </p:spTree>
    <p:extLst>
      <p:ext uri="{BB962C8B-B14F-4D97-AF65-F5344CB8AC3E}">
        <p14:creationId xmlns:p14="http://schemas.microsoft.com/office/powerpoint/2010/main" val="20494847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1" i="0">
                <a:effectLst/>
                <a:latin typeface="Söhne"/>
              </a:rPr>
              <a:t>Introduction to String Comparison</a:t>
            </a:r>
          </a:p>
          <a:p>
            <a:pPr algn="l"/>
            <a:r>
              <a:rPr lang="en-US" b="0" i="0">
                <a:effectLst/>
                <a:latin typeface="Söhne"/>
              </a:rPr>
              <a:t>In the vast realm of JavaScript, comparing strings is a common and essential operation. Whether it's checking for equality or sorting strings, JavaScript provides various approaches to handle these tasks. The two primary methods for string comparison are using equality operators (== and ===) and the localeCompare method.</a:t>
            </a:r>
          </a:p>
          <a:p>
            <a:pPr algn="l"/>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152</a:t>
            </a:fld>
            <a:endParaRPr lang="en-US"/>
          </a:p>
        </p:txBody>
      </p:sp>
    </p:spTree>
    <p:extLst>
      <p:ext uri="{BB962C8B-B14F-4D97-AF65-F5344CB8AC3E}">
        <p14:creationId xmlns:p14="http://schemas.microsoft.com/office/powerpoint/2010/main" val="370948064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1" i="0">
                <a:effectLst/>
                <a:latin typeface="Söhne"/>
              </a:rPr>
              <a:t>Equality Operators (== and ===)</a:t>
            </a:r>
          </a:p>
          <a:p>
            <a:pPr algn="l"/>
            <a:r>
              <a:rPr lang="en-US" b="1" i="0">
                <a:effectLst/>
                <a:latin typeface="Söhne"/>
              </a:rPr>
              <a:t>1. Loose Equality (==):</a:t>
            </a:r>
          </a:p>
          <a:p>
            <a:pPr algn="l">
              <a:buFont typeface="Arial" panose="020B0604020202020204" pitchFamily="34" charset="0"/>
              <a:buChar char="•"/>
            </a:pPr>
            <a:r>
              <a:rPr lang="en-US" b="0" i="0">
                <a:effectLst/>
                <a:latin typeface="Söhne"/>
              </a:rPr>
              <a:t>The loose equality operator compares strings without considering their data types, attempting to convert one or both operands if necessary.</a:t>
            </a:r>
          </a:p>
          <a:p>
            <a:pPr algn="l">
              <a:buFont typeface="Arial" panose="020B0604020202020204" pitchFamily="34" charset="0"/>
              <a:buChar char="•"/>
            </a:pPr>
            <a:r>
              <a:rPr lang="en-US" b="0" i="0">
                <a:effectLst/>
                <a:latin typeface="Söhne"/>
              </a:rPr>
              <a:t>javascriptCopy code</a:t>
            </a:r>
          </a:p>
          <a:p>
            <a:pPr algn="l">
              <a:buFont typeface="Arial" panose="020B0604020202020204" pitchFamily="34" charset="0"/>
              <a:buChar char="•"/>
            </a:pPr>
            <a:r>
              <a:rPr lang="en-US" b="0" i="0">
                <a:solidFill>
                  <a:srgbClr val="2E95D3"/>
                </a:solidFill>
                <a:effectLst/>
                <a:latin typeface="Söhne"/>
              </a:rPr>
              <a:t>let</a:t>
            </a:r>
            <a:r>
              <a:rPr lang="en-US" b="0" i="0">
                <a:effectLst/>
                <a:latin typeface="Söhne"/>
              </a:rPr>
              <a:t> str1 = </a:t>
            </a:r>
            <a:r>
              <a:rPr lang="en-US" b="0" i="0">
                <a:solidFill>
                  <a:srgbClr val="00A67D"/>
                </a:solidFill>
                <a:effectLst/>
                <a:latin typeface="Söhne"/>
              </a:rPr>
              <a:t>"hello"</a:t>
            </a:r>
            <a:r>
              <a:rPr lang="en-US" b="0" i="0">
                <a:effectLst/>
                <a:latin typeface="Söhne"/>
              </a:rPr>
              <a:t>; </a:t>
            </a:r>
            <a:r>
              <a:rPr lang="en-US" b="0" i="0">
                <a:solidFill>
                  <a:srgbClr val="2E95D3"/>
                </a:solidFill>
                <a:effectLst/>
                <a:latin typeface="Söhne"/>
              </a:rPr>
              <a:t>let</a:t>
            </a:r>
            <a:r>
              <a:rPr lang="en-US" b="0" i="0">
                <a:effectLst/>
                <a:latin typeface="Söhne"/>
              </a:rPr>
              <a:t> str2 = </a:t>
            </a:r>
            <a:r>
              <a:rPr lang="en-US" b="0" i="0">
                <a:solidFill>
                  <a:srgbClr val="00A67D"/>
                </a:solidFill>
                <a:effectLst/>
                <a:latin typeface="Söhne"/>
              </a:rPr>
              <a:t>"HELLO"</a:t>
            </a:r>
            <a:r>
              <a:rPr lang="en-US" b="0" i="0">
                <a:effectLst/>
                <a:latin typeface="Söhne"/>
              </a:rPr>
              <a:t>; </a:t>
            </a:r>
            <a:r>
              <a:rPr lang="en-US" b="0" i="0">
                <a:solidFill>
                  <a:srgbClr val="DF3079"/>
                </a:solidFill>
                <a:effectLst/>
                <a:latin typeface="Söhne"/>
              </a:rPr>
              <a:t>console</a:t>
            </a:r>
            <a:r>
              <a:rPr lang="en-US" b="0" i="0">
                <a:effectLst/>
                <a:latin typeface="Söhne"/>
              </a:rPr>
              <a:t>.</a:t>
            </a:r>
            <a:r>
              <a:rPr lang="en-US" b="0" i="0">
                <a:solidFill>
                  <a:srgbClr val="F22C3D"/>
                </a:solidFill>
                <a:effectLst/>
                <a:latin typeface="Söhne"/>
              </a:rPr>
              <a:t>log</a:t>
            </a:r>
            <a:r>
              <a:rPr lang="en-US" b="0" i="0">
                <a:effectLst/>
                <a:latin typeface="Söhne"/>
              </a:rPr>
              <a:t>(str1 == str2); // Output: true </a:t>
            </a:r>
          </a:p>
          <a:p>
            <a:pPr algn="l"/>
            <a:r>
              <a:rPr lang="en-US" b="0" i="0">
                <a:effectLst/>
                <a:latin typeface="Söhne"/>
              </a:rPr>
              <a:t>In this example, despite differences in case, the loose equality operator considers the strings equal.</a:t>
            </a:r>
          </a:p>
          <a:p>
            <a:pPr algn="l"/>
            <a:endParaRPr lang="en-US" b="0" i="0">
              <a:effectLst/>
              <a:latin typeface="Söhne"/>
            </a:endParaRPr>
          </a:p>
          <a:p>
            <a:pPr algn="l"/>
            <a:r>
              <a:rPr lang="en-US" b="1" i="0">
                <a:effectLst/>
                <a:latin typeface="Söhne"/>
              </a:rPr>
              <a:t>2. Strict Equality (===):</a:t>
            </a:r>
          </a:p>
          <a:p>
            <a:pPr algn="l">
              <a:buFont typeface="Arial" panose="020B0604020202020204" pitchFamily="34" charset="0"/>
              <a:buChar char="•"/>
            </a:pPr>
            <a:r>
              <a:rPr lang="en-US" b="0" i="0">
                <a:effectLst/>
                <a:latin typeface="Söhne"/>
              </a:rPr>
              <a:t>The strict equality operator compares both value and data type, ensuring that both operands are of the same type.</a:t>
            </a:r>
          </a:p>
          <a:p>
            <a:pPr algn="l">
              <a:buFont typeface="Arial" panose="020B0604020202020204" pitchFamily="34" charset="0"/>
              <a:buChar char="•"/>
            </a:pPr>
            <a:r>
              <a:rPr lang="en-US" b="0" i="0">
                <a:effectLst/>
                <a:latin typeface="Söhne"/>
              </a:rPr>
              <a:t>javascriptCopy code</a:t>
            </a:r>
          </a:p>
          <a:p>
            <a:pPr algn="l">
              <a:buFont typeface="Arial" panose="020B0604020202020204" pitchFamily="34" charset="0"/>
              <a:buChar char="•"/>
            </a:pPr>
            <a:r>
              <a:rPr lang="en-US" b="0" i="0">
                <a:solidFill>
                  <a:srgbClr val="2E95D3"/>
                </a:solidFill>
                <a:effectLst/>
                <a:latin typeface="Söhne"/>
              </a:rPr>
              <a:t>let</a:t>
            </a:r>
            <a:r>
              <a:rPr lang="en-US" b="0" i="0">
                <a:effectLst/>
                <a:latin typeface="Söhne"/>
              </a:rPr>
              <a:t> str1 = </a:t>
            </a:r>
            <a:r>
              <a:rPr lang="en-US" b="0" i="0">
                <a:solidFill>
                  <a:srgbClr val="00A67D"/>
                </a:solidFill>
                <a:effectLst/>
                <a:latin typeface="Söhne"/>
              </a:rPr>
              <a:t>"5"</a:t>
            </a:r>
            <a:r>
              <a:rPr lang="en-US" b="0" i="0">
                <a:effectLst/>
                <a:latin typeface="Söhne"/>
              </a:rPr>
              <a:t>; </a:t>
            </a:r>
            <a:r>
              <a:rPr lang="en-US" b="0" i="0">
                <a:solidFill>
                  <a:srgbClr val="2E95D3"/>
                </a:solidFill>
                <a:effectLst/>
                <a:latin typeface="Söhne"/>
              </a:rPr>
              <a:t>let</a:t>
            </a:r>
            <a:r>
              <a:rPr lang="en-US" b="0" i="0">
                <a:effectLst/>
                <a:latin typeface="Söhne"/>
              </a:rPr>
              <a:t> str2 = </a:t>
            </a:r>
            <a:r>
              <a:rPr lang="en-US" b="0" i="0">
                <a:solidFill>
                  <a:srgbClr val="DF3079"/>
                </a:solidFill>
                <a:effectLst/>
                <a:latin typeface="Söhne"/>
              </a:rPr>
              <a:t>5</a:t>
            </a:r>
            <a:r>
              <a:rPr lang="en-US" b="0" i="0">
                <a:effectLst/>
                <a:latin typeface="Söhne"/>
              </a:rPr>
              <a:t>; </a:t>
            </a:r>
            <a:r>
              <a:rPr lang="en-US" b="0" i="0">
                <a:solidFill>
                  <a:srgbClr val="DF3079"/>
                </a:solidFill>
                <a:effectLst/>
                <a:latin typeface="Söhne"/>
              </a:rPr>
              <a:t>console</a:t>
            </a:r>
            <a:r>
              <a:rPr lang="en-US" b="0" i="0">
                <a:effectLst/>
                <a:latin typeface="Söhne"/>
              </a:rPr>
              <a:t>.</a:t>
            </a:r>
            <a:r>
              <a:rPr lang="en-US" b="0" i="0">
                <a:solidFill>
                  <a:srgbClr val="F22C3D"/>
                </a:solidFill>
                <a:effectLst/>
                <a:latin typeface="Söhne"/>
              </a:rPr>
              <a:t>log</a:t>
            </a:r>
            <a:r>
              <a:rPr lang="en-US" b="0" i="0">
                <a:effectLst/>
                <a:latin typeface="Söhne"/>
              </a:rPr>
              <a:t>(str1 === str2); // Output: false </a:t>
            </a:r>
          </a:p>
          <a:p>
            <a:pPr algn="l"/>
            <a:r>
              <a:rPr lang="en-US" b="0" i="0">
                <a:effectLst/>
                <a:latin typeface="Söhne"/>
              </a:rPr>
              <a:t>The strict equality operator considers the strings unequal due to their differing data types.</a:t>
            </a:r>
          </a:p>
          <a:p>
            <a:pPr algn="l"/>
            <a:br>
              <a:rPr lang="en-US" b="1" i="0">
                <a:effectLst/>
                <a:latin typeface="Söhne"/>
              </a:rPr>
            </a:b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153</a:t>
            </a:fld>
            <a:endParaRPr lang="en-US"/>
          </a:p>
        </p:txBody>
      </p:sp>
    </p:spTree>
    <p:extLst>
      <p:ext uri="{BB962C8B-B14F-4D97-AF65-F5344CB8AC3E}">
        <p14:creationId xmlns:p14="http://schemas.microsoft.com/office/powerpoint/2010/main" val="38580362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1" i="0">
                <a:effectLst/>
                <a:latin typeface="Söhne"/>
              </a:rPr>
              <a:t>localeCompare Method</a:t>
            </a:r>
          </a:p>
          <a:p>
            <a:pPr algn="l"/>
            <a:r>
              <a:rPr lang="en-US" b="0" i="0">
                <a:effectLst/>
                <a:latin typeface="Söhne"/>
              </a:rPr>
              <a:t>The localeCompare method offers a nuanced approach to string comparison, especially useful for sorting and internationalization.</a:t>
            </a:r>
          </a:p>
          <a:p>
            <a:r>
              <a:rPr lang="en-US">
                <a:effectLst/>
                <a:latin typeface="Söhne"/>
              </a:rPr>
              <a:t>javascriptCopy code</a:t>
            </a:r>
          </a:p>
          <a:p>
            <a:r>
              <a:rPr lang="en-US">
                <a:solidFill>
                  <a:srgbClr val="2E95D3"/>
                </a:solidFill>
                <a:effectLst/>
              </a:rPr>
              <a:t>let</a:t>
            </a:r>
            <a:r>
              <a:rPr lang="en-US">
                <a:effectLst/>
              </a:rPr>
              <a:t> str1 = </a:t>
            </a:r>
            <a:r>
              <a:rPr lang="en-US">
                <a:solidFill>
                  <a:srgbClr val="00A67D"/>
                </a:solidFill>
                <a:effectLst/>
              </a:rPr>
              <a:t>"apple"</a:t>
            </a:r>
            <a:r>
              <a:rPr lang="en-US">
                <a:effectLst/>
              </a:rPr>
              <a:t>; </a:t>
            </a:r>
            <a:r>
              <a:rPr lang="en-US">
                <a:solidFill>
                  <a:srgbClr val="2E95D3"/>
                </a:solidFill>
                <a:effectLst/>
              </a:rPr>
              <a:t>let</a:t>
            </a:r>
            <a:r>
              <a:rPr lang="en-US">
                <a:effectLst/>
              </a:rPr>
              <a:t> str2 = </a:t>
            </a:r>
            <a:r>
              <a:rPr lang="en-US">
                <a:solidFill>
                  <a:srgbClr val="00A67D"/>
                </a:solidFill>
                <a:effectLst/>
              </a:rPr>
              <a:t>"banana"</a:t>
            </a:r>
            <a:r>
              <a:rPr lang="en-US">
                <a:effectLst/>
              </a:rPr>
              <a:t>; </a:t>
            </a:r>
            <a:r>
              <a:rPr lang="en-US">
                <a:solidFill>
                  <a:srgbClr val="2E95D3"/>
                </a:solidFill>
                <a:effectLst/>
              </a:rPr>
              <a:t>let</a:t>
            </a:r>
            <a:r>
              <a:rPr lang="en-US">
                <a:effectLst/>
              </a:rPr>
              <a:t> comparisonResult = str1.</a:t>
            </a:r>
            <a:r>
              <a:rPr lang="en-US">
                <a:solidFill>
                  <a:srgbClr val="F22C3D"/>
                </a:solidFill>
                <a:effectLst/>
              </a:rPr>
              <a:t>localeCompare</a:t>
            </a:r>
            <a:r>
              <a:rPr lang="en-US">
                <a:effectLst/>
              </a:rPr>
              <a:t>(str2); </a:t>
            </a:r>
            <a:r>
              <a:rPr lang="en-US">
                <a:solidFill>
                  <a:srgbClr val="DF3079"/>
                </a:solidFill>
                <a:effectLst/>
              </a:rPr>
              <a:t>console</a:t>
            </a:r>
            <a:r>
              <a:rPr lang="en-US">
                <a:effectLst/>
              </a:rPr>
              <a:t>.</a:t>
            </a:r>
            <a:r>
              <a:rPr lang="en-US">
                <a:solidFill>
                  <a:srgbClr val="F22C3D"/>
                </a:solidFill>
                <a:effectLst/>
              </a:rPr>
              <a:t>log</a:t>
            </a:r>
            <a:r>
              <a:rPr lang="en-US">
                <a:effectLst/>
              </a:rPr>
              <a:t>(comparisonResult); </a:t>
            </a:r>
          </a:p>
          <a:p>
            <a:pPr algn="l"/>
            <a:r>
              <a:rPr lang="en-US" b="1" i="0">
                <a:effectLst/>
                <a:latin typeface="Söhne"/>
              </a:rPr>
              <a:t>Output:</a:t>
            </a:r>
            <a:endParaRPr lang="en-US" b="0" i="0">
              <a:effectLst/>
              <a:latin typeface="Söhne"/>
            </a:endParaRPr>
          </a:p>
          <a:p>
            <a:r>
              <a:rPr lang="en-US">
                <a:effectLst/>
                <a:latin typeface="Söhne"/>
              </a:rPr>
              <a:t>diffCopy code</a:t>
            </a:r>
          </a:p>
          <a:p>
            <a:r>
              <a:rPr lang="en-US">
                <a:effectLst/>
              </a:rPr>
              <a:t>-1 </a:t>
            </a:r>
          </a:p>
          <a:p>
            <a:pPr algn="l"/>
            <a:r>
              <a:rPr lang="en-US" b="0" i="0">
                <a:effectLst/>
                <a:latin typeface="Söhne"/>
              </a:rPr>
              <a:t>In this example, the localeCompare method returns -1, indicating that "apple" comes before "banana" in the sorting order.</a:t>
            </a:r>
          </a:p>
          <a:p>
            <a:pPr algn="l"/>
            <a:endParaRPr lang="en-US" b="0" i="0">
              <a:effectLst/>
              <a:latin typeface="Söhne"/>
            </a:endParaRPr>
          </a:p>
          <a:p>
            <a:pPr algn="l"/>
            <a:r>
              <a:rPr lang="en-US" b="1" i="0">
                <a:effectLst/>
                <a:latin typeface="Söhne"/>
              </a:rPr>
              <a:t>Importance of String Comparison</a:t>
            </a:r>
          </a:p>
          <a:p>
            <a:pPr algn="l"/>
            <a:r>
              <a:rPr lang="en-US" b="0" i="0">
                <a:effectLst/>
                <a:latin typeface="Söhne"/>
              </a:rPr>
              <a:t>Understanding the intricacies of string comparison is vital for various applications, such as sorting data or validating user inputs. Consider the following guidelines:</a:t>
            </a:r>
          </a:p>
          <a:p>
            <a:pPr algn="l">
              <a:buFont typeface="Arial" panose="020B0604020202020204" pitchFamily="34" charset="0"/>
              <a:buChar char="•"/>
            </a:pPr>
            <a:r>
              <a:rPr lang="en-US" b="1" i="0">
                <a:effectLst/>
                <a:latin typeface="Söhne"/>
              </a:rPr>
              <a:t>Equality Check:</a:t>
            </a:r>
            <a:endParaRPr lang="en-US" b="0" i="0">
              <a:effectLst/>
              <a:latin typeface="Söhne"/>
            </a:endParaRPr>
          </a:p>
          <a:p>
            <a:pPr marL="742950" lvl="1" indent="-285750" algn="l">
              <a:buFont typeface="Arial" panose="020B0604020202020204" pitchFamily="34" charset="0"/>
              <a:buChar char="•"/>
            </a:pPr>
            <a:r>
              <a:rPr lang="en-US" b="0" i="0">
                <a:effectLst/>
                <a:latin typeface="Söhne"/>
              </a:rPr>
              <a:t>Use equality operators (== or ===) for simple, case-sensitive comparisons.</a:t>
            </a:r>
          </a:p>
          <a:p>
            <a:pPr algn="l">
              <a:buFont typeface="Arial" panose="020B0604020202020204" pitchFamily="34" charset="0"/>
              <a:buChar char="•"/>
            </a:pPr>
            <a:r>
              <a:rPr lang="en-US" b="1" i="0">
                <a:effectLst/>
                <a:latin typeface="Söhne"/>
              </a:rPr>
              <a:t>Sorting or Internationalization:</a:t>
            </a:r>
            <a:endParaRPr lang="en-US" b="0" i="0">
              <a:effectLst/>
              <a:latin typeface="Söhne"/>
            </a:endParaRPr>
          </a:p>
          <a:p>
            <a:pPr marL="742950" lvl="1" indent="-285750" algn="l">
              <a:buFont typeface="Arial" panose="020B0604020202020204" pitchFamily="34" charset="0"/>
              <a:buChar char="•"/>
            </a:pPr>
            <a:r>
              <a:rPr lang="en-US" b="0" i="0">
                <a:effectLst/>
                <a:latin typeface="Söhne"/>
              </a:rPr>
              <a:t>Opt for localeCompare when dealing with sorting or internationalization, as it respects language-specific rules for string ordering.</a:t>
            </a:r>
          </a:p>
          <a:p>
            <a:pPr algn="l"/>
            <a:r>
              <a:rPr lang="en-US" b="0" i="0">
                <a:effectLst/>
                <a:latin typeface="Söhne"/>
              </a:rPr>
              <a:t>Mastering these string comparison techniques empowers you to write resilient and efficient JavaScript code that accurately reflects your application's logic and user expectations. Whether checking for equality or sorting an array of strings, selecting the appropriate method enhances the reliability and functionality of your code.</a:t>
            </a:r>
          </a:p>
        </p:txBody>
      </p:sp>
      <p:sp>
        <p:nvSpPr>
          <p:cNvPr id="4" name="Slide Number Placeholder 3"/>
          <p:cNvSpPr>
            <a:spLocks noGrp="1"/>
          </p:cNvSpPr>
          <p:nvPr>
            <p:ph type="sldNum" sz="quarter" idx="5"/>
          </p:nvPr>
        </p:nvSpPr>
        <p:spPr/>
        <p:txBody>
          <a:bodyPr/>
          <a:lstStyle/>
          <a:p>
            <a:fld id="{0AC900C1-7326-4B4D-9C4E-22E7230B62CC}" type="slidenum">
              <a:rPr lang="en-US" smtClean="0"/>
              <a:t>154</a:t>
            </a:fld>
            <a:endParaRPr lang="en-US"/>
          </a:p>
        </p:txBody>
      </p:sp>
    </p:spTree>
    <p:extLst>
      <p:ext uri="{BB962C8B-B14F-4D97-AF65-F5344CB8AC3E}">
        <p14:creationId xmlns:p14="http://schemas.microsoft.com/office/powerpoint/2010/main" val="399321494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0" i="0">
                <a:effectLst/>
                <a:latin typeface="Söhne"/>
              </a:rPr>
              <a:t>Since the slide is self explanatory, no trainer notes are required.</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155</a:t>
            </a:fld>
            <a:endParaRPr lang="en-US"/>
          </a:p>
        </p:txBody>
      </p:sp>
    </p:spTree>
    <p:extLst>
      <p:ext uri="{BB962C8B-B14F-4D97-AF65-F5344CB8AC3E}">
        <p14:creationId xmlns:p14="http://schemas.microsoft.com/office/powerpoint/2010/main" val="20994721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0" i="0">
                <a:effectLst/>
                <a:latin typeface="Söhne"/>
              </a:rPr>
              <a:t>1. Changing Case</a:t>
            </a:r>
          </a:p>
          <a:p>
            <a:pPr algn="l"/>
            <a:r>
              <a:rPr lang="en-US" b="0" i="0">
                <a:effectLst/>
                <a:latin typeface="Söhne"/>
              </a:rPr>
              <a:t>Uppercase Transformation:</a:t>
            </a:r>
          </a:p>
          <a:p>
            <a:pPr algn="l"/>
            <a:endParaRPr lang="en-US" b="0" i="0">
              <a:effectLst/>
              <a:latin typeface="Söhne"/>
            </a:endParaRPr>
          </a:p>
          <a:p>
            <a:pPr algn="l"/>
            <a:r>
              <a:rPr lang="en-US" b="0" i="0">
                <a:effectLst/>
                <a:latin typeface="Söhne"/>
              </a:rPr>
              <a:t>let originalString = "hello, world!";</a:t>
            </a:r>
          </a:p>
          <a:p>
            <a:pPr algn="l"/>
            <a:r>
              <a:rPr lang="en-US" b="0" i="0">
                <a:effectLst/>
                <a:latin typeface="Söhne"/>
              </a:rPr>
              <a:t>let uppercaseString = originalString.toUpperCase();</a:t>
            </a:r>
          </a:p>
          <a:p>
            <a:pPr algn="l"/>
            <a:endParaRPr lang="en-US" b="0" i="0">
              <a:effectLst/>
              <a:latin typeface="Söhne"/>
            </a:endParaRPr>
          </a:p>
          <a:p>
            <a:pPr algn="l"/>
            <a:r>
              <a:rPr lang="en-US" b="0" i="0">
                <a:effectLst/>
                <a:latin typeface="Söhne"/>
              </a:rPr>
              <a:t>console.log(uppercaseString);</a:t>
            </a:r>
          </a:p>
          <a:p>
            <a:pPr algn="l"/>
            <a:r>
              <a:rPr lang="en-US" b="0" i="0">
                <a:effectLst/>
                <a:latin typeface="Söhne"/>
              </a:rPr>
              <a:t>Output:</a:t>
            </a:r>
          </a:p>
          <a:p>
            <a:pPr algn="l"/>
            <a:endParaRPr lang="en-US" b="0" i="0">
              <a:effectLst/>
              <a:latin typeface="Söhne"/>
            </a:endParaRPr>
          </a:p>
          <a:p>
            <a:pPr algn="l"/>
            <a:r>
              <a:rPr lang="en-US" b="0" i="0">
                <a:effectLst/>
                <a:latin typeface="Söhne"/>
              </a:rPr>
              <a:t>HELLO, WORLD!</a:t>
            </a:r>
          </a:p>
          <a:p>
            <a:pPr algn="l"/>
            <a:r>
              <a:rPr lang="en-US" b="0" i="0">
                <a:effectLst/>
                <a:latin typeface="Söhne"/>
              </a:rPr>
              <a:t>Lowercase Transformation:</a:t>
            </a:r>
          </a:p>
          <a:p>
            <a:pPr algn="l"/>
            <a:endParaRPr lang="en-US" b="0" i="0">
              <a:effectLst/>
              <a:latin typeface="Söhne"/>
            </a:endParaRPr>
          </a:p>
          <a:p>
            <a:pPr algn="l"/>
            <a:r>
              <a:rPr lang="en-US" b="0" i="0">
                <a:effectLst/>
                <a:latin typeface="Söhne"/>
              </a:rPr>
              <a:t>let originalString = "Hello, World!";</a:t>
            </a:r>
          </a:p>
          <a:p>
            <a:pPr algn="l"/>
            <a:r>
              <a:rPr lang="en-US" b="0" i="0">
                <a:effectLst/>
                <a:latin typeface="Söhne"/>
              </a:rPr>
              <a:t>let lowercaseString = originalString.toLowerCase();</a:t>
            </a:r>
          </a:p>
          <a:p>
            <a:pPr algn="l"/>
            <a:endParaRPr lang="en-US" b="0" i="0">
              <a:effectLst/>
              <a:latin typeface="Söhne"/>
            </a:endParaRPr>
          </a:p>
          <a:p>
            <a:pPr algn="l"/>
            <a:r>
              <a:rPr lang="en-US" b="0" i="0">
                <a:effectLst/>
                <a:latin typeface="Söhne"/>
              </a:rPr>
              <a:t>console.log(lowercaseString);</a:t>
            </a:r>
          </a:p>
          <a:p>
            <a:pPr algn="l"/>
            <a:r>
              <a:rPr lang="en-US" b="0" i="0">
                <a:effectLst/>
                <a:latin typeface="Söhne"/>
              </a:rPr>
              <a:t>Output:</a:t>
            </a:r>
          </a:p>
          <a:p>
            <a:pPr algn="l"/>
            <a:endParaRPr lang="en-US" b="0" i="0">
              <a:effectLst/>
              <a:latin typeface="Söhne"/>
            </a:endParaRPr>
          </a:p>
          <a:p>
            <a:pPr algn="l"/>
            <a:r>
              <a:rPr lang="en-US" b="0" i="0">
                <a:effectLst/>
                <a:latin typeface="Söhne"/>
              </a:rPr>
              <a:t>hello, world!</a:t>
            </a:r>
          </a:p>
          <a:p>
            <a:pPr algn="l"/>
            <a:endParaRPr lang="en-US" b="0" i="0">
              <a:effectLst/>
              <a:latin typeface="Söhne"/>
            </a:endParaRPr>
          </a:p>
          <a:p>
            <a:pPr algn="l"/>
            <a:r>
              <a:rPr lang="en-US" b="0" i="0">
                <a:effectLst/>
                <a:latin typeface="Söhne"/>
              </a:rPr>
              <a:t>2. Trimming Whitespace</a:t>
            </a:r>
          </a:p>
          <a:p>
            <a:pPr algn="l"/>
            <a:endParaRPr lang="en-US" b="0" i="0">
              <a:effectLst/>
              <a:latin typeface="Söhne"/>
            </a:endParaRPr>
          </a:p>
          <a:p>
            <a:pPr algn="l"/>
            <a:r>
              <a:rPr lang="en-US" b="0" i="0">
                <a:effectLst/>
                <a:latin typeface="Söhne"/>
              </a:rPr>
              <a:t>let stringWithWhitespace = "   Trim Me   ";</a:t>
            </a:r>
          </a:p>
          <a:p>
            <a:pPr algn="l"/>
            <a:r>
              <a:rPr lang="en-US" b="0" i="0">
                <a:effectLst/>
                <a:latin typeface="Söhne"/>
              </a:rPr>
              <a:t>let trimmedString = stringWithWhitespace.trim();</a:t>
            </a:r>
          </a:p>
          <a:p>
            <a:pPr algn="l"/>
            <a:endParaRPr lang="en-US" b="0" i="0">
              <a:effectLst/>
              <a:latin typeface="Söhne"/>
            </a:endParaRPr>
          </a:p>
          <a:p>
            <a:pPr algn="l"/>
            <a:r>
              <a:rPr lang="en-US" b="0" i="0">
                <a:effectLst/>
                <a:latin typeface="Söhne"/>
              </a:rPr>
              <a:t>console.log(trimmedString);</a:t>
            </a:r>
          </a:p>
          <a:p>
            <a:pPr algn="l"/>
            <a:r>
              <a:rPr lang="en-US" b="0" i="0">
                <a:effectLst/>
                <a:latin typeface="Söhne"/>
              </a:rPr>
              <a:t>Output:</a:t>
            </a:r>
          </a:p>
          <a:p>
            <a:pPr algn="l"/>
            <a:endParaRPr lang="en-US" b="0" i="0">
              <a:effectLst/>
              <a:latin typeface="Söhne"/>
            </a:endParaRPr>
          </a:p>
          <a:p>
            <a:pPr algn="l"/>
            <a:endParaRPr lang="en-US" b="0" i="0">
              <a:effectLst/>
              <a:latin typeface="Söhne"/>
            </a:endParaRPr>
          </a:p>
          <a:p>
            <a:pPr algn="l"/>
            <a:r>
              <a:rPr lang="en-US" b="0" i="0">
                <a:effectLst/>
                <a:latin typeface="Söhne"/>
              </a:rPr>
              <a:t>Trim Me</a:t>
            </a:r>
          </a:p>
          <a:p>
            <a:pPr algn="l"/>
            <a:endParaRPr lang="en-US" b="0" i="0">
              <a:effectLst/>
              <a:latin typeface="Söhne"/>
            </a:endParaRPr>
          </a:p>
          <a:p>
            <a:pPr algn="l"/>
            <a:r>
              <a:rPr lang="en-US" b="0" i="0">
                <a:effectLst/>
                <a:latin typeface="Söhne"/>
              </a:rPr>
              <a:t>3. Replacing Text</a:t>
            </a:r>
          </a:p>
          <a:p>
            <a:pPr algn="l"/>
            <a:endParaRPr lang="en-US" b="0" i="0">
              <a:effectLst/>
              <a:latin typeface="Söhne"/>
            </a:endParaRPr>
          </a:p>
          <a:p>
            <a:pPr algn="l"/>
            <a:r>
              <a:rPr lang="en-US" b="0" i="0">
                <a:effectLst/>
                <a:latin typeface="Söhne"/>
              </a:rPr>
              <a:t>let originalString = "Replace me with GPT-4!";</a:t>
            </a:r>
          </a:p>
          <a:p>
            <a:pPr algn="l"/>
            <a:r>
              <a:rPr lang="en-US" b="0" i="0">
                <a:effectLst/>
                <a:latin typeface="Söhne"/>
              </a:rPr>
              <a:t>let replacedString = originalString.replace("GPT-4", "ChatGPT");</a:t>
            </a:r>
          </a:p>
          <a:p>
            <a:pPr algn="l"/>
            <a:endParaRPr lang="en-US" b="0" i="0">
              <a:effectLst/>
              <a:latin typeface="Söhne"/>
            </a:endParaRPr>
          </a:p>
          <a:p>
            <a:pPr algn="l"/>
            <a:r>
              <a:rPr lang="en-US" b="0" i="0">
                <a:effectLst/>
                <a:latin typeface="Söhne"/>
              </a:rPr>
              <a:t>console.log(replacedString);</a:t>
            </a:r>
          </a:p>
          <a:p>
            <a:pPr algn="l"/>
            <a:r>
              <a:rPr lang="en-US" b="0" i="0">
                <a:effectLst/>
                <a:latin typeface="Söhne"/>
              </a:rPr>
              <a:t>Output:</a:t>
            </a:r>
          </a:p>
          <a:p>
            <a:pPr algn="l"/>
            <a:endParaRPr lang="en-US" b="0" i="0">
              <a:effectLst/>
              <a:latin typeface="Söhne"/>
            </a:endParaRPr>
          </a:p>
          <a:p>
            <a:pPr algn="l"/>
            <a:r>
              <a:rPr lang="en-US" b="0" i="0">
                <a:effectLst/>
                <a:latin typeface="Söhne"/>
              </a:rPr>
              <a:t>Replace me with ChatGPT!</a:t>
            </a:r>
          </a:p>
          <a:p>
            <a:pPr algn="l"/>
            <a:endParaRPr lang="en-US" b="0" i="0">
              <a:effectLst/>
              <a:latin typeface="Söhne"/>
            </a:endParaRPr>
          </a:p>
          <a:p>
            <a:pPr algn="l"/>
            <a:r>
              <a:rPr lang="en-US" b="0" i="0">
                <a:effectLst/>
                <a:latin typeface="Söhne"/>
              </a:rPr>
              <a:t>4. Splitting Strings into Arrays</a:t>
            </a:r>
          </a:p>
          <a:p>
            <a:pPr algn="l"/>
            <a:endParaRPr lang="en-US" b="0" i="0">
              <a:effectLst/>
              <a:latin typeface="Söhne"/>
            </a:endParaRPr>
          </a:p>
          <a:p>
            <a:pPr algn="l"/>
            <a:r>
              <a:rPr lang="en-US" b="0" i="0">
                <a:effectLst/>
                <a:latin typeface="Söhne"/>
              </a:rPr>
              <a:t>let commaSeparatedString = "apple,orange,banana";</a:t>
            </a:r>
          </a:p>
          <a:p>
            <a:pPr algn="l"/>
            <a:r>
              <a:rPr lang="en-US" b="0" i="0">
                <a:effectLst/>
                <a:latin typeface="Söhne"/>
              </a:rPr>
              <a:t>let fruitArray = commaSeparatedString.split(",");</a:t>
            </a:r>
          </a:p>
          <a:p>
            <a:pPr algn="l"/>
            <a:endParaRPr lang="en-US" b="0" i="0">
              <a:effectLst/>
              <a:latin typeface="Söhne"/>
            </a:endParaRPr>
          </a:p>
          <a:p>
            <a:pPr algn="l"/>
            <a:r>
              <a:rPr lang="en-US" b="0" i="0">
                <a:effectLst/>
                <a:latin typeface="Söhne"/>
              </a:rPr>
              <a:t>console.log(fruitArray);</a:t>
            </a:r>
          </a:p>
          <a:p>
            <a:pPr algn="l"/>
            <a:r>
              <a:rPr lang="en-US" b="0" i="0">
                <a:effectLst/>
                <a:latin typeface="Söhne"/>
              </a:rPr>
              <a:t>Output:</a:t>
            </a:r>
          </a:p>
          <a:p>
            <a:pPr algn="l"/>
            <a:endParaRPr lang="en-US" b="0" i="0">
              <a:effectLst/>
              <a:latin typeface="Söhne"/>
            </a:endParaRPr>
          </a:p>
          <a:p>
            <a:pPr algn="l"/>
            <a:r>
              <a:rPr lang="en-US" b="0" i="0">
                <a:effectLst/>
                <a:latin typeface="Söhne"/>
              </a:rPr>
              <a:t>[ 'apple', 'orange', 'banana’ ]</a:t>
            </a:r>
            <a:br>
              <a:rPr lang="en-US" b="0" i="0">
                <a:effectLst/>
                <a:latin typeface="Söhne"/>
              </a:rPr>
            </a:br>
            <a:br>
              <a:rPr lang="en-US" b="0" i="0">
                <a:effectLst/>
                <a:latin typeface="Söhne"/>
              </a:rPr>
            </a:br>
            <a:br>
              <a:rPr lang="en-US" b="0" i="0">
                <a:effectLst/>
                <a:latin typeface="Söhne"/>
              </a:rPr>
            </a:br>
            <a:r>
              <a:rPr lang="en-US" b="1" i="0">
                <a:effectLst/>
                <a:latin typeface="Söhne"/>
              </a:rPr>
              <a:t>The Significance of String Manipulation</a:t>
            </a:r>
          </a:p>
          <a:p>
            <a:pPr algn="l"/>
            <a:endParaRPr lang="en-US" b="1" i="0">
              <a:effectLst/>
              <a:latin typeface="Söhne"/>
            </a:endParaRPr>
          </a:p>
          <a:p>
            <a:pPr algn="l"/>
            <a:r>
              <a:rPr lang="en-US" b="0" i="0">
                <a:effectLst/>
                <a:latin typeface="Söhne"/>
              </a:rPr>
              <a:t>Mastering string manipulation techniques is crucial for various scenarios, including data cleaning, text processing, and user input validation. Whether you're converting case, removing unnecessary whitespace, replacing specific substrings, or breaking down a string into manageable parts, these operations empower you to wield strings with precision and efficiency.</a:t>
            </a:r>
          </a:p>
          <a:p>
            <a:pPr algn="l"/>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156</a:t>
            </a:fld>
            <a:endParaRPr lang="en-US"/>
          </a:p>
        </p:txBody>
      </p:sp>
    </p:spTree>
    <p:extLst>
      <p:ext uri="{BB962C8B-B14F-4D97-AF65-F5344CB8AC3E}">
        <p14:creationId xmlns:p14="http://schemas.microsoft.com/office/powerpoint/2010/main" val="32971157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0" i="0">
                <a:solidFill>
                  <a:srgbClr val="0F0F0F"/>
                </a:solidFill>
                <a:effectLst/>
                <a:latin typeface="Söhne"/>
              </a:rPr>
              <a:t>In the realm of JavaScript, navigating through the characters of a string is a technical feat that can be accomplished with ease using traditional </a:t>
            </a:r>
            <a:r>
              <a:rPr lang="en-US"/>
              <a:t>for</a:t>
            </a:r>
            <a:r>
              <a:rPr lang="en-US" b="0" i="0">
                <a:solidFill>
                  <a:srgbClr val="0F0F0F"/>
                </a:solidFill>
                <a:effectLst/>
                <a:latin typeface="Söhne"/>
              </a:rPr>
              <a:t> loops and dedicated string methods. Let us demystify this process, making it straightforward and accessible.</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157</a:t>
            </a:fld>
            <a:endParaRPr lang="en-US"/>
          </a:p>
        </p:txBody>
      </p:sp>
    </p:spTree>
    <p:extLst>
      <p:ext uri="{BB962C8B-B14F-4D97-AF65-F5344CB8AC3E}">
        <p14:creationId xmlns:p14="http://schemas.microsoft.com/office/powerpoint/2010/main" val="50410073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0" i="0">
                <a:effectLst/>
                <a:latin typeface="Söhne"/>
              </a:rPr>
              <a:t>Traditional for Loops: A Clear Path to Characters</a:t>
            </a:r>
          </a:p>
          <a:p>
            <a:pPr algn="l"/>
            <a:r>
              <a:rPr lang="en-US" b="0" i="0">
                <a:effectLst/>
                <a:latin typeface="Söhne"/>
              </a:rPr>
              <a:t>A traditional for loop offers a straightforward approach to accessing each character in a string. It effortlessly iterates through the string's length, providing a simple way to explore its contents.</a:t>
            </a:r>
          </a:p>
          <a:p>
            <a:pPr algn="l"/>
            <a:endParaRPr lang="en-US" b="0" i="0">
              <a:effectLst/>
              <a:latin typeface="Söhne"/>
            </a:endParaRPr>
          </a:p>
          <a:p>
            <a:pPr algn="l"/>
            <a:endParaRPr lang="en-US" b="0" i="0">
              <a:effectLst/>
              <a:latin typeface="Söhne"/>
            </a:endParaRPr>
          </a:p>
          <a:p>
            <a:pPr algn="l"/>
            <a:r>
              <a:rPr lang="en-US" b="0" i="0">
                <a:effectLst/>
                <a:latin typeface="Söhne"/>
              </a:rPr>
              <a:t>let sampleString = "Hello, World!";</a:t>
            </a:r>
          </a:p>
          <a:p>
            <a:pPr algn="l"/>
            <a:endParaRPr lang="en-US" b="0" i="0">
              <a:effectLst/>
              <a:latin typeface="Söhne"/>
            </a:endParaRPr>
          </a:p>
          <a:p>
            <a:pPr algn="l"/>
            <a:r>
              <a:rPr lang="en-US" b="0" i="0">
                <a:effectLst/>
                <a:latin typeface="Söhne"/>
              </a:rPr>
              <a:t>for (let i = 0; i &lt; sampleString.length; i++) {</a:t>
            </a:r>
          </a:p>
          <a:p>
            <a:pPr algn="l"/>
            <a:r>
              <a:rPr lang="en-US" b="0" i="0">
                <a:effectLst/>
                <a:latin typeface="Söhne"/>
              </a:rPr>
              <a:t>  let currentChar = sampleString[i];</a:t>
            </a:r>
          </a:p>
          <a:p>
            <a:pPr algn="l"/>
            <a:r>
              <a:rPr lang="en-US" b="0" i="0">
                <a:effectLst/>
                <a:latin typeface="Söhne"/>
              </a:rPr>
              <a:t>  console.log(currentChar);</a:t>
            </a:r>
          </a:p>
          <a:p>
            <a:pPr algn="l"/>
            <a:r>
              <a:rPr lang="en-US" b="0" i="0">
                <a:effectLst/>
                <a:latin typeface="Söhne"/>
              </a:rPr>
              <a:t>}</a:t>
            </a:r>
          </a:p>
          <a:p>
            <a:pPr algn="l"/>
            <a:r>
              <a:rPr lang="en-US" b="0" i="0">
                <a:effectLst/>
                <a:latin typeface="Söhne"/>
              </a:rPr>
              <a:t>Output:</a:t>
            </a:r>
          </a:p>
          <a:p>
            <a:pPr algn="l"/>
            <a:endParaRPr lang="en-US" b="0" i="0">
              <a:effectLst/>
              <a:latin typeface="Söhne"/>
            </a:endParaRPr>
          </a:p>
          <a:p>
            <a:pPr algn="l"/>
            <a:r>
              <a:rPr lang="en-US" b="0" i="0">
                <a:effectLst/>
                <a:latin typeface="Söhne"/>
              </a:rPr>
              <a:t>H</a:t>
            </a:r>
          </a:p>
          <a:p>
            <a:pPr algn="l"/>
            <a:r>
              <a:rPr lang="en-US" b="0" i="0">
                <a:effectLst/>
                <a:latin typeface="Söhne"/>
              </a:rPr>
              <a:t>e</a:t>
            </a:r>
          </a:p>
          <a:p>
            <a:pPr algn="l"/>
            <a:r>
              <a:rPr lang="en-US" b="0" i="0">
                <a:effectLst/>
                <a:latin typeface="Söhne"/>
              </a:rPr>
              <a:t>l</a:t>
            </a:r>
          </a:p>
          <a:p>
            <a:pPr algn="l"/>
            <a:r>
              <a:rPr lang="en-US" b="0" i="0">
                <a:effectLst/>
                <a:latin typeface="Söhne"/>
              </a:rPr>
              <a:t>l</a:t>
            </a:r>
          </a:p>
          <a:p>
            <a:pPr algn="l"/>
            <a:r>
              <a:rPr lang="en-US" b="0" i="0">
                <a:effectLst/>
                <a:latin typeface="Söhne"/>
              </a:rPr>
              <a:t>o</a:t>
            </a:r>
          </a:p>
          <a:p>
            <a:pPr algn="l"/>
            <a:r>
              <a:rPr lang="en-US" b="0" i="0">
                <a:effectLst/>
                <a:latin typeface="Söhne"/>
              </a:rPr>
              <a:t>,</a:t>
            </a:r>
          </a:p>
          <a:p>
            <a:pPr algn="l"/>
            <a:r>
              <a:rPr lang="en-US" b="0" i="0">
                <a:effectLst/>
                <a:latin typeface="Söhne"/>
              </a:rPr>
              <a:t> </a:t>
            </a:r>
          </a:p>
          <a:p>
            <a:pPr algn="l"/>
            <a:r>
              <a:rPr lang="en-US" b="0" i="0">
                <a:effectLst/>
                <a:latin typeface="Söhne"/>
              </a:rPr>
              <a:t>W</a:t>
            </a:r>
          </a:p>
          <a:p>
            <a:pPr algn="l"/>
            <a:r>
              <a:rPr lang="en-US" b="0" i="0">
                <a:effectLst/>
                <a:latin typeface="Söhne"/>
              </a:rPr>
              <a:t>o</a:t>
            </a:r>
          </a:p>
          <a:p>
            <a:pPr algn="l"/>
            <a:r>
              <a:rPr lang="en-US" b="0" i="0">
                <a:effectLst/>
                <a:latin typeface="Söhne"/>
              </a:rPr>
              <a:t>r</a:t>
            </a:r>
          </a:p>
          <a:p>
            <a:pPr algn="l"/>
            <a:r>
              <a:rPr lang="en-US" b="0" i="0">
                <a:effectLst/>
                <a:latin typeface="Söhne"/>
              </a:rPr>
              <a:t>l</a:t>
            </a:r>
          </a:p>
          <a:p>
            <a:pPr algn="l"/>
            <a:r>
              <a:rPr lang="en-US" b="0" i="0">
                <a:effectLst/>
                <a:latin typeface="Söhne"/>
              </a:rPr>
              <a:t>d</a:t>
            </a:r>
          </a:p>
          <a:p>
            <a:pPr algn="l"/>
            <a:r>
              <a:rPr lang="en-US" b="0" i="0">
                <a:effectLst/>
                <a:latin typeface="Söhne"/>
              </a:rPr>
              <a:t>!</a:t>
            </a:r>
          </a:p>
          <a:p>
            <a:pPr algn="l"/>
            <a:endParaRPr lang="en-US" b="0" i="0">
              <a:effectLst/>
              <a:latin typeface="Söhne"/>
            </a:endParaRPr>
          </a:p>
          <a:p>
            <a:pPr algn="l"/>
            <a:r>
              <a:rPr lang="en-US" b="0" i="0">
                <a:effectLst/>
                <a:latin typeface="Söhne"/>
              </a:rPr>
              <a:t>currentChar represents each character, making character inspection a breeze.</a:t>
            </a:r>
          </a:p>
          <a:p>
            <a:pPr algn="l"/>
            <a:endParaRPr lang="en-US" b="0" i="0">
              <a:effectLst/>
              <a:latin typeface="Söhne"/>
            </a:endParaRPr>
          </a:p>
          <a:p>
            <a:pPr algn="l"/>
            <a:r>
              <a:rPr lang="en-US" b="0" i="0">
                <a:effectLst/>
                <a:latin typeface="Söhne"/>
              </a:rPr>
              <a:t>Leveraging the charAt Method: Precision in a Snap</a:t>
            </a:r>
          </a:p>
          <a:p>
            <a:pPr algn="l"/>
            <a:endParaRPr lang="en-US" b="0" i="0">
              <a:effectLst/>
              <a:latin typeface="Söhne"/>
            </a:endParaRPr>
          </a:p>
          <a:p>
            <a:pPr algn="l"/>
            <a:r>
              <a:rPr lang="en-US" b="0" i="0">
                <a:effectLst/>
                <a:latin typeface="Söhne"/>
              </a:rPr>
              <a:t>The charAt method is a focused tool for string iteration, allowing you to retrieve characters at specific indices with ease.</a:t>
            </a:r>
          </a:p>
          <a:p>
            <a:pPr algn="l"/>
            <a:endParaRPr lang="en-US" b="0" i="0">
              <a:effectLst/>
              <a:latin typeface="Söhne"/>
            </a:endParaRPr>
          </a:p>
          <a:p>
            <a:pPr algn="l"/>
            <a:endParaRPr lang="en-US" b="0" i="0">
              <a:effectLst/>
              <a:latin typeface="Söhne"/>
            </a:endParaRPr>
          </a:p>
          <a:p>
            <a:pPr algn="l"/>
            <a:r>
              <a:rPr lang="en-US" b="0" i="0">
                <a:effectLst/>
                <a:latin typeface="Söhne"/>
              </a:rPr>
              <a:t>let sampleString = "JavaScript";</a:t>
            </a:r>
          </a:p>
          <a:p>
            <a:pPr algn="l"/>
            <a:endParaRPr lang="en-US" b="0" i="0">
              <a:effectLst/>
              <a:latin typeface="Söhne"/>
            </a:endParaRPr>
          </a:p>
          <a:p>
            <a:pPr algn="l"/>
            <a:r>
              <a:rPr lang="en-US" b="0" i="0">
                <a:effectLst/>
                <a:latin typeface="Söhne"/>
              </a:rPr>
              <a:t>for (let i = 0; i &lt; sampleString.length; i++) {</a:t>
            </a:r>
          </a:p>
          <a:p>
            <a:pPr algn="l"/>
            <a:r>
              <a:rPr lang="en-US" b="0" i="0">
                <a:effectLst/>
                <a:latin typeface="Söhne"/>
              </a:rPr>
              <a:t>  let currentChar = sampleString.charAt(i);</a:t>
            </a:r>
          </a:p>
          <a:p>
            <a:pPr algn="l"/>
            <a:r>
              <a:rPr lang="en-US" b="0" i="0">
                <a:effectLst/>
                <a:latin typeface="Söhne"/>
              </a:rPr>
              <a:t>  console.log(currentChar);</a:t>
            </a:r>
          </a:p>
          <a:p>
            <a:pPr algn="l"/>
            <a:r>
              <a:rPr lang="en-US" b="0" i="0">
                <a:effectLst/>
                <a:latin typeface="Söhne"/>
              </a:rPr>
              <a:t>}</a:t>
            </a:r>
          </a:p>
          <a:p>
            <a:pPr algn="l"/>
            <a:r>
              <a:rPr lang="en-US" b="0" i="0">
                <a:effectLst/>
                <a:latin typeface="Söhne"/>
              </a:rPr>
              <a:t>Output:</a:t>
            </a:r>
          </a:p>
          <a:p>
            <a:pPr algn="l"/>
            <a:endParaRPr lang="en-US" b="0" i="0">
              <a:effectLst/>
              <a:latin typeface="Söhne"/>
            </a:endParaRPr>
          </a:p>
          <a:p>
            <a:pPr algn="l"/>
            <a:r>
              <a:rPr lang="en-US" b="0" i="0">
                <a:effectLst/>
                <a:latin typeface="Söhne"/>
              </a:rPr>
              <a:t>J</a:t>
            </a:r>
          </a:p>
          <a:p>
            <a:pPr algn="l"/>
            <a:r>
              <a:rPr lang="en-US" b="0" i="0">
                <a:effectLst/>
                <a:latin typeface="Söhne"/>
              </a:rPr>
              <a:t>a</a:t>
            </a:r>
          </a:p>
          <a:p>
            <a:pPr algn="l"/>
            <a:r>
              <a:rPr lang="en-US" b="0" i="0">
                <a:effectLst/>
                <a:latin typeface="Söhne"/>
              </a:rPr>
              <a:t>v</a:t>
            </a:r>
          </a:p>
          <a:p>
            <a:pPr algn="l"/>
            <a:r>
              <a:rPr lang="en-US" b="0" i="0">
                <a:effectLst/>
                <a:latin typeface="Söhne"/>
              </a:rPr>
              <a:t>a</a:t>
            </a:r>
          </a:p>
          <a:p>
            <a:pPr algn="l"/>
            <a:r>
              <a:rPr lang="en-US" b="0" i="0">
                <a:effectLst/>
                <a:latin typeface="Söhne"/>
              </a:rPr>
              <a:t>S</a:t>
            </a:r>
          </a:p>
          <a:p>
            <a:pPr algn="l"/>
            <a:r>
              <a:rPr lang="en-US" b="0" i="0">
                <a:effectLst/>
                <a:latin typeface="Söhne"/>
              </a:rPr>
              <a:t>c</a:t>
            </a:r>
          </a:p>
          <a:p>
            <a:pPr algn="l"/>
            <a:r>
              <a:rPr lang="en-US" b="0" i="0">
                <a:effectLst/>
                <a:latin typeface="Söhne"/>
              </a:rPr>
              <a:t>r</a:t>
            </a:r>
          </a:p>
          <a:p>
            <a:pPr algn="l"/>
            <a:r>
              <a:rPr lang="en-US" b="0" i="0">
                <a:effectLst/>
                <a:latin typeface="Söhne"/>
              </a:rPr>
              <a:t>i</a:t>
            </a:r>
          </a:p>
          <a:p>
            <a:pPr algn="l"/>
            <a:r>
              <a:rPr lang="en-US" b="0" i="0">
                <a:effectLst/>
                <a:latin typeface="Söhne"/>
              </a:rPr>
              <a:t>p</a:t>
            </a:r>
          </a:p>
          <a:p>
            <a:pPr algn="l"/>
            <a:r>
              <a:rPr lang="en-US" b="0" i="0">
                <a:effectLst/>
                <a:latin typeface="Söhne"/>
              </a:rPr>
              <a:t>t</a:t>
            </a:r>
          </a:p>
          <a:p>
            <a:pPr algn="l"/>
            <a:endParaRPr lang="en-US" b="0" i="0">
              <a:effectLst/>
              <a:latin typeface="Söhne"/>
            </a:endParaRPr>
          </a:p>
          <a:p>
            <a:pPr algn="l"/>
            <a:r>
              <a:rPr lang="en-US" b="0" i="0">
                <a:effectLst/>
                <a:latin typeface="Söhne"/>
              </a:rPr>
              <a:t>charAt streamlines the process, providing a direct means of accessing individual characters.</a:t>
            </a:r>
          </a:p>
          <a:p>
            <a:pPr algn="l"/>
            <a:endParaRPr lang="en-US" b="0" i="0">
              <a:effectLst/>
              <a:latin typeface="Söhne"/>
            </a:endParaRPr>
          </a:p>
          <a:p>
            <a:pPr algn="l"/>
            <a:r>
              <a:rPr lang="en-US" b="0" i="0">
                <a:effectLst/>
                <a:latin typeface="Söhne"/>
              </a:rPr>
              <a:t> Reversed String Construction: Purposeful String Iteration</a:t>
            </a:r>
          </a:p>
          <a:p>
            <a:pPr algn="l"/>
            <a:endParaRPr lang="en-US" b="0" i="0">
              <a:effectLst/>
              <a:latin typeface="Söhne"/>
            </a:endParaRPr>
          </a:p>
          <a:p>
            <a:pPr algn="l"/>
            <a:r>
              <a:rPr lang="en-US" b="0" i="0">
                <a:effectLst/>
                <a:latin typeface="Söhne"/>
              </a:rPr>
              <a:t>String iteration isn't just exploration; it's a powerful tool for dynamic manipulation. Consider this example where we construct a reversed version of a word.</a:t>
            </a:r>
          </a:p>
          <a:p>
            <a:pPr algn="l"/>
            <a:endParaRPr lang="en-US" b="0" i="0">
              <a:effectLst/>
              <a:latin typeface="Söhne"/>
            </a:endParaRPr>
          </a:p>
          <a:p>
            <a:pPr algn="l"/>
            <a:endParaRPr lang="en-US" b="0" i="0">
              <a:effectLst/>
              <a:latin typeface="Söhne"/>
            </a:endParaRPr>
          </a:p>
          <a:p>
            <a:pPr algn="l"/>
            <a:r>
              <a:rPr lang="en-US" b="0" i="0">
                <a:effectLst/>
                <a:latin typeface="Söhne"/>
              </a:rPr>
              <a:t>let word = "hello";</a:t>
            </a:r>
          </a:p>
          <a:p>
            <a:pPr algn="l"/>
            <a:r>
              <a:rPr lang="en-US" b="0" i="0">
                <a:effectLst/>
                <a:latin typeface="Söhne"/>
              </a:rPr>
              <a:t>let reversedWord = "";</a:t>
            </a:r>
          </a:p>
          <a:p>
            <a:pPr algn="l"/>
            <a:endParaRPr lang="en-US" b="0" i="0">
              <a:effectLst/>
              <a:latin typeface="Söhne"/>
            </a:endParaRPr>
          </a:p>
          <a:p>
            <a:pPr algn="l"/>
            <a:r>
              <a:rPr lang="en-US" b="0" i="0">
                <a:effectLst/>
                <a:latin typeface="Söhne"/>
              </a:rPr>
              <a:t>for (let i = word.length - 1; i &gt;= 0; i--) {</a:t>
            </a:r>
          </a:p>
          <a:p>
            <a:pPr algn="l"/>
            <a:r>
              <a:rPr lang="en-US" b="0" i="0">
                <a:effectLst/>
                <a:latin typeface="Söhne"/>
              </a:rPr>
              <a:t>  reversedWord += word.charAt(i);</a:t>
            </a:r>
          </a:p>
          <a:p>
            <a:pPr algn="l"/>
            <a:r>
              <a:rPr lang="en-US" b="0" i="0">
                <a:effectLst/>
                <a:latin typeface="Söhne"/>
              </a:rPr>
              <a:t>}</a:t>
            </a:r>
          </a:p>
          <a:p>
            <a:pPr algn="l"/>
            <a:endParaRPr lang="en-US" b="0" i="0">
              <a:effectLst/>
              <a:latin typeface="Söhne"/>
            </a:endParaRPr>
          </a:p>
          <a:p>
            <a:pPr algn="l"/>
            <a:r>
              <a:rPr lang="en-US" b="0" i="0">
                <a:effectLst/>
                <a:latin typeface="Söhne"/>
              </a:rPr>
              <a:t>console.log(reversedWord);</a:t>
            </a:r>
          </a:p>
          <a:p>
            <a:pPr algn="l"/>
            <a:r>
              <a:rPr lang="en-US" b="0" i="0">
                <a:effectLst/>
                <a:latin typeface="Söhne"/>
              </a:rPr>
              <a:t>Output:</a:t>
            </a:r>
          </a:p>
          <a:p>
            <a:pPr algn="l"/>
            <a:endParaRPr lang="en-US" b="0" i="0">
              <a:effectLst/>
              <a:latin typeface="Söhne"/>
            </a:endParaRPr>
          </a:p>
          <a:p>
            <a:pPr algn="l"/>
            <a:r>
              <a:rPr lang="en-US" b="0" i="0">
                <a:effectLst/>
                <a:latin typeface="Söhne"/>
              </a:rPr>
              <a:t>olleh</a:t>
            </a:r>
          </a:p>
          <a:p>
            <a:pPr algn="l"/>
            <a:endParaRPr lang="en-US" b="0" i="0">
              <a:effectLst/>
              <a:latin typeface="Söhne"/>
            </a:endParaRPr>
          </a:p>
          <a:p>
            <a:pPr algn="l"/>
            <a:r>
              <a:rPr lang="en-US" b="0" i="0">
                <a:effectLst/>
                <a:latin typeface="Söhne"/>
              </a:rPr>
              <a:t>The loop effortlessly constructs a reversed version of the original string, showcasing the simplicity of string iteration.</a:t>
            </a:r>
          </a:p>
          <a:p>
            <a:pPr algn="l"/>
            <a:endParaRPr lang="en-US" b="0" i="0">
              <a:effectLst/>
              <a:latin typeface="Söhne"/>
            </a:endParaRPr>
          </a:p>
          <a:p>
            <a:pPr algn="l"/>
            <a:r>
              <a:rPr lang="en-US" b="0" i="0">
                <a:effectLst/>
                <a:latin typeface="Söhne"/>
              </a:rPr>
              <a:t>Embracing Technical Ease</a:t>
            </a:r>
          </a:p>
          <a:p>
            <a:pPr algn="l"/>
            <a:endParaRPr lang="en-US" b="0" i="0">
              <a:effectLst/>
              <a:latin typeface="Söhne"/>
            </a:endParaRPr>
          </a:p>
          <a:p>
            <a:pPr algn="l"/>
            <a:r>
              <a:rPr lang="en-US" b="0" i="0">
                <a:effectLst/>
                <a:latin typeface="Söhne"/>
              </a:rPr>
              <a:t>Mastering string iteration in JavaScript is approachable. Through traditional for loops and dedicated string methods like charAt, you gain the technical ease to explore, analyze, and transform strings effortlessly. Whether unraveling characters, conducting analyses, or crafting dynamic logic, string iteration becomes a seamless and accessible aspect of your JavaScript toolkit.</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158</a:t>
            </a:fld>
            <a:endParaRPr lang="en-US"/>
          </a:p>
        </p:txBody>
      </p:sp>
    </p:spTree>
    <p:extLst>
      <p:ext uri="{BB962C8B-B14F-4D97-AF65-F5344CB8AC3E}">
        <p14:creationId xmlns:p14="http://schemas.microsoft.com/office/powerpoint/2010/main" val="78641396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0" i="0">
                <a:effectLst/>
                <a:latin typeface="Söhne"/>
              </a:rPr>
              <a:t>In JavaScript, Unicode is like a universal language for characters, covering everything from letters to symbols. It helps us work with characters from different languages and symbols sets in a consistent way.</a:t>
            </a:r>
          </a:p>
          <a:p>
            <a:pPr algn="l"/>
            <a:endParaRPr lang="en-US" b="0" i="0">
              <a:effectLst/>
              <a:latin typeface="Söhne"/>
            </a:endParaRPr>
          </a:p>
          <a:p>
            <a:pPr algn="l"/>
            <a:r>
              <a:rPr lang="en-US" b="1" i="0">
                <a:effectLst/>
                <a:latin typeface="Söhne"/>
              </a:rPr>
              <a:t>Basics of Unicode</a:t>
            </a:r>
          </a:p>
          <a:p>
            <a:pPr algn="l"/>
            <a:r>
              <a:rPr lang="en-US" b="0" i="0">
                <a:effectLst/>
                <a:latin typeface="Söhne"/>
              </a:rPr>
              <a:t>JavaScript naturally supports Unicode, using unique codes for each character. This means we can easily include characters from various scripts.</a:t>
            </a:r>
          </a:p>
          <a:p>
            <a:pPr algn="l"/>
            <a:endParaRPr lang="en-US" b="0" i="0">
              <a:effectLst/>
              <a:latin typeface="Söhne"/>
            </a:endParaRPr>
          </a:p>
          <a:p>
            <a:pPr algn="l"/>
            <a:endParaRPr lang="en-US" b="0" i="0">
              <a:effectLst/>
              <a:latin typeface="Söhne"/>
            </a:endParaRPr>
          </a:p>
          <a:p>
            <a:pPr algn="l"/>
            <a:r>
              <a:rPr lang="en-US" b="0" i="0">
                <a:effectLst/>
                <a:latin typeface="Söhne"/>
              </a:rPr>
              <a:t>let sampleString = "Hello, World!";</a:t>
            </a:r>
          </a:p>
          <a:p>
            <a:pPr algn="l"/>
            <a:endParaRPr lang="en-US" b="0" i="0">
              <a:effectLst/>
              <a:latin typeface="Söhne"/>
            </a:endParaRPr>
          </a:p>
          <a:p>
            <a:pPr algn="l"/>
            <a:r>
              <a:rPr lang="en-US" b="0" i="0">
                <a:effectLst/>
                <a:latin typeface="Söhne"/>
              </a:rPr>
              <a:t>for (let i = 0; i &lt; sampleString.length; i++) {</a:t>
            </a:r>
          </a:p>
          <a:p>
            <a:pPr algn="l"/>
            <a:r>
              <a:rPr lang="en-US" b="0" i="0">
                <a:effectLst/>
                <a:latin typeface="Söhne"/>
              </a:rPr>
              <a:t>  let currentChar = sampleString[i];</a:t>
            </a:r>
          </a:p>
          <a:p>
            <a:pPr algn="l"/>
            <a:r>
              <a:rPr lang="en-US" b="0" i="0">
                <a:effectLst/>
                <a:latin typeface="Söhne"/>
              </a:rPr>
              <a:t>  console.log(currentChar);</a:t>
            </a:r>
          </a:p>
          <a:p>
            <a:pPr algn="l"/>
            <a:r>
              <a:rPr lang="en-US" b="0" i="0">
                <a:effectLst/>
                <a:latin typeface="Söhne"/>
              </a:rPr>
              <a:t>}</a:t>
            </a:r>
          </a:p>
          <a:p>
            <a:pPr algn="l"/>
            <a:r>
              <a:rPr lang="en-US" b="0" i="0">
                <a:effectLst/>
                <a:latin typeface="Söhne"/>
              </a:rPr>
              <a:t>Output:</a:t>
            </a:r>
          </a:p>
          <a:p>
            <a:pPr algn="l"/>
            <a:endParaRPr lang="en-US" b="0" i="0">
              <a:effectLst/>
              <a:latin typeface="Söhne"/>
            </a:endParaRPr>
          </a:p>
          <a:p>
            <a:pPr algn="l"/>
            <a:r>
              <a:rPr lang="en-US" b="0" i="0">
                <a:effectLst/>
                <a:latin typeface="Söhne"/>
              </a:rPr>
              <a:t>H</a:t>
            </a:r>
          </a:p>
          <a:p>
            <a:pPr algn="l"/>
            <a:r>
              <a:rPr lang="en-US" b="0" i="0">
                <a:effectLst/>
                <a:latin typeface="Söhne"/>
              </a:rPr>
              <a:t>e</a:t>
            </a:r>
          </a:p>
          <a:p>
            <a:pPr algn="l"/>
            <a:r>
              <a:rPr lang="en-US" b="0" i="0">
                <a:effectLst/>
                <a:latin typeface="Söhne"/>
              </a:rPr>
              <a:t>l</a:t>
            </a:r>
          </a:p>
          <a:p>
            <a:pPr algn="l"/>
            <a:r>
              <a:rPr lang="en-US" b="0" i="0">
                <a:effectLst/>
                <a:latin typeface="Söhne"/>
              </a:rPr>
              <a:t>l</a:t>
            </a:r>
          </a:p>
          <a:p>
            <a:pPr algn="l"/>
            <a:r>
              <a:rPr lang="en-US" b="0" i="0">
                <a:effectLst/>
                <a:latin typeface="Söhne"/>
              </a:rPr>
              <a:t>o</a:t>
            </a:r>
          </a:p>
          <a:p>
            <a:pPr algn="l"/>
            <a:r>
              <a:rPr lang="en-US" b="0" i="0">
                <a:effectLst/>
                <a:latin typeface="Söhne"/>
              </a:rPr>
              <a:t>,</a:t>
            </a:r>
          </a:p>
          <a:p>
            <a:pPr algn="l"/>
            <a:r>
              <a:rPr lang="en-US" b="0" i="0">
                <a:effectLst/>
                <a:latin typeface="Söhne"/>
              </a:rPr>
              <a:t> </a:t>
            </a:r>
          </a:p>
          <a:p>
            <a:pPr algn="l"/>
            <a:r>
              <a:rPr lang="en-US" b="0" i="0">
                <a:effectLst/>
                <a:latin typeface="Söhne"/>
              </a:rPr>
              <a:t>W</a:t>
            </a:r>
          </a:p>
          <a:p>
            <a:pPr algn="l"/>
            <a:r>
              <a:rPr lang="en-US" b="0" i="0">
                <a:effectLst/>
                <a:latin typeface="Söhne"/>
              </a:rPr>
              <a:t>o</a:t>
            </a:r>
          </a:p>
          <a:p>
            <a:pPr algn="l"/>
            <a:r>
              <a:rPr lang="en-US" b="0" i="0">
                <a:effectLst/>
                <a:latin typeface="Söhne"/>
              </a:rPr>
              <a:t>r</a:t>
            </a:r>
          </a:p>
          <a:p>
            <a:pPr algn="l"/>
            <a:r>
              <a:rPr lang="en-US" b="0" i="0">
                <a:effectLst/>
                <a:latin typeface="Söhne"/>
              </a:rPr>
              <a:t>l</a:t>
            </a:r>
          </a:p>
          <a:p>
            <a:pPr algn="l"/>
            <a:r>
              <a:rPr lang="en-US" b="0" i="0">
                <a:effectLst/>
                <a:latin typeface="Söhne"/>
              </a:rPr>
              <a:t>d</a:t>
            </a:r>
          </a:p>
          <a:p>
            <a:pPr algn="l"/>
            <a:r>
              <a:rPr lang="en-US" b="0" i="0">
                <a:effectLst/>
                <a:latin typeface="Söhne"/>
              </a:rPr>
              <a:t>!</a:t>
            </a:r>
          </a:p>
          <a:p>
            <a:pPr algn="l"/>
            <a:endParaRPr lang="en-US" b="0" i="0">
              <a:effectLst/>
              <a:latin typeface="Söhne"/>
            </a:endParaRPr>
          </a:p>
          <a:p>
            <a:pPr algn="l"/>
            <a:r>
              <a:rPr lang="en-US" b="0" i="0">
                <a:effectLst/>
                <a:latin typeface="Söhne"/>
              </a:rPr>
              <a:t>currentChar represents each character, making character inspection a breeze.</a:t>
            </a:r>
          </a:p>
          <a:p>
            <a:pPr algn="l"/>
            <a:endParaRPr lang="en-US" b="0" i="0">
              <a:effectLst/>
              <a:latin typeface="Söhne"/>
            </a:endParaRPr>
          </a:p>
          <a:p>
            <a:pPr algn="l"/>
            <a:r>
              <a:rPr lang="en-US" b="0" i="0">
                <a:effectLst/>
                <a:latin typeface="Söhne"/>
              </a:rPr>
              <a:t>Leveraging the charAt Method: Precision in a Snap</a:t>
            </a:r>
          </a:p>
          <a:p>
            <a:pPr algn="l"/>
            <a:endParaRPr lang="en-US" b="0" i="0">
              <a:effectLst/>
              <a:latin typeface="Söhne"/>
            </a:endParaRPr>
          </a:p>
          <a:p>
            <a:pPr algn="l"/>
            <a:r>
              <a:rPr lang="en-US" b="0" i="0">
                <a:effectLst/>
                <a:latin typeface="Söhne"/>
              </a:rPr>
              <a:t>The charAt method is a focused tool for string iteration, allowing you to retrieve characters at specific indices with ease.</a:t>
            </a:r>
          </a:p>
          <a:p>
            <a:pPr algn="l"/>
            <a:endParaRPr lang="en-US" b="0" i="0">
              <a:effectLst/>
              <a:latin typeface="Söhne"/>
            </a:endParaRPr>
          </a:p>
          <a:p>
            <a:pPr algn="l"/>
            <a:endParaRPr lang="en-US" b="0" i="0">
              <a:effectLst/>
              <a:latin typeface="Söhne"/>
            </a:endParaRPr>
          </a:p>
          <a:p>
            <a:pPr algn="l"/>
            <a:r>
              <a:rPr lang="en-US" b="0" i="0">
                <a:effectLst/>
                <a:latin typeface="Söhne"/>
              </a:rPr>
              <a:t>let sampleString = "JavaScript";</a:t>
            </a:r>
          </a:p>
          <a:p>
            <a:pPr algn="l"/>
            <a:endParaRPr lang="en-US" b="0" i="0">
              <a:effectLst/>
              <a:latin typeface="Söhne"/>
            </a:endParaRPr>
          </a:p>
          <a:p>
            <a:pPr algn="l"/>
            <a:r>
              <a:rPr lang="en-US" b="0" i="0">
                <a:effectLst/>
                <a:latin typeface="Söhne"/>
              </a:rPr>
              <a:t>for (let i = 0; i &lt; sampleString.length; i++) {</a:t>
            </a:r>
          </a:p>
          <a:p>
            <a:pPr algn="l"/>
            <a:r>
              <a:rPr lang="en-US" b="0" i="0">
                <a:effectLst/>
                <a:latin typeface="Söhne"/>
              </a:rPr>
              <a:t>  let currentChar = sampleString.charAt(i);</a:t>
            </a:r>
          </a:p>
          <a:p>
            <a:pPr algn="l"/>
            <a:r>
              <a:rPr lang="en-US" b="0" i="0">
                <a:effectLst/>
                <a:latin typeface="Söhne"/>
              </a:rPr>
              <a:t>  console.log(currentChar);</a:t>
            </a:r>
          </a:p>
          <a:p>
            <a:pPr algn="l"/>
            <a:r>
              <a:rPr lang="en-US" b="0" i="0">
                <a:effectLst/>
                <a:latin typeface="Söhne"/>
              </a:rPr>
              <a:t>}</a:t>
            </a:r>
          </a:p>
          <a:p>
            <a:pPr algn="l"/>
            <a:r>
              <a:rPr lang="en-US" b="0" i="0">
                <a:effectLst/>
                <a:latin typeface="Söhne"/>
              </a:rPr>
              <a:t>Output:</a:t>
            </a:r>
          </a:p>
          <a:p>
            <a:pPr algn="l"/>
            <a:endParaRPr lang="en-US" b="0" i="0">
              <a:effectLst/>
              <a:latin typeface="Söhne"/>
            </a:endParaRPr>
          </a:p>
          <a:p>
            <a:pPr algn="l"/>
            <a:r>
              <a:rPr lang="en-US" b="0" i="0">
                <a:effectLst/>
                <a:latin typeface="Söhne"/>
              </a:rPr>
              <a:t>J</a:t>
            </a:r>
          </a:p>
          <a:p>
            <a:pPr algn="l"/>
            <a:r>
              <a:rPr lang="en-US" b="0" i="0">
                <a:effectLst/>
                <a:latin typeface="Söhne"/>
              </a:rPr>
              <a:t>a</a:t>
            </a:r>
          </a:p>
          <a:p>
            <a:pPr algn="l"/>
            <a:r>
              <a:rPr lang="en-US" b="0" i="0">
                <a:effectLst/>
                <a:latin typeface="Söhne"/>
              </a:rPr>
              <a:t>v</a:t>
            </a:r>
          </a:p>
          <a:p>
            <a:pPr algn="l"/>
            <a:r>
              <a:rPr lang="en-US" b="0" i="0">
                <a:effectLst/>
                <a:latin typeface="Söhne"/>
              </a:rPr>
              <a:t>a</a:t>
            </a:r>
          </a:p>
          <a:p>
            <a:pPr algn="l"/>
            <a:r>
              <a:rPr lang="en-US" b="0" i="0">
                <a:effectLst/>
                <a:latin typeface="Söhne"/>
              </a:rPr>
              <a:t>S</a:t>
            </a:r>
          </a:p>
          <a:p>
            <a:pPr algn="l"/>
            <a:r>
              <a:rPr lang="en-US" b="0" i="0">
                <a:effectLst/>
                <a:latin typeface="Söhne"/>
              </a:rPr>
              <a:t>c</a:t>
            </a:r>
          </a:p>
          <a:p>
            <a:pPr algn="l"/>
            <a:r>
              <a:rPr lang="en-US" b="0" i="0">
                <a:effectLst/>
                <a:latin typeface="Söhne"/>
              </a:rPr>
              <a:t>r</a:t>
            </a:r>
          </a:p>
          <a:p>
            <a:pPr algn="l"/>
            <a:r>
              <a:rPr lang="en-US" b="0" i="0">
                <a:effectLst/>
                <a:latin typeface="Söhne"/>
              </a:rPr>
              <a:t>i</a:t>
            </a:r>
          </a:p>
          <a:p>
            <a:pPr algn="l"/>
            <a:r>
              <a:rPr lang="en-US" b="0" i="0">
                <a:effectLst/>
                <a:latin typeface="Söhne"/>
              </a:rPr>
              <a:t>p</a:t>
            </a:r>
          </a:p>
          <a:p>
            <a:pPr algn="l"/>
            <a:r>
              <a:rPr lang="en-US" b="0" i="0">
                <a:effectLst/>
                <a:latin typeface="Söhne"/>
              </a:rPr>
              <a:t>t</a:t>
            </a:r>
          </a:p>
          <a:p>
            <a:pPr algn="l"/>
            <a:endParaRPr lang="en-US" b="0" i="0">
              <a:effectLst/>
              <a:latin typeface="Söhne"/>
            </a:endParaRPr>
          </a:p>
          <a:p>
            <a:pPr algn="l"/>
            <a:r>
              <a:rPr lang="en-US" b="0" i="0">
                <a:effectLst/>
                <a:latin typeface="Söhne"/>
              </a:rPr>
              <a:t>charAt streamlines the process, providing a direct means of accessing individual characters.</a:t>
            </a:r>
          </a:p>
          <a:p>
            <a:pPr algn="l"/>
            <a:endParaRPr lang="en-US" b="0" i="0">
              <a:effectLst/>
              <a:latin typeface="Söhne"/>
            </a:endParaRPr>
          </a:p>
          <a:p>
            <a:pPr algn="l"/>
            <a:r>
              <a:rPr lang="en-US" b="0" i="0">
                <a:effectLst/>
                <a:latin typeface="Söhne"/>
              </a:rPr>
              <a:t> Reversed String Construction: Purposeful String Iteration</a:t>
            </a:r>
          </a:p>
          <a:p>
            <a:pPr algn="l"/>
            <a:endParaRPr lang="en-US" b="0" i="0">
              <a:effectLst/>
              <a:latin typeface="Söhne"/>
            </a:endParaRPr>
          </a:p>
          <a:p>
            <a:pPr algn="l"/>
            <a:r>
              <a:rPr lang="en-US" b="0" i="0">
                <a:effectLst/>
                <a:latin typeface="Söhne"/>
              </a:rPr>
              <a:t>String iteration isn't just exploration; it's a powerful tool for dynamic manipulation. Consider this example where we construct a reversed version of a word.</a:t>
            </a:r>
          </a:p>
          <a:p>
            <a:pPr algn="l"/>
            <a:endParaRPr lang="en-US" b="0" i="0">
              <a:effectLst/>
              <a:latin typeface="Söhne"/>
            </a:endParaRPr>
          </a:p>
          <a:p>
            <a:pPr algn="l"/>
            <a:endParaRPr lang="en-US" b="0" i="0">
              <a:effectLst/>
              <a:latin typeface="Söhne"/>
            </a:endParaRPr>
          </a:p>
          <a:p>
            <a:pPr algn="l"/>
            <a:r>
              <a:rPr lang="en-US" b="0" i="0">
                <a:effectLst/>
                <a:latin typeface="Söhne"/>
              </a:rPr>
              <a:t>let word = "hello";</a:t>
            </a:r>
          </a:p>
          <a:p>
            <a:pPr algn="l"/>
            <a:r>
              <a:rPr lang="en-US" b="0" i="0">
                <a:effectLst/>
                <a:latin typeface="Söhne"/>
              </a:rPr>
              <a:t>let reversedWord = "";</a:t>
            </a:r>
          </a:p>
          <a:p>
            <a:pPr algn="l"/>
            <a:endParaRPr lang="en-US" b="0" i="0">
              <a:effectLst/>
              <a:latin typeface="Söhne"/>
            </a:endParaRPr>
          </a:p>
          <a:p>
            <a:pPr algn="l"/>
            <a:r>
              <a:rPr lang="en-US" b="0" i="0">
                <a:effectLst/>
                <a:latin typeface="Söhne"/>
              </a:rPr>
              <a:t>for (let i = word.length - 1; i &gt;= 0; i--) {</a:t>
            </a:r>
          </a:p>
          <a:p>
            <a:pPr algn="l"/>
            <a:r>
              <a:rPr lang="en-US" b="0" i="0">
                <a:effectLst/>
                <a:latin typeface="Söhne"/>
              </a:rPr>
              <a:t>  reversedWord += word.charAt(i);</a:t>
            </a:r>
          </a:p>
          <a:p>
            <a:pPr algn="l"/>
            <a:r>
              <a:rPr lang="en-US" b="0" i="0">
                <a:effectLst/>
                <a:latin typeface="Söhne"/>
              </a:rPr>
              <a:t>}</a:t>
            </a:r>
          </a:p>
          <a:p>
            <a:pPr algn="l"/>
            <a:endParaRPr lang="en-US" b="0" i="0">
              <a:effectLst/>
              <a:latin typeface="Söhne"/>
            </a:endParaRPr>
          </a:p>
          <a:p>
            <a:pPr algn="l"/>
            <a:r>
              <a:rPr lang="en-US" b="0" i="0">
                <a:effectLst/>
                <a:latin typeface="Söhne"/>
              </a:rPr>
              <a:t>console.log(reversedWord);</a:t>
            </a:r>
          </a:p>
          <a:p>
            <a:pPr algn="l"/>
            <a:r>
              <a:rPr lang="en-US" b="0" i="0">
                <a:effectLst/>
                <a:latin typeface="Söhne"/>
              </a:rPr>
              <a:t>Output:</a:t>
            </a:r>
          </a:p>
          <a:p>
            <a:pPr algn="l"/>
            <a:endParaRPr lang="en-US" b="0" i="0">
              <a:effectLst/>
              <a:latin typeface="Söhne"/>
            </a:endParaRPr>
          </a:p>
          <a:p>
            <a:pPr algn="l"/>
            <a:r>
              <a:rPr lang="en-US" b="0" i="0">
                <a:effectLst/>
                <a:latin typeface="Söhne"/>
              </a:rPr>
              <a:t>olleh</a:t>
            </a:r>
          </a:p>
          <a:p>
            <a:pPr algn="l"/>
            <a:endParaRPr lang="en-US" b="0" i="0">
              <a:effectLst/>
              <a:latin typeface="Söhne"/>
            </a:endParaRPr>
          </a:p>
          <a:p>
            <a:pPr algn="l"/>
            <a:r>
              <a:rPr lang="en-US" b="0" i="0">
                <a:effectLst/>
                <a:latin typeface="Söhne"/>
              </a:rPr>
              <a:t>The loop effortlessly constructs a reversed version of the original string, showcasing the simplicity of string iteration.</a:t>
            </a:r>
          </a:p>
          <a:p>
            <a:pPr algn="l"/>
            <a:endParaRPr lang="en-US" b="0" i="0">
              <a:effectLst/>
              <a:latin typeface="Söhne"/>
            </a:endParaRPr>
          </a:p>
          <a:p>
            <a:pPr algn="l"/>
            <a:r>
              <a:rPr lang="en-US" b="0" i="0">
                <a:effectLst/>
                <a:latin typeface="Söhne"/>
              </a:rPr>
              <a:t>Embracing Technical Ease</a:t>
            </a:r>
          </a:p>
          <a:p>
            <a:pPr algn="l"/>
            <a:endParaRPr lang="en-US" b="0" i="0">
              <a:effectLst/>
              <a:latin typeface="Söhne"/>
            </a:endParaRPr>
          </a:p>
          <a:p>
            <a:pPr algn="l"/>
            <a:r>
              <a:rPr lang="en-US" b="0" i="0">
                <a:effectLst/>
                <a:latin typeface="Söhne"/>
              </a:rPr>
              <a:t>Mastering string iteration in JavaScript is approachable. Through traditional for loops and dedicated string methods like charAt, you gain the technical ease to explore, analyze, and transform strings effortlessly. Whether unraveling characters, conducting analyses, or crafting dynamic logic, string iteration becomes a seamless and accessible aspect of your JavaScript toolkit.</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159</a:t>
            </a:fld>
            <a:endParaRPr lang="en-US"/>
          </a:p>
        </p:txBody>
      </p:sp>
    </p:spTree>
    <p:extLst>
      <p:ext uri="{BB962C8B-B14F-4D97-AF65-F5344CB8AC3E}">
        <p14:creationId xmlns:p14="http://schemas.microsoft.com/office/powerpoint/2010/main" val="1793905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405" name="Google Shape;4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800" b="1" kern="1200">
                <a:solidFill>
                  <a:srgbClr val="000000"/>
                </a:solidFill>
                <a:effectLst/>
                <a:latin typeface="Calibri" panose="020F0502020204030204" pitchFamily="34" charset="0"/>
                <a:ea typeface="+mn-ea"/>
                <a:cs typeface="+mn-cs"/>
              </a:rPr>
              <a:t>Trainer Notes:</a:t>
            </a:r>
          </a:p>
          <a:p>
            <a:pPr marL="457200" marR="0" lvl="0" indent="-228600" algn="l" rtl="0">
              <a:lnSpc>
                <a:spcPct val="100000"/>
              </a:lnSpc>
              <a:spcBef>
                <a:spcPts val="0"/>
              </a:spcBef>
              <a:spcAft>
                <a:spcPts val="0"/>
              </a:spcAft>
              <a:buClr>
                <a:srgbClr val="000000"/>
              </a:buClr>
              <a:buSzPts val="1400"/>
              <a:buFont typeface="Arial"/>
              <a:buNone/>
            </a:pPr>
            <a:endParaRPr lang="en-US" sz="1800" b="1" kern="1200">
              <a:solidFill>
                <a:srgbClr val="000000"/>
              </a:solidFill>
              <a:effectLst/>
              <a:latin typeface="Calibri" panose="020F0502020204030204" pitchFamily="34" charset="0"/>
              <a:ea typeface="+mn-ea"/>
              <a:cs typeface="+mn-cs"/>
            </a:endParaRPr>
          </a:p>
          <a:p>
            <a:pPr algn="l"/>
            <a:r>
              <a:rPr lang="en-US" b="0" i="0">
                <a:solidFill>
                  <a:srgbClr val="000000"/>
                </a:solidFill>
                <a:effectLst/>
                <a:latin typeface="Söhne"/>
              </a:rPr>
              <a:t>The Document Object Model (DOM) is not a programming language; rather, it functions as a programming interface essential for web development. It provides a structured representation of HTML, XML, and SVG documents in a tree-like format. JavaScript, as a programming language, relies on the DOM to dynamically interact with and manipulate the content of web pages. This interface acts as a bridge, enabling JavaScript to access, modify, and update elements, attributes, and text nodes within a document. In essence, the DOM serves as the intermediary that allows programming languages to understand and interact with the underlying structure of web pages, contributing significantly to the dynamic and interactive nature of modern web development.</a:t>
            </a:r>
          </a:p>
          <a:p>
            <a:br>
              <a:rPr lang="en-US" b="0" i="0">
                <a:solidFill>
                  <a:srgbClr val="000000"/>
                </a:solidFill>
                <a:effectLst/>
                <a:latin typeface="Söhne"/>
              </a:rPr>
            </a:br>
            <a:endParaRPr/>
          </a:p>
        </p:txBody>
      </p:sp>
      <p:sp>
        <p:nvSpPr>
          <p:cNvPr id="407" name="Google Shape;40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0" i="0">
                <a:effectLst/>
                <a:latin typeface="Söhne"/>
              </a:rPr>
              <a:t>Checking Unicode Code Points</a:t>
            </a:r>
          </a:p>
          <a:p>
            <a:pPr algn="l"/>
            <a:r>
              <a:rPr lang="en-US" b="0" i="0">
                <a:effectLst/>
                <a:latin typeface="Söhne"/>
              </a:rPr>
              <a:t>To understand the Unicode of a character, we can use codePointAt:</a:t>
            </a:r>
          </a:p>
          <a:p>
            <a:pPr algn="l"/>
            <a:endParaRPr lang="en-US" b="0" i="0">
              <a:effectLst/>
              <a:latin typeface="Söhne"/>
            </a:endParaRPr>
          </a:p>
          <a:p>
            <a:pPr algn="l"/>
            <a:endParaRPr lang="en-US" b="0" i="0">
              <a:effectLst/>
              <a:latin typeface="Söhne"/>
            </a:endParaRPr>
          </a:p>
          <a:p>
            <a:pPr algn="l"/>
            <a:r>
              <a:rPr lang="en-US" b="0" i="0">
                <a:effectLst/>
                <a:latin typeface="Söhne"/>
              </a:rPr>
              <a:t>let heart = "❤";</a:t>
            </a:r>
          </a:p>
          <a:p>
            <a:pPr algn="l"/>
            <a:r>
              <a:rPr lang="en-US" b="0" i="0">
                <a:effectLst/>
                <a:latin typeface="Söhne"/>
              </a:rPr>
              <a:t>let codePoint = heart.codePointAt(0);</a:t>
            </a:r>
          </a:p>
          <a:p>
            <a:pPr algn="l"/>
            <a:endParaRPr lang="en-US" b="0" i="0">
              <a:effectLst/>
              <a:latin typeface="Söhne"/>
            </a:endParaRPr>
          </a:p>
          <a:p>
            <a:pPr algn="l"/>
            <a:r>
              <a:rPr lang="en-US" b="0" i="0">
                <a:effectLst/>
                <a:latin typeface="Söhne"/>
              </a:rPr>
              <a:t>console.log(codePoint); // Output: 10084</a:t>
            </a:r>
          </a:p>
          <a:p>
            <a:pPr algn="l"/>
            <a:r>
              <a:rPr lang="en-US" b="0" i="0">
                <a:effectLst/>
                <a:latin typeface="Söhne"/>
              </a:rPr>
              <a:t>Here, the heart emoji is represented by the Unicode code point 10084.</a:t>
            </a:r>
          </a:p>
          <a:p>
            <a:pPr algn="l"/>
            <a:endParaRPr lang="en-US" b="0" i="0">
              <a:effectLst/>
              <a:latin typeface="Söhne"/>
            </a:endParaRPr>
          </a:p>
          <a:p>
            <a:pPr algn="l"/>
            <a:r>
              <a:rPr lang="en-US" b="0" i="0">
                <a:effectLst/>
                <a:latin typeface="Söhne"/>
              </a:rPr>
              <a:t>Dealing with Different Characters</a:t>
            </a:r>
          </a:p>
          <a:p>
            <a:pPr algn="l"/>
            <a:r>
              <a:rPr lang="en-US" b="0" i="0">
                <a:effectLst/>
                <a:latin typeface="Söhne"/>
              </a:rPr>
              <a:t>JavaScript makes it easy to work with characters beyond the usual letters and numbers. It happily accommodates characters from different languages or fun symbols.</a:t>
            </a:r>
          </a:p>
          <a:p>
            <a:pPr algn="l"/>
            <a:endParaRPr lang="en-US" b="0" i="0">
              <a:effectLst/>
              <a:latin typeface="Söhne"/>
            </a:endParaRPr>
          </a:p>
          <a:p>
            <a:pPr algn="l"/>
            <a:endParaRPr lang="en-US" b="0" i="0">
              <a:effectLst/>
              <a:latin typeface="Söhne"/>
            </a:endParaRPr>
          </a:p>
          <a:p>
            <a:pPr algn="l"/>
            <a:r>
              <a:rPr lang="en-US" b="0" i="0">
                <a:effectLst/>
                <a:latin typeface="Söhne"/>
              </a:rPr>
              <a:t>let greekLetter = "β";</a:t>
            </a:r>
          </a:p>
          <a:p>
            <a:pPr algn="l"/>
            <a:r>
              <a:rPr lang="en-US" b="0" i="0">
                <a:effectLst/>
                <a:latin typeface="Söhne"/>
              </a:rPr>
              <a:t>let chineseCharacter = "你";</a:t>
            </a:r>
          </a:p>
          <a:p>
            <a:pPr algn="l"/>
            <a:r>
              <a:rPr lang="en-US" b="0" i="0">
                <a:effectLst/>
                <a:latin typeface="Söhne"/>
              </a:rPr>
              <a:t>let emoji = "😊";</a:t>
            </a:r>
          </a:p>
          <a:p>
            <a:pPr algn="l"/>
            <a:endParaRPr lang="en-US" b="0" i="0">
              <a:effectLst/>
              <a:latin typeface="Söhne"/>
            </a:endParaRPr>
          </a:p>
          <a:p>
            <a:pPr algn="l"/>
            <a:r>
              <a:rPr lang="en-US" b="0" i="0">
                <a:effectLst/>
                <a:latin typeface="Söhne"/>
              </a:rPr>
              <a:t>console.log(greekLetter);       // Output: β</a:t>
            </a:r>
          </a:p>
          <a:p>
            <a:pPr algn="l"/>
            <a:r>
              <a:rPr lang="en-US" b="0" i="0">
                <a:effectLst/>
                <a:latin typeface="Söhne"/>
              </a:rPr>
              <a:t>console.log(chineseCharacter);  // Output: 你</a:t>
            </a:r>
          </a:p>
          <a:p>
            <a:pPr algn="l"/>
            <a:r>
              <a:rPr lang="en-US" b="0" i="0">
                <a:effectLst/>
                <a:latin typeface="Söhne"/>
              </a:rPr>
              <a:t>console.log(emoji);             // Output: 😊</a:t>
            </a:r>
          </a:p>
          <a:p>
            <a:pPr algn="l"/>
            <a:endParaRPr lang="en-US" b="0" i="0">
              <a:effectLst/>
              <a:latin typeface="Söhne"/>
            </a:endParaRPr>
          </a:p>
          <a:p>
            <a:pPr algn="l"/>
            <a:r>
              <a:rPr lang="en-US" b="0" i="0">
                <a:effectLst/>
                <a:latin typeface="Söhne"/>
              </a:rPr>
              <a:t>In this example, a Greek letter, a Chinese character, and an emoji coexist smoothly in JavaScript strings.</a:t>
            </a:r>
          </a:p>
          <a:p>
            <a:pPr algn="l"/>
            <a:endParaRPr lang="en-US" b="0" i="0">
              <a:effectLst/>
              <a:latin typeface="Söhne"/>
            </a:endParaRPr>
          </a:p>
          <a:p>
            <a:pPr algn="l"/>
            <a:r>
              <a:rPr lang="en-US" b="0" i="0">
                <a:effectLst/>
                <a:latin typeface="Söhne"/>
              </a:rPr>
              <a:t>Simple String Manipulation with Unicode</a:t>
            </a:r>
          </a:p>
          <a:p>
            <a:pPr algn="l"/>
            <a:r>
              <a:rPr lang="en-US" b="0" i="0">
                <a:effectLst/>
                <a:latin typeface="Söhne"/>
              </a:rPr>
              <a:t>Unicode becomes handy for string operations. Even when counting characters, Unicode helps us get it right.</a:t>
            </a:r>
          </a:p>
          <a:p>
            <a:pPr algn="l"/>
            <a:endParaRPr lang="en-US" b="0" i="0">
              <a:effectLst/>
              <a:latin typeface="Söhne"/>
            </a:endParaRPr>
          </a:p>
          <a:p>
            <a:pPr algn="l"/>
            <a:r>
              <a:rPr lang="en-US" b="0" i="0">
                <a:effectLst/>
                <a:latin typeface="Söhne"/>
              </a:rPr>
              <a:t>Counting Characters in a String</a:t>
            </a:r>
          </a:p>
          <a:p>
            <a:pPr algn="l"/>
            <a:r>
              <a:rPr lang="en-US" b="0" i="0">
                <a:effectLst/>
                <a:latin typeface="Söhne"/>
              </a:rPr>
              <a:t>To count characters accurately, we use Array.from:</a:t>
            </a:r>
          </a:p>
          <a:p>
            <a:pPr algn="l"/>
            <a:endParaRPr lang="en-US" b="0" i="0">
              <a:effectLst/>
              <a:latin typeface="Söhne"/>
            </a:endParaRPr>
          </a:p>
          <a:p>
            <a:pPr algn="l"/>
            <a:r>
              <a:rPr lang="en-US" b="0" i="0">
                <a:effectLst/>
                <a:latin typeface="Söhne"/>
              </a:rPr>
              <a:t>let multilingualString = "Hello 你好 😊";</a:t>
            </a:r>
          </a:p>
          <a:p>
            <a:pPr algn="l"/>
            <a:r>
              <a:rPr lang="en-US" b="0" i="0">
                <a:effectLst/>
                <a:latin typeface="Söhne"/>
              </a:rPr>
              <a:t>let characterCount = Array.from(multilingualString).length;</a:t>
            </a:r>
          </a:p>
          <a:p>
            <a:pPr algn="l"/>
            <a:endParaRPr lang="en-US" b="0" i="0">
              <a:effectLst/>
              <a:latin typeface="Söhne"/>
            </a:endParaRPr>
          </a:p>
          <a:p>
            <a:pPr algn="l"/>
            <a:r>
              <a:rPr lang="en-US" b="0" i="0">
                <a:effectLst/>
                <a:latin typeface="Söhne"/>
              </a:rPr>
              <a:t>console.log(characterCount); // Output: 9</a:t>
            </a:r>
          </a:p>
          <a:p>
            <a:pPr algn="l"/>
            <a:r>
              <a:rPr lang="en-US" b="0" i="0">
                <a:effectLst/>
                <a:latin typeface="Söhne"/>
              </a:rPr>
              <a:t>This ensures we get the correct count, considering both regular and special characters.</a:t>
            </a:r>
          </a:p>
          <a:p>
            <a:pPr algn="l"/>
            <a:endParaRPr lang="en-US" b="0" i="0">
              <a:effectLst/>
              <a:latin typeface="Söhne"/>
            </a:endParaRPr>
          </a:p>
          <a:p>
            <a:pPr algn="l"/>
            <a:r>
              <a:rPr lang="en-US" b="0" i="0">
                <a:effectLst/>
                <a:latin typeface="Söhne"/>
              </a:rPr>
              <a:t>Why Unicode Matters</a:t>
            </a:r>
          </a:p>
          <a:p>
            <a:pPr algn="l"/>
            <a:r>
              <a:rPr lang="en-US" b="0" i="0">
                <a:effectLst/>
                <a:latin typeface="Söhne"/>
              </a:rPr>
              <a:t>Understanding Unicode in JavaScript is like having a common language for characters. It helps us include diverse characters easily, whether they're from different languages or cool symbols. With Unicode, our code becomes more inclusive and versatile, appealing to users worldwide.</a:t>
            </a: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160</a:t>
            </a:fld>
            <a:endParaRPr lang="en-US"/>
          </a:p>
        </p:txBody>
      </p:sp>
    </p:spTree>
    <p:extLst>
      <p:ext uri="{BB962C8B-B14F-4D97-AF65-F5344CB8AC3E}">
        <p14:creationId xmlns:p14="http://schemas.microsoft.com/office/powerpoint/2010/main" val="70912987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1" i="0">
                <a:effectLst/>
                <a:latin typeface="Söhne"/>
              </a:rPr>
              <a:t>Introduction:</a:t>
            </a:r>
            <a:r>
              <a:rPr lang="en-US" b="0" i="0">
                <a:effectLst/>
                <a:latin typeface="Söhne"/>
              </a:rPr>
              <a:t> Regular Expressions, commonly known as Regex, stand as a formidable tool in the realm of programming and text processing. If you've ever found yourself swimming in a sea of strings, desperately searching for specific patterns, Regex is your lifeboat. In this journey through the intricacies of Regular Expressions, we'll explore their fundamental concepts and discover how they empower us to navigate and manipulate strings efficiently.</a:t>
            </a:r>
          </a:p>
          <a:p>
            <a:pPr algn="l"/>
            <a:endParaRPr lang="en-US" b="0" i="0">
              <a:effectLst/>
              <a:latin typeface="Söhne"/>
            </a:endParaRPr>
          </a:p>
          <a:p>
            <a:pPr algn="l"/>
            <a:r>
              <a:rPr lang="en-US" b="1" i="0">
                <a:effectLst/>
                <a:latin typeface="Söhne"/>
              </a:rPr>
              <a:t>Understanding the Basics:</a:t>
            </a:r>
            <a:r>
              <a:rPr lang="en-US" b="0" i="0">
                <a:effectLst/>
                <a:latin typeface="Söhne"/>
              </a:rPr>
              <a:t> At its core, Regex is a sequence of characters that forms a search pattern. It allows us to define a set of rules or a template that a string must match. This search pattern can be as simple as finding a single character or as complex as identifying intricate combinations of characters.</a:t>
            </a:r>
          </a:p>
          <a:p>
            <a:br>
              <a:rPr lang="en-US"/>
            </a:b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161</a:t>
            </a:fld>
            <a:endParaRPr lang="en-US"/>
          </a:p>
        </p:txBody>
      </p:sp>
    </p:spTree>
    <p:extLst>
      <p:ext uri="{BB962C8B-B14F-4D97-AF65-F5344CB8AC3E}">
        <p14:creationId xmlns:p14="http://schemas.microsoft.com/office/powerpoint/2010/main" val="314900411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br>
              <a:rPr lang="en-US" b="1" i="0">
                <a:effectLst/>
                <a:latin typeface="Söhne"/>
              </a:rPr>
            </a:br>
            <a:r>
              <a:rPr lang="en-US" b="1" i="0">
                <a:solidFill>
                  <a:srgbClr val="0F0F0F"/>
                </a:solidFill>
                <a:effectLst/>
                <a:latin typeface="Söhne"/>
              </a:rPr>
              <a:t>The RegExp Object:</a:t>
            </a:r>
            <a:r>
              <a:rPr lang="en-US" b="0" i="0">
                <a:solidFill>
                  <a:srgbClr val="0F0F0F"/>
                </a:solidFill>
                <a:effectLst/>
                <a:latin typeface="Söhne"/>
              </a:rPr>
              <a:t> In JavaScript, the primary tool for working with regular expressions is the </a:t>
            </a:r>
            <a:r>
              <a:rPr lang="en-US"/>
              <a:t>RegExp</a:t>
            </a:r>
            <a:r>
              <a:rPr lang="en-US" b="0" i="0">
                <a:solidFill>
                  <a:srgbClr val="0F0F0F"/>
                </a:solidFill>
                <a:effectLst/>
                <a:latin typeface="Söhne"/>
              </a:rPr>
              <a:t> object. This object provides methods for matching text with a pattern, searching for patterns within strings, and replacing matched patterns with new text. Understanding how to harness the power of the </a:t>
            </a:r>
            <a:r>
              <a:rPr lang="en-US"/>
              <a:t>RegExp</a:t>
            </a:r>
            <a:r>
              <a:rPr lang="en-US" b="0" i="0">
                <a:solidFill>
                  <a:srgbClr val="0F0F0F"/>
                </a:solidFill>
                <a:effectLst/>
                <a:latin typeface="Söhne"/>
              </a:rPr>
              <a:t> object is crucial for effective string manipulation.</a:t>
            </a:r>
            <a:br>
              <a:rPr lang="en-US" b="0" i="0">
                <a:solidFill>
                  <a:srgbClr val="0F0F0F"/>
                </a:solidFill>
                <a:effectLst/>
                <a:latin typeface="Söhne"/>
              </a:rPr>
            </a:br>
            <a:br>
              <a:rPr lang="en-US" b="0" i="0">
                <a:solidFill>
                  <a:srgbClr val="0F0F0F"/>
                </a:solidFill>
                <a:effectLst/>
                <a:latin typeface="Söhne"/>
              </a:rPr>
            </a:br>
            <a:r>
              <a:rPr lang="en-US" b="1" u="none" strike="noStrike">
                <a:solidFill>
                  <a:schemeClr val="tx1">
                    <a:lumMod val="75000"/>
                    <a:lumOff val="25000"/>
                  </a:schemeClr>
                </a:solidFill>
                <a:effectLst/>
                <a:hlinkClick r:id="rId3">
                  <a:extLst>
                    <a:ext uri="{A12FA001-AC4F-418D-AE19-62706E023703}">
                      <ahyp:hlinkClr xmlns:ahyp="http://schemas.microsoft.com/office/drawing/2018/hyperlinkcolor" val="tx"/>
                    </a:ext>
                  </a:extLst>
                </a:hlinkClick>
              </a:rPr>
              <a:t>Description</a:t>
            </a:r>
            <a:endParaRPr lang="en-US" b="1">
              <a:solidFill>
                <a:schemeClr val="tx1">
                  <a:lumMod val="75000"/>
                  <a:lumOff val="25000"/>
                </a:schemeClr>
              </a:solidFill>
              <a:effectLst/>
            </a:endParaRPr>
          </a:p>
          <a:p>
            <a:r>
              <a:rPr lang="en-US" b="1" u="none" strike="noStrike">
                <a:solidFill>
                  <a:schemeClr val="tx1">
                    <a:lumMod val="75000"/>
                    <a:lumOff val="25000"/>
                  </a:schemeClr>
                </a:solidFill>
                <a:effectLst/>
                <a:hlinkClick r:id="rId4">
                  <a:extLst>
                    <a:ext uri="{A12FA001-AC4F-418D-AE19-62706E023703}">
                      <ahyp:hlinkClr xmlns:ahyp="http://schemas.microsoft.com/office/drawing/2018/hyperlinkcolor" val="tx"/>
                    </a:ext>
                  </a:extLst>
                </a:hlinkClick>
              </a:rPr>
              <a:t>Literal notation and constructor</a:t>
            </a:r>
            <a:endParaRPr lang="en-US" b="1" u="none" strike="noStrike">
              <a:solidFill>
                <a:schemeClr val="tx1">
                  <a:lumMod val="75000"/>
                  <a:lumOff val="25000"/>
                </a:schemeClr>
              </a:solidFill>
              <a:effectLst/>
            </a:endParaRPr>
          </a:p>
          <a:p>
            <a:endParaRPr lang="en-US" b="1">
              <a:solidFill>
                <a:schemeClr val="tx1">
                  <a:lumMod val="75000"/>
                  <a:lumOff val="25000"/>
                </a:schemeClr>
              </a:solidFill>
              <a:effectLst/>
            </a:endParaRPr>
          </a:p>
          <a:p>
            <a:r>
              <a:rPr lang="en-US">
                <a:effectLst/>
              </a:rPr>
              <a:t>There are two ways to create a RegExp object: a </a:t>
            </a:r>
            <a:r>
              <a:rPr lang="en-US" i="1">
                <a:effectLst/>
              </a:rPr>
              <a:t>literal notation</a:t>
            </a:r>
            <a:r>
              <a:rPr lang="en-US">
                <a:effectLst/>
              </a:rPr>
              <a:t> and a </a:t>
            </a:r>
            <a:r>
              <a:rPr lang="en-US" i="1">
                <a:effectLst/>
              </a:rPr>
              <a:t>constructor</a:t>
            </a:r>
            <a:r>
              <a:rPr lang="en-US">
                <a:effectLst/>
              </a:rPr>
              <a:t>.</a:t>
            </a:r>
          </a:p>
          <a:p>
            <a:pPr>
              <a:buFont typeface="Arial" panose="020B0604020202020204" pitchFamily="34" charset="0"/>
              <a:buChar char="•"/>
            </a:pPr>
            <a:r>
              <a:rPr lang="en-US">
                <a:effectLst/>
              </a:rPr>
              <a:t>The </a:t>
            </a:r>
            <a:r>
              <a:rPr lang="en-US" i="1">
                <a:effectLst/>
              </a:rPr>
              <a:t>literal notation</a:t>
            </a:r>
            <a:r>
              <a:rPr lang="en-US">
                <a:effectLst/>
              </a:rPr>
              <a:t> takes a pattern between two slashes, followed by optional flags, after the second slash.</a:t>
            </a:r>
          </a:p>
          <a:p>
            <a:pPr algn="l"/>
            <a:r>
              <a:rPr lang="en-US">
                <a:effectLst/>
              </a:rPr>
              <a:t>The </a:t>
            </a:r>
            <a:r>
              <a:rPr lang="en-US" i="1">
                <a:effectLst/>
              </a:rPr>
              <a:t>constructor function</a:t>
            </a:r>
            <a:r>
              <a:rPr lang="en-US">
                <a:effectLst/>
              </a:rPr>
              <a:t> takes either a string or a RegExp object as its first parameter and a string of optional flags as its second parameter.</a:t>
            </a:r>
            <a:br>
              <a:rPr lang="en-US">
                <a:effectLst/>
              </a:rPr>
            </a:br>
            <a:br>
              <a:rPr lang="en-US">
                <a:effectLst/>
              </a:rPr>
            </a:br>
            <a:br>
              <a:rPr lang="en-US">
                <a:effectLst/>
              </a:rPr>
            </a:br>
            <a:r>
              <a:rPr lang="en-US">
                <a:effectLst/>
              </a:rPr>
              <a:t>const</a:t>
            </a:r>
            <a:r>
              <a:rPr lang="en-US"/>
              <a:t> re </a:t>
            </a:r>
            <a:r>
              <a:rPr lang="en-US">
                <a:effectLst/>
              </a:rPr>
              <a:t>=</a:t>
            </a:r>
            <a:r>
              <a:rPr lang="en-US"/>
              <a:t> </a:t>
            </a:r>
            <a:r>
              <a:rPr lang="en-US">
                <a:effectLst/>
              </a:rPr>
              <a:t>/ab+c/i;</a:t>
            </a:r>
            <a:r>
              <a:rPr lang="en-US"/>
              <a:t> </a:t>
            </a:r>
            <a:r>
              <a:rPr lang="en-US">
                <a:effectLst/>
              </a:rPr>
              <a:t>// literal notation</a:t>
            </a:r>
            <a:r>
              <a:rPr lang="en-US"/>
              <a:t> </a:t>
            </a:r>
            <a:br>
              <a:rPr lang="en-US"/>
            </a:br>
            <a:r>
              <a:rPr lang="en-US">
                <a:effectLst/>
              </a:rPr>
              <a:t>// OR</a:t>
            </a:r>
            <a:r>
              <a:rPr lang="en-US"/>
              <a:t> </a:t>
            </a:r>
            <a:br>
              <a:rPr lang="en-US"/>
            </a:br>
            <a:r>
              <a:rPr lang="en-US">
                <a:effectLst/>
              </a:rPr>
              <a:t>const</a:t>
            </a:r>
            <a:r>
              <a:rPr lang="en-US"/>
              <a:t> re </a:t>
            </a:r>
            <a:r>
              <a:rPr lang="en-US">
                <a:effectLst/>
              </a:rPr>
              <a:t>=</a:t>
            </a:r>
            <a:r>
              <a:rPr lang="en-US"/>
              <a:t> </a:t>
            </a:r>
            <a:r>
              <a:rPr lang="en-US">
                <a:effectLst/>
              </a:rPr>
              <a:t>new</a:t>
            </a:r>
            <a:r>
              <a:rPr lang="en-US"/>
              <a:t> </a:t>
            </a:r>
            <a:r>
              <a:rPr lang="en-US">
                <a:effectLst/>
              </a:rPr>
              <a:t>RegExp("ab+c",</a:t>
            </a:r>
            <a:r>
              <a:rPr lang="en-US"/>
              <a:t> </a:t>
            </a:r>
            <a:r>
              <a:rPr lang="en-US">
                <a:effectLst/>
              </a:rPr>
              <a:t>"i");</a:t>
            </a:r>
            <a:r>
              <a:rPr lang="en-US"/>
              <a:t> </a:t>
            </a:r>
            <a:br>
              <a:rPr lang="en-US"/>
            </a:br>
            <a:r>
              <a:rPr lang="en-US">
                <a:effectLst/>
              </a:rPr>
              <a:t>// constructor with string pattern as first argument</a:t>
            </a:r>
            <a:r>
              <a:rPr lang="en-US"/>
              <a:t> </a:t>
            </a:r>
            <a:br>
              <a:rPr lang="en-US"/>
            </a:br>
            <a:r>
              <a:rPr lang="en-US">
                <a:effectLst/>
              </a:rPr>
              <a:t>// OR</a:t>
            </a:r>
            <a:br>
              <a:rPr lang="en-US">
                <a:effectLst/>
              </a:rPr>
            </a:br>
            <a:r>
              <a:rPr lang="en-US"/>
              <a:t> </a:t>
            </a:r>
            <a:r>
              <a:rPr lang="en-US">
                <a:effectLst/>
              </a:rPr>
              <a:t>const</a:t>
            </a:r>
            <a:r>
              <a:rPr lang="en-US"/>
              <a:t> re </a:t>
            </a:r>
            <a:r>
              <a:rPr lang="en-US">
                <a:effectLst/>
              </a:rPr>
              <a:t>=</a:t>
            </a:r>
            <a:r>
              <a:rPr lang="en-US"/>
              <a:t> </a:t>
            </a:r>
            <a:r>
              <a:rPr lang="en-US">
                <a:effectLst/>
              </a:rPr>
              <a:t>new</a:t>
            </a:r>
            <a:r>
              <a:rPr lang="en-US"/>
              <a:t> </a:t>
            </a:r>
            <a:r>
              <a:rPr lang="en-US">
                <a:effectLst/>
              </a:rPr>
              <a:t>RegExp(/ab+c/,</a:t>
            </a:r>
            <a:r>
              <a:rPr lang="en-US"/>
              <a:t> </a:t>
            </a:r>
            <a:r>
              <a:rPr lang="en-US">
                <a:effectLst/>
              </a:rPr>
              <a:t>"i");</a:t>
            </a:r>
            <a:br>
              <a:rPr lang="en-US">
                <a:effectLst/>
              </a:rPr>
            </a:br>
            <a:r>
              <a:rPr lang="en-US"/>
              <a:t> </a:t>
            </a:r>
            <a:r>
              <a:rPr lang="en-US">
                <a:effectLst/>
              </a:rPr>
              <a:t>// constructor with regular expression literal as first argument</a:t>
            </a:r>
            <a:br>
              <a:rPr lang="en-US">
                <a:effectLst/>
              </a:rPr>
            </a:br>
            <a:br>
              <a:rPr lang="en-US">
                <a:effectLst/>
              </a:rPr>
            </a:br>
            <a:r>
              <a:rPr lang="en-US" b="0" i="0">
                <a:solidFill>
                  <a:srgbClr val="1B1B1B"/>
                </a:solidFill>
                <a:effectLst/>
                <a:latin typeface="Inter"/>
              </a:rPr>
              <a:t>Before regular expressions can be used, they have to be compiled. This process allows them to perform matches more efficiently. The literal notation results in compilation of the regular expression when the expression is evaluated. On the other hand, the constructor of the RegExp object, new RegExp('ab+c'), results in runtime compilation of the regular expression.</a:t>
            </a:r>
          </a:p>
          <a:p>
            <a:pPr>
              <a:buFont typeface="Arial" panose="020B0604020202020204" pitchFamily="34" charset="0"/>
              <a:buNone/>
            </a:pPr>
            <a:endParaRPr lang="en-US">
              <a:effectLst/>
            </a:endParaRPr>
          </a:p>
          <a:p>
            <a:pPr algn="l"/>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162</a:t>
            </a:fld>
            <a:endParaRPr lang="en-US"/>
          </a:p>
        </p:txBody>
      </p:sp>
    </p:spTree>
    <p:extLst>
      <p:ext uri="{BB962C8B-B14F-4D97-AF65-F5344CB8AC3E}">
        <p14:creationId xmlns:p14="http://schemas.microsoft.com/office/powerpoint/2010/main" val="424555199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0" i="0">
                <a:effectLst/>
                <a:latin typeface="Söhne"/>
              </a:rPr>
            </a:br>
            <a:r>
              <a:rPr lang="en-US" b="0" i="0">
                <a:effectLst/>
                <a:latin typeface="Söhne"/>
              </a:rPr>
              <a:t>Key Concepts:</a:t>
            </a:r>
          </a:p>
          <a:p>
            <a:pPr algn="l"/>
            <a:endParaRPr lang="en-US" b="0" i="0">
              <a:effectLst/>
              <a:latin typeface="Söhne"/>
            </a:endParaRPr>
          </a:p>
          <a:p>
            <a:pPr algn="l"/>
            <a:r>
              <a:rPr lang="en-US" b="0" i="0">
                <a:effectLst/>
                <a:latin typeface="Söhne"/>
              </a:rPr>
              <a:t>Character Classes:</a:t>
            </a:r>
          </a:p>
          <a:p>
            <a:pPr algn="l"/>
            <a:endParaRPr lang="en-US" b="0" i="0">
              <a:effectLst/>
              <a:latin typeface="Söhne"/>
            </a:endParaRPr>
          </a:p>
          <a:p>
            <a:pPr algn="l"/>
            <a:r>
              <a:rPr lang="en-US" b="0" i="0">
                <a:effectLst/>
                <a:latin typeface="Söhne"/>
              </a:rPr>
              <a:t>Character classes allow us to match any one of a set of characters. For example, [aeiou] will match any vowel.</a:t>
            </a:r>
          </a:p>
          <a:p>
            <a:pPr algn="l"/>
            <a:endParaRPr lang="en-US" b="0" i="0">
              <a:effectLst/>
              <a:latin typeface="Söhne"/>
            </a:endParaRPr>
          </a:p>
          <a:p>
            <a:pPr algn="l"/>
            <a:r>
              <a:rPr lang="en-US" b="0" i="0">
                <a:effectLst/>
                <a:latin typeface="Söhne"/>
              </a:rPr>
              <a:t>const vowelRegex = /[aeiou]/;</a:t>
            </a:r>
          </a:p>
          <a:p>
            <a:pPr algn="l"/>
            <a:r>
              <a:rPr lang="en-US" b="0" i="0">
                <a:effectLst/>
                <a:latin typeface="Söhne"/>
              </a:rPr>
              <a:t>const result = vowelRegex.test("hello");</a:t>
            </a:r>
          </a:p>
          <a:p>
            <a:pPr algn="l"/>
            <a:r>
              <a:rPr lang="en-US" b="0" i="0">
                <a:effectLst/>
                <a:latin typeface="Söhne"/>
              </a:rPr>
              <a:t>console.log(result); // Output: true</a:t>
            </a:r>
          </a:p>
          <a:p>
            <a:pPr algn="l"/>
            <a:endParaRPr lang="en-US" b="0" i="0">
              <a:effectLst/>
              <a:latin typeface="Söhne"/>
            </a:endParaRPr>
          </a:p>
          <a:p>
            <a:pPr algn="l"/>
            <a:r>
              <a:rPr lang="en-US" b="0" i="0">
                <a:effectLst/>
                <a:latin typeface="Söhne"/>
              </a:rPr>
              <a:t>Quantifiers:</a:t>
            </a:r>
          </a:p>
          <a:p>
            <a:pPr algn="l"/>
            <a:endParaRPr lang="en-US" b="0" i="0">
              <a:effectLst/>
              <a:latin typeface="Söhne"/>
            </a:endParaRPr>
          </a:p>
          <a:p>
            <a:pPr algn="l"/>
            <a:r>
              <a:rPr lang="en-US" b="0" i="0">
                <a:effectLst/>
                <a:latin typeface="Söhne"/>
              </a:rPr>
              <a:t>Quantifiers define how many instances of a character or a group of characters should be matched. Symbols like *, +, and ? come into play here, allowing us to specify whether a character is optional, should appear once or multiple times.</a:t>
            </a:r>
          </a:p>
          <a:p>
            <a:pPr algn="l"/>
            <a:endParaRPr lang="en-US" b="0" i="0">
              <a:effectLst/>
              <a:latin typeface="Söhne"/>
            </a:endParaRPr>
          </a:p>
          <a:p>
            <a:pPr algn="l"/>
            <a:endParaRPr lang="en-US" b="0" i="0">
              <a:effectLst/>
              <a:latin typeface="Söhne"/>
            </a:endParaRPr>
          </a:p>
          <a:p>
            <a:pPr algn="l"/>
            <a:r>
              <a:rPr lang="en-US" b="0" i="0">
                <a:effectLst/>
                <a:latin typeface="Söhne"/>
              </a:rPr>
              <a:t>const numberRegex = /\d+/; // Match one or more digits</a:t>
            </a:r>
          </a:p>
          <a:p>
            <a:pPr algn="l"/>
            <a:r>
              <a:rPr lang="en-US" b="0" i="0">
                <a:effectLst/>
                <a:latin typeface="Söhne"/>
              </a:rPr>
              <a:t>const result = numberRegex.test("Age: 25");</a:t>
            </a:r>
          </a:p>
          <a:p>
            <a:pPr algn="l"/>
            <a:r>
              <a:rPr lang="en-US" b="0" i="0">
                <a:effectLst/>
                <a:latin typeface="Söhne"/>
              </a:rPr>
              <a:t>console.log(result); // Output: true</a:t>
            </a:r>
          </a:p>
          <a:p>
            <a:pPr algn="l"/>
            <a:endParaRPr lang="en-US" b="0" i="0">
              <a:effectLst/>
              <a:latin typeface="Söhne"/>
            </a:endParaRPr>
          </a:p>
          <a:p>
            <a:pPr algn="l"/>
            <a:r>
              <a:rPr lang="en-US" b="0" i="0">
                <a:effectLst/>
                <a:latin typeface="Söhne"/>
              </a:rPr>
              <a:t>Anchors:</a:t>
            </a:r>
          </a:p>
          <a:p>
            <a:pPr algn="l"/>
            <a:endParaRPr lang="en-US" b="0" i="0">
              <a:effectLst/>
              <a:latin typeface="Söhne"/>
            </a:endParaRPr>
          </a:p>
          <a:p>
            <a:pPr algn="l"/>
            <a:r>
              <a:rPr lang="en-US" b="0" i="0">
                <a:effectLst/>
                <a:latin typeface="Söhne"/>
              </a:rPr>
              <a:t>Anchors help us define where in the string a match should occur. The ^ symbol indicates the start of a line, while the $ symbol marks the end.</a:t>
            </a:r>
          </a:p>
          <a:p>
            <a:pPr algn="l"/>
            <a:endParaRPr lang="en-US" b="0" i="0">
              <a:effectLst/>
              <a:latin typeface="Söhne"/>
            </a:endParaRPr>
          </a:p>
          <a:p>
            <a:pPr algn="l"/>
            <a:r>
              <a:rPr lang="en-US" b="0" i="0">
                <a:effectLst/>
                <a:latin typeface="Söhne"/>
              </a:rPr>
              <a:t>const startRegex = /^Start/;</a:t>
            </a:r>
          </a:p>
          <a:p>
            <a:pPr algn="l"/>
            <a:r>
              <a:rPr lang="en-US" b="0" i="0">
                <a:effectLst/>
                <a:latin typeface="Söhne"/>
              </a:rPr>
              <a:t>const result = startRegex.test("Start your day right");</a:t>
            </a:r>
          </a:p>
          <a:p>
            <a:pPr algn="l"/>
            <a:r>
              <a:rPr lang="en-US" b="0" i="0">
                <a:effectLst/>
                <a:latin typeface="Söhne"/>
              </a:rPr>
              <a:t>console.log(result); // Output: true</a:t>
            </a:r>
          </a:p>
          <a:p>
            <a:pPr algn="l"/>
            <a:endParaRPr lang="en-US" b="0" i="0">
              <a:effectLst/>
              <a:latin typeface="Söhne"/>
            </a:endParaRPr>
          </a:p>
          <a:p>
            <a:pPr algn="l"/>
            <a:r>
              <a:rPr lang="en-US" b="0" i="0">
                <a:effectLst/>
                <a:latin typeface="Söhne"/>
              </a:rPr>
              <a:t>Grouping and Capturing:</a:t>
            </a:r>
          </a:p>
          <a:p>
            <a:pPr algn="l"/>
            <a:endParaRPr lang="en-US" b="0" i="0">
              <a:effectLst/>
              <a:latin typeface="Söhne"/>
            </a:endParaRPr>
          </a:p>
          <a:p>
            <a:pPr algn="l"/>
            <a:r>
              <a:rPr lang="en-US" b="0" i="0">
                <a:effectLst/>
                <a:latin typeface="Söhne"/>
              </a:rPr>
              <a:t>Parentheses () are used for grouping characters. They not only help in organizing complex patterns but also allow us to capture and reference specific parts of the matched string.</a:t>
            </a:r>
          </a:p>
          <a:p>
            <a:pPr algn="l"/>
            <a:endParaRPr lang="en-US" b="0" i="0">
              <a:effectLst/>
              <a:latin typeface="Söhne"/>
            </a:endParaRPr>
          </a:p>
          <a:p>
            <a:pPr algn="l"/>
            <a:r>
              <a:rPr lang="en-US" b="0" i="0">
                <a:effectLst/>
                <a:latin typeface="Söhne"/>
              </a:rPr>
              <a:t>const dateRegex = /(\d{4})-(\d{2})-(\d{2})/;</a:t>
            </a:r>
          </a:p>
          <a:p>
            <a:pPr algn="l"/>
            <a:r>
              <a:rPr lang="en-US" b="0" i="0">
                <a:effectLst/>
                <a:latin typeface="Söhne"/>
              </a:rPr>
              <a:t>const dateString = "2023-11-18";</a:t>
            </a:r>
          </a:p>
          <a:p>
            <a:pPr algn="l"/>
            <a:r>
              <a:rPr lang="en-US" b="0" i="0">
                <a:effectLst/>
                <a:latin typeface="Söhne"/>
              </a:rPr>
              <a:t>const result = dateString.match(dateRegex);</a:t>
            </a:r>
          </a:p>
          <a:p>
            <a:pPr algn="l"/>
            <a:r>
              <a:rPr lang="en-US" b="0" i="0">
                <a:effectLst/>
                <a:latin typeface="Söhne"/>
              </a:rPr>
              <a:t>console.log(result); // Output: [ '2023-11-18', '2023', '11', '18', index: 0, input: '2023-11-18', groups: undefined ]</a:t>
            </a:r>
          </a:p>
          <a:p>
            <a:pPr algn="l"/>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163</a:t>
            </a:fld>
            <a:endParaRPr lang="en-US"/>
          </a:p>
        </p:txBody>
      </p:sp>
    </p:spTree>
    <p:extLst>
      <p:ext uri="{BB962C8B-B14F-4D97-AF65-F5344CB8AC3E}">
        <p14:creationId xmlns:p14="http://schemas.microsoft.com/office/powerpoint/2010/main" val="131366711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1" i="0">
                <a:effectLst/>
                <a:latin typeface="Söhne"/>
              </a:rPr>
              <a:t>Practical Applications:</a:t>
            </a:r>
          </a:p>
          <a:p>
            <a:pPr algn="l"/>
            <a:endParaRPr lang="en-US" b="0" i="0">
              <a:effectLst/>
              <a:latin typeface="Söhne"/>
            </a:endParaRPr>
          </a:p>
          <a:p>
            <a:pPr algn="l">
              <a:buFont typeface="+mj-lt"/>
              <a:buAutoNum type="arabicPeriod"/>
            </a:pPr>
            <a:r>
              <a:rPr lang="en-US" b="1" i="0">
                <a:effectLst/>
                <a:latin typeface="Söhne"/>
              </a:rPr>
              <a:t>Validation:</a:t>
            </a:r>
            <a:endParaRPr lang="en-US" b="0" i="0">
              <a:effectLst/>
              <a:latin typeface="Söhne"/>
            </a:endParaRPr>
          </a:p>
          <a:p>
            <a:pPr marL="457200" lvl="1" indent="0" algn="l">
              <a:buFont typeface="+mj-lt"/>
              <a:buNone/>
            </a:pPr>
            <a:r>
              <a:rPr lang="en-US" b="0" i="0">
                <a:effectLst/>
                <a:latin typeface="Söhne"/>
              </a:rPr>
              <a:t>Regex finds its application in form validation, ensuring that user input adheres to predefined patterns, such as email addresses or phone numbers.</a:t>
            </a:r>
          </a:p>
          <a:p>
            <a:pPr algn="l">
              <a:buFont typeface="+mj-lt"/>
              <a:buAutoNum type="arabicPeriod"/>
            </a:pPr>
            <a:r>
              <a:rPr lang="en-US" b="1" i="0">
                <a:effectLst/>
                <a:latin typeface="Söhne"/>
              </a:rPr>
              <a:t>Data Extraction:</a:t>
            </a:r>
            <a:endParaRPr lang="en-US" b="0" i="0">
              <a:effectLst/>
              <a:latin typeface="Söhne"/>
            </a:endParaRPr>
          </a:p>
          <a:p>
            <a:pPr marL="457200" lvl="1" indent="0" algn="l">
              <a:buFont typeface="+mj-lt"/>
              <a:buNone/>
            </a:pPr>
            <a:r>
              <a:rPr lang="en-US" b="0" i="0">
                <a:effectLst/>
                <a:latin typeface="Söhne"/>
              </a:rPr>
              <a:t>When dealing with large datasets, Regex can be employed to extract specific information, making data processing more efficient.</a:t>
            </a:r>
          </a:p>
          <a:p>
            <a:pPr algn="l">
              <a:buFont typeface="+mj-lt"/>
              <a:buAutoNum type="arabicPeriod"/>
            </a:pPr>
            <a:r>
              <a:rPr lang="en-US" b="1" i="0">
                <a:effectLst/>
                <a:latin typeface="Söhne"/>
              </a:rPr>
              <a:t>Text Manipulation:</a:t>
            </a:r>
            <a:endParaRPr lang="en-US" b="0" i="0">
              <a:effectLst/>
              <a:latin typeface="Söhne"/>
            </a:endParaRPr>
          </a:p>
          <a:p>
            <a:pPr marL="457200" lvl="1" indent="0" algn="l">
              <a:buFont typeface="+mj-lt"/>
              <a:buNone/>
            </a:pPr>
            <a:r>
              <a:rPr lang="en-US" b="0" i="0">
                <a:effectLst/>
                <a:latin typeface="Söhne"/>
              </a:rPr>
              <a:t>Whether it's replacing specific words, cleaning up data, or reformatting text, Regex is a powerful ally for string manipulation tasks.</a:t>
            </a:r>
          </a:p>
          <a:p>
            <a:pPr marL="457200" lvl="1" indent="0" algn="l">
              <a:buFont typeface="+mj-lt"/>
              <a:buNone/>
            </a:pPr>
            <a:endParaRPr lang="en-US" b="0" i="0">
              <a:effectLst/>
              <a:latin typeface="Söhne"/>
            </a:endParaRPr>
          </a:p>
          <a:p>
            <a:pPr algn="l"/>
            <a:r>
              <a:rPr lang="en-US" b="1" i="0">
                <a:effectLst/>
                <a:latin typeface="Söhne"/>
              </a:rPr>
              <a:t>Conclusion:</a:t>
            </a:r>
            <a:r>
              <a:rPr lang="en-US" b="0" i="0">
                <a:effectLst/>
                <a:latin typeface="Söhne"/>
              </a:rPr>
              <a:t> Regular Expressions might seem daunting at first, but once you grasp the fundamentals, you'll find yourself equipped with a potent tool for handling and transforming strings with precision. As we delve deeper into the world of Regex, you'll discover its versatility and immense value in various programming and data processing scenarios. So, buckle up as we embark on this journey to unravel the power of Regular Expressions.</a:t>
            </a:r>
          </a:p>
          <a:p>
            <a:pPr algn="l"/>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164</a:t>
            </a:fld>
            <a:endParaRPr lang="en-US"/>
          </a:p>
        </p:txBody>
      </p:sp>
    </p:spTree>
    <p:extLst>
      <p:ext uri="{BB962C8B-B14F-4D97-AF65-F5344CB8AC3E}">
        <p14:creationId xmlns:p14="http://schemas.microsoft.com/office/powerpoint/2010/main" val="84034783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Creating a regular expression (regex) involves defining a pattern to match against strings. Let's go through the process of creating a simple regex for validating email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Example: Email Validation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Objective: Create a regex pattern to validate email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Define the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An email typically consists of a local part, an "@" symbol, and a domain part. Let us start by creating a pattern for the local part and the domain part separately.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 Local part pattern: alphanumeric characters, dots, underscores, and hyphens are allowed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localPartPattern = "[a-zA-Z0-9._-]+";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 Domain part pattern: letters, dots, and hyphens are allowed const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domainPartPattern = "[a-zA-Z.-]+";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Combine the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Combine the local and domain part patterns with the "@" symbol.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emailPattern = `^${localPartPattern}@${domainPartPattern}$`;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Create the RegExp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Use the created pattern to instantiate a RegExp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emailRegex = new RegExp(emailPattern);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Test the Regex: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Apply the regex to test if it matches valid email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isValidEmail1 = emailRegex.test("user123@example.com");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isValidEmail2 = emailRegex.test("invalid.email@domain");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 This should return false console.log(isValidEmail1);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 Output: true console.log(isValidEmail2);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 Output: false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The local part pattern [a-zA-Z0-9._-]+ allows one or more alphanumeric characters, dots, underscores, and hyphens.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The domain part pattern [a-zA-Z.-]+ allows one or more letters, dots, and hyphens.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The ^ and $ symbols indicate that the pattern should match the entire string, from the beginning (^) to the 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This example demonstrates a basic email validation regex. Depending on your specific use case, you may need to modify or enhance the regex pattern. Regex creation involves understanding the structure of the data you want to match and tailoring the pattern accordingly.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5"/>
          </p:nvPr>
        </p:nvSpPr>
        <p:spPr/>
        <p:txBody>
          <a:bodyPr/>
          <a:lstStyle/>
          <a:p>
            <a:fld id="{0AC900C1-7326-4B4D-9C4E-22E7230B62CC}" type="slidenum">
              <a:rPr lang="en-US" smtClean="0"/>
              <a:t>165</a:t>
            </a:fld>
            <a:endParaRPr lang="en-US"/>
          </a:p>
        </p:txBody>
      </p:sp>
    </p:spTree>
    <p:extLst>
      <p:ext uri="{BB962C8B-B14F-4D97-AF65-F5344CB8AC3E}">
        <p14:creationId xmlns:p14="http://schemas.microsoft.com/office/powerpoint/2010/main" val="116726354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466649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84559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a:br>
            <a:r>
              <a:rPr lang="en-US" b="1" i="0">
                <a:solidFill>
                  <a:srgbClr val="0F0F0F"/>
                </a:solidFill>
                <a:effectLst/>
                <a:latin typeface="Söhne"/>
              </a:rPr>
              <a:t>Introduction:</a:t>
            </a:r>
            <a:r>
              <a:rPr lang="en-US" b="0" i="0">
                <a:solidFill>
                  <a:srgbClr val="0F0F0F"/>
                </a:solidFill>
                <a:effectLst/>
                <a:latin typeface="Söhne"/>
              </a:rPr>
              <a:t> In the vast landscape of programming, dealing with diverse data types is a common challenge. String conversions, the art of transforming data into and out of string format, emerge as indispensable tools in a programmer's toolkit. This process involves converting various data types, such as numbers and booleans, into strings and parsing strings back into their original forms. Join us as we explore the nuances of string conversions and understand why they play a pivotal role in handling data from diverse sources.</a:t>
            </a:r>
            <a:endParaRPr lang="en-US" b="0"/>
          </a:p>
        </p:txBody>
      </p:sp>
      <p:sp>
        <p:nvSpPr>
          <p:cNvPr id="4" name="Slide Number Placeholder 3"/>
          <p:cNvSpPr>
            <a:spLocks noGrp="1"/>
          </p:cNvSpPr>
          <p:nvPr>
            <p:ph type="sldNum" sz="quarter" idx="5"/>
          </p:nvPr>
        </p:nvSpPr>
        <p:spPr/>
        <p:txBody>
          <a:bodyPr/>
          <a:lstStyle/>
          <a:p>
            <a:fld id="{0AC900C1-7326-4B4D-9C4E-22E7230B62CC}" type="slidenum">
              <a:rPr lang="en-US" smtClean="0"/>
              <a:t>168</a:t>
            </a:fld>
            <a:endParaRPr lang="en-US"/>
          </a:p>
        </p:txBody>
      </p:sp>
    </p:spTree>
    <p:extLst>
      <p:ext uri="{BB962C8B-B14F-4D97-AF65-F5344CB8AC3E}">
        <p14:creationId xmlns:p14="http://schemas.microsoft.com/office/powerpoint/2010/main" val="426597618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a:br>
            <a:r>
              <a:rPr lang="en-US" b="0"/>
              <a:t>Numbers (Integers, Floats):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number = 42;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stringNumber = number.toString();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console.log(stringNumber); // Output: "42"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Here, the toString() method is applied to the number variable, converting it to a string. This is a common operation when you want to represent a numeric value as a string for display or manipulation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Booleans: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Booleans can also be converted to strings, typically resulting in the strings "True" or "False."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booleanValue =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stringValue = booleanValue.toString();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console.log(stringValue); // Output: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Similarly, the toString() method is used to convert the boolean value true to its string representation, which is "true". This can be useful when dealing with user interfaces or storing boolean values as strings in certain data structures.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Characters/Chars: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JavaScript doesn't have a distinct character type, so the concept of converting a character to a string is not as relevant. However, you can represent a single character as a string.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character =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stringCharacter = character.toString();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console.log(stringCharacter); // Output: "A"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JavaScript doesn't have a separate character type, so treating a single character as a string is common. The toString() method is used here, although it might seem redundant in this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Arrays and Collections: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Arrays and collections of elements can often be converted to strings, providing a textual representation of the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myArray = [1, 2,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stringArray = JSON.stringify(myArray);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console.log(stringArray); // Output: "[1,2,3]"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The JSON.stringify() method is used to convert the array myArray into a JSON-formatted string. This is often used for serialization or when sending data to a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Objects can be converted to strings, either using a default representation or by defining a custom string conversion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person = { name: "John", age: 30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stringRepresentation = JSON.stringify(person);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console.log(stringRepresentation); // Output: '{"name":"John","age":30}'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Similar to the array example, the JSON.stringify() method is employed to convert the object person into a JSON-formatted string. This is commonly used for data exchange and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Dates and Times: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Date and time objects can be converted to string representations.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currentDate = new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dateString = currentDate.toString();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console.log(dateString); // Output: "Thu Nov 18 2023 12:34:56 GMT+0000 (Coordinated Universal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The toString() method on a Date object provides a string representation of the date and time. This string includes details such as the day, month, year, and time, formatted according to the current locale.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These examples showcase that various data types can be converted to strings, and the specific methods or functions for conversion may vary between programming languages. Understanding how to perform these conversions is essential for effective data manipulation and representation in software development.</a:t>
            </a:r>
          </a:p>
        </p:txBody>
      </p:sp>
      <p:sp>
        <p:nvSpPr>
          <p:cNvPr id="4" name="Slide Number Placeholder 3"/>
          <p:cNvSpPr>
            <a:spLocks noGrp="1"/>
          </p:cNvSpPr>
          <p:nvPr>
            <p:ph type="sldNum" sz="quarter" idx="5"/>
          </p:nvPr>
        </p:nvSpPr>
        <p:spPr/>
        <p:txBody>
          <a:bodyPr/>
          <a:lstStyle/>
          <a:p>
            <a:fld id="{0AC900C1-7326-4B4D-9C4E-22E7230B62CC}" type="slidenum">
              <a:rPr lang="en-US" smtClean="0"/>
              <a:t>169</a:t>
            </a:fld>
            <a:endParaRPr lang="en-US"/>
          </a:p>
        </p:txBody>
      </p:sp>
    </p:spTree>
    <p:extLst>
      <p:ext uri="{BB962C8B-B14F-4D97-AF65-F5344CB8AC3E}">
        <p14:creationId xmlns:p14="http://schemas.microsoft.com/office/powerpoint/2010/main" val="1703147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416" name="Google Shape;41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br>
              <a:rPr lang="en-US" b="1"/>
            </a:br>
            <a:br>
              <a:rPr lang="en-US" b="1"/>
            </a:br>
            <a:r>
              <a:rPr lang="en-US" b="0"/>
              <a:t>The document object in JavaScript is a crucial part of the Document Object Model (DOM), providing a means to interact with and manipulate the content of a web page. Here's a brief overview of the mentioned methods:</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write("string"):</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This method is used to write text or HTML into the document.</a:t>
            </a:r>
          </a:p>
          <a:p>
            <a:pPr marL="0" lvl="0" indent="0" algn="l" rtl="0">
              <a:lnSpc>
                <a:spcPct val="100000"/>
              </a:lnSpc>
              <a:spcBef>
                <a:spcPts val="0"/>
              </a:spcBef>
              <a:spcAft>
                <a:spcPts val="0"/>
              </a:spcAft>
              <a:buSzPts val="1400"/>
              <a:buNone/>
            </a:pPr>
            <a:r>
              <a:rPr lang="en-US" b="0"/>
              <a:t>It takes a string as an argument and inserts that string as HTML or plain text into the document at the point where the script is located.</a:t>
            </a:r>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err="1"/>
              <a:t>document.write</a:t>
            </a:r>
            <a:r>
              <a:rPr lang="en-US" b="0"/>
              <a:t>("Hello, World!");</a:t>
            </a:r>
          </a:p>
          <a:p>
            <a:pPr marL="0" lvl="0" indent="0" algn="l" rtl="0">
              <a:lnSpc>
                <a:spcPct val="100000"/>
              </a:lnSpc>
              <a:spcBef>
                <a:spcPts val="0"/>
              </a:spcBef>
              <a:spcAft>
                <a:spcPts val="0"/>
              </a:spcAft>
              <a:buSzPts val="1400"/>
              <a:buNone/>
            </a:pPr>
            <a:r>
              <a:rPr lang="en-US" b="0" err="1"/>
              <a:t>writeln</a:t>
            </a:r>
            <a:r>
              <a:rPr lang="en-US" b="0"/>
              <a:t>("string"):</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Similar to write(), this method writes text or HTML into the document.</a:t>
            </a:r>
          </a:p>
          <a:p>
            <a:pPr marL="0" lvl="0" indent="0" algn="l" rtl="0">
              <a:lnSpc>
                <a:spcPct val="100000"/>
              </a:lnSpc>
              <a:spcBef>
                <a:spcPts val="0"/>
              </a:spcBef>
              <a:spcAft>
                <a:spcPts val="0"/>
              </a:spcAft>
              <a:buSzPts val="1400"/>
              <a:buNone/>
            </a:pPr>
            <a:r>
              <a:rPr lang="en-US" b="0"/>
              <a:t>It adds a newline character (\n) after the specified string.</a:t>
            </a:r>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err="1"/>
              <a:t>document.writeln</a:t>
            </a:r>
            <a:r>
              <a:rPr lang="en-US" b="0"/>
              <a:t>("Hello, World!");</a:t>
            </a:r>
          </a:p>
          <a:p>
            <a:pPr marL="0" lvl="0" indent="0" algn="l" rtl="0">
              <a:lnSpc>
                <a:spcPct val="100000"/>
              </a:lnSpc>
              <a:spcBef>
                <a:spcPts val="0"/>
              </a:spcBef>
              <a:spcAft>
                <a:spcPts val="0"/>
              </a:spcAft>
              <a:buSzPts val="1400"/>
              <a:buNone/>
            </a:pPr>
            <a:r>
              <a:rPr lang="en-US" b="0" err="1"/>
              <a:t>getElementById</a:t>
            </a:r>
            <a:r>
              <a:rPr lang="en-US" b="0"/>
              <a:t>("string"):</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This method is used to retrieve an HTML element from the document by specifying its unique ID.</a:t>
            </a:r>
          </a:p>
          <a:p>
            <a:pPr marL="0" lvl="0" indent="0" algn="l" rtl="0">
              <a:lnSpc>
                <a:spcPct val="100000"/>
              </a:lnSpc>
              <a:spcBef>
                <a:spcPts val="0"/>
              </a:spcBef>
              <a:spcAft>
                <a:spcPts val="0"/>
              </a:spcAft>
              <a:buSzPts val="1400"/>
              <a:buNone/>
            </a:pPr>
            <a:r>
              <a:rPr lang="en-US" b="0"/>
              <a:t>It returns the element as an object, allowing for further manipulation or retrieval of information.</a:t>
            </a:r>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var element = </a:t>
            </a:r>
            <a:r>
              <a:rPr lang="en-US" b="0" err="1"/>
              <a:t>document.getElementById</a:t>
            </a:r>
            <a:r>
              <a:rPr lang="en-US" b="0"/>
              <a:t>("</a:t>
            </a:r>
            <a:r>
              <a:rPr lang="en-US" b="0" err="1"/>
              <a:t>myElement</a:t>
            </a:r>
            <a:r>
              <a:rPr lang="en-US" b="0"/>
              <a:t>");</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These methods, when used in conjunction with other properties and methods of the document object, provide powerful tools for dynamically modifying and interacting with the content of a web page.</a:t>
            </a:r>
            <a:endParaRPr lang="en-US" b="1"/>
          </a:p>
        </p:txBody>
      </p:sp>
      <p:sp>
        <p:nvSpPr>
          <p:cNvPr id="418" name="Google Shape;418;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a:br>
            <a:r>
              <a:rPr lang="en-US" b="0"/>
              <a:t>Parsing strings to other data types involves converting string representations of data back into their original data types. Here are common ways to parse strings to other data types in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Strings to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Using parseInt() or parseFloat()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numericString = "123";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number = parseInt(numericString);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console.log(number); // Output: 123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Note: parseInt() is used for parsing integers, while parseFloat() is used for parsing floating-point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Strings to Booleans: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Using the Boolean()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boolString =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booleanValue = Boolean(boolString);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console.log(booleanValue); // Output: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Note: This method is case-sensitive, so "True" or "TRUE" will not be converted to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Strings to Dates: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Using the Date constructor: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dateString = "2023-11-18";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dateObject = new Date(dateString);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console.log(dateObject); // Output: Thu Nov 18 2023 00:00:00 GMT+0000 (Coordinated Universal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Note: Ensure that the string is in a format recognizable by the Date constructor.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Strings to JSON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Using JSON.parse():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jsonString = '{"name":"John","age":30}';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jsonObject = JSON.parse(jsonString);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console.log(jsonObject); // Output: { name: 'John', age: 30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Note: This method is specifically for parsing strings formatted as JSON into JavaScript objects or arrays.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These methods cover the basic scenarios for parsing strings to common data types in JavaScript. When parsing strings, it's crucial to handle unexpected formats gracefully and consider error-checking mechanisms to ensure the integrity of the parsed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Strings to Array: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To convert a string to an array in JavaScript, you can use the split() method. This method breaks a string into an array of substrings based on a specified separator. Here's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stringToSplit = "Hello,World";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const arrayFromString = stringToSplit.split(",");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console.log(arrayFromString); // Output: [ 'Hello',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In this example, the split(",") method is used to split the string Hello,World into an array with two elements: 'Hello' and 'World'. The comma , is the separator specified in the split()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You can adjust the separator based on the structure of your string. If, for example, your string is space-separated, you can use split(" ").</a:t>
            </a:r>
          </a:p>
        </p:txBody>
      </p:sp>
      <p:sp>
        <p:nvSpPr>
          <p:cNvPr id="4" name="Slide Number Placeholder 3"/>
          <p:cNvSpPr>
            <a:spLocks noGrp="1"/>
          </p:cNvSpPr>
          <p:nvPr>
            <p:ph type="sldNum" sz="quarter" idx="5"/>
          </p:nvPr>
        </p:nvSpPr>
        <p:spPr/>
        <p:txBody>
          <a:bodyPr/>
          <a:lstStyle/>
          <a:p>
            <a:fld id="{0AC900C1-7326-4B4D-9C4E-22E7230B62CC}" type="slidenum">
              <a:rPr lang="en-US" smtClean="0"/>
              <a:t>170</a:t>
            </a:fld>
            <a:endParaRPr lang="en-US"/>
          </a:p>
        </p:txBody>
      </p:sp>
    </p:spTree>
    <p:extLst>
      <p:ext uri="{BB962C8B-B14F-4D97-AF65-F5344CB8AC3E}">
        <p14:creationId xmlns:p14="http://schemas.microsoft.com/office/powerpoint/2010/main" val="33016916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0"/>
            </a:br>
            <a:r>
              <a:rPr lang="en-US" b="1" i="0">
                <a:effectLst/>
                <a:latin typeface="Söhne"/>
              </a:rPr>
              <a:t>Common Challenges and Best Practices:</a:t>
            </a:r>
          </a:p>
          <a:p>
            <a:pPr algn="l"/>
            <a:endParaRPr lang="en-US" b="0" i="0">
              <a:effectLst/>
              <a:latin typeface="Söhne"/>
            </a:endParaRPr>
          </a:p>
          <a:p>
            <a:pPr algn="l">
              <a:buFont typeface="+mj-lt"/>
              <a:buAutoNum type="arabicPeriod"/>
            </a:pPr>
            <a:r>
              <a:rPr lang="en-US" b="1" i="0">
                <a:effectLst/>
                <a:latin typeface="Söhne"/>
              </a:rPr>
              <a:t>Error Handling:</a:t>
            </a:r>
            <a:endParaRPr lang="en-US" b="0" i="0">
              <a:effectLst/>
              <a:latin typeface="Söhne"/>
            </a:endParaRPr>
          </a:p>
          <a:p>
            <a:pPr marL="457200" lvl="1" indent="0" algn="l">
              <a:buFont typeface="+mj-lt"/>
              <a:buNone/>
            </a:pPr>
            <a:r>
              <a:rPr lang="en-US" b="0" i="0">
                <a:effectLst/>
                <a:latin typeface="Söhne"/>
              </a:rPr>
              <a:t>Robust programs anticipate potential conversion errors, such as attempting to convert a non-numeric string to a number. Incorporate error-handling mechanisms to gracefully manage such situations.</a:t>
            </a:r>
          </a:p>
          <a:p>
            <a:pPr marL="457200" lvl="1" indent="0" algn="l">
              <a:buFont typeface="+mj-lt"/>
              <a:buNone/>
            </a:pPr>
            <a:endParaRPr lang="en-US" b="0" i="0">
              <a:effectLst/>
              <a:latin typeface="Söhne"/>
            </a:endParaRPr>
          </a:p>
          <a:p>
            <a:pPr algn="l">
              <a:buFont typeface="+mj-lt"/>
              <a:buAutoNum type="arabicPeriod"/>
            </a:pPr>
            <a:r>
              <a:rPr lang="en-US" b="1" i="0">
                <a:effectLst/>
                <a:latin typeface="Söhne"/>
              </a:rPr>
              <a:t>Locale Considerations:</a:t>
            </a:r>
            <a:endParaRPr lang="en-US" b="0" i="0">
              <a:effectLst/>
              <a:latin typeface="Söhne"/>
            </a:endParaRPr>
          </a:p>
          <a:p>
            <a:pPr marL="457200" lvl="1" indent="0" algn="l">
              <a:buFont typeface="+mj-lt"/>
              <a:buNone/>
            </a:pPr>
            <a:r>
              <a:rPr lang="en-US" b="0" i="0">
                <a:effectLst/>
                <a:latin typeface="Söhne"/>
              </a:rPr>
              <a:t>When parsing strings to numbers, be aware of locale-specific conventions for decimal separators and thousand separators. This is particularly important in internationalized applications.</a:t>
            </a:r>
          </a:p>
          <a:p>
            <a:pPr marL="742950" lvl="1" indent="-285750" algn="l">
              <a:buFont typeface="+mj-lt"/>
              <a:buAutoNum type="arabicPeriod"/>
            </a:pPr>
            <a:endParaRPr lang="en-US" b="0" i="0">
              <a:effectLst/>
              <a:latin typeface="Söhne"/>
            </a:endParaRPr>
          </a:p>
          <a:p>
            <a:pPr algn="l"/>
            <a:r>
              <a:rPr lang="en-US" b="1" i="0">
                <a:effectLst/>
                <a:latin typeface="Söhne"/>
              </a:rPr>
              <a:t>Conclusion:</a:t>
            </a:r>
            <a:r>
              <a:rPr lang="en-US" b="0" i="0">
                <a:effectLst/>
                <a:latin typeface="Söhne"/>
              </a:rPr>
              <a:t> In the ever-evolving landscape of programming, mastering the art of string conversions is akin to wielding a versatile tool that unlocks the potential of data manipulation. Whether transforming numbers, booleans, or other data types, understanding how to convert between strings and different formats is a skill that propels your code towards efficiency and adaptability. As you embark on your coding endeavors, let the mastery of string conversions be your guiding light through the diverse terrains of data handling.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t>
            </a:r>
          </a:p>
        </p:txBody>
      </p:sp>
      <p:sp>
        <p:nvSpPr>
          <p:cNvPr id="4" name="Slide Number Placeholder 3"/>
          <p:cNvSpPr>
            <a:spLocks noGrp="1"/>
          </p:cNvSpPr>
          <p:nvPr>
            <p:ph type="sldNum" sz="quarter" idx="5"/>
          </p:nvPr>
        </p:nvSpPr>
        <p:spPr/>
        <p:txBody>
          <a:bodyPr/>
          <a:lstStyle/>
          <a:p>
            <a:fld id="{0AC900C1-7326-4B4D-9C4E-22E7230B62CC}" type="slidenum">
              <a:rPr lang="en-US" smtClean="0"/>
              <a:t>171</a:t>
            </a:fld>
            <a:endParaRPr lang="en-US"/>
          </a:p>
        </p:txBody>
      </p:sp>
    </p:spTree>
    <p:extLst>
      <p:ext uri="{BB962C8B-B14F-4D97-AF65-F5344CB8AC3E}">
        <p14:creationId xmlns:p14="http://schemas.microsoft.com/office/powerpoint/2010/main" val="41991521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0"/>
            </a:br>
            <a:r>
              <a:rPr lang="en-US" b="0" i="0">
                <a:effectLst/>
                <a:latin typeface="Söhne"/>
              </a:rPr>
              <a:t>In the realm of JavaScript, strings are immutable entities, meaning that once a string is created, its content cannot be altered. This characteristic has profound implications for how strings are handled and manipulated in the language.</a:t>
            </a:r>
          </a:p>
          <a:p>
            <a:pPr algn="l"/>
            <a:endParaRPr lang="en-US" b="0" i="0">
              <a:effectLst/>
              <a:latin typeface="Söhne"/>
            </a:endParaRPr>
          </a:p>
          <a:p>
            <a:pPr algn="l"/>
            <a:r>
              <a:rPr lang="en-US" b="1" i="0">
                <a:effectLst/>
                <a:latin typeface="Söhne"/>
              </a:rPr>
              <a:t>What is String Immutability?</a:t>
            </a:r>
            <a:endParaRPr lang="en-US" b="0" i="0">
              <a:effectLst/>
              <a:latin typeface="Söhne"/>
            </a:endParaRPr>
          </a:p>
          <a:p>
            <a:pPr algn="l"/>
            <a:r>
              <a:rPr lang="en-US" b="0" i="0">
                <a:effectLst/>
                <a:latin typeface="Söhne"/>
              </a:rPr>
              <a:t>String immutability refers to the unalterable nature of strings once they are created. When you declare a string in JavaScript, you cannot change its individual characters directly. This is in stark contrast to mutable data types, like arrays, where you can modify elements at specific indices.</a:t>
            </a:r>
          </a:p>
          <a:p>
            <a:endParaRPr lang="en-US">
              <a:effectLst/>
              <a:latin typeface="Söhne"/>
            </a:endParaRPr>
          </a:p>
          <a:p>
            <a:r>
              <a:rPr lang="en-US">
                <a:effectLst/>
              </a:rPr>
              <a:t>// String immutability example</a:t>
            </a:r>
          </a:p>
          <a:p>
            <a:r>
              <a:rPr lang="en-US">
                <a:effectLst/>
              </a:rPr>
              <a:t> </a:t>
            </a:r>
            <a:r>
              <a:rPr lang="en-US">
                <a:solidFill>
                  <a:srgbClr val="2E95D3"/>
                </a:solidFill>
                <a:effectLst/>
              </a:rPr>
              <a:t>let</a:t>
            </a:r>
            <a:r>
              <a:rPr lang="en-US">
                <a:effectLst/>
              </a:rPr>
              <a:t> greeting = </a:t>
            </a:r>
            <a:r>
              <a:rPr lang="en-US">
                <a:solidFill>
                  <a:srgbClr val="00A67D"/>
                </a:solidFill>
                <a:effectLst/>
              </a:rPr>
              <a:t>"Hello"</a:t>
            </a:r>
            <a:r>
              <a:rPr lang="en-US">
                <a:effectLst/>
              </a:rPr>
              <a:t>; greeting[</a:t>
            </a:r>
            <a:r>
              <a:rPr lang="en-US">
                <a:solidFill>
                  <a:srgbClr val="DF3079"/>
                </a:solidFill>
                <a:effectLst/>
              </a:rPr>
              <a:t>0</a:t>
            </a:r>
            <a:r>
              <a:rPr lang="en-US">
                <a:effectLst/>
              </a:rPr>
              <a:t>] = </a:t>
            </a:r>
            <a:r>
              <a:rPr lang="en-US">
                <a:solidFill>
                  <a:srgbClr val="00A67D"/>
                </a:solidFill>
                <a:effectLst/>
              </a:rPr>
              <a:t>"J"</a:t>
            </a:r>
            <a:r>
              <a:rPr lang="en-US">
                <a:effectLst/>
              </a:rPr>
              <a:t>; </a:t>
            </a:r>
          </a:p>
          <a:p>
            <a:r>
              <a:rPr lang="en-US">
                <a:effectLst/>
              </a:rPr>
              <a:t>// This will not modify the string </a:t>
            </a:r>
          </a:p>
          <a:p>
            <a:r>
              <a:rPr lang="en-US">
                <a:solidFill>
                  <a:srgbClr val="DF3079"/>
                </a:solidFill>
                <a:effectLst/>
              </a:rPr>
              <a:t>console</a:t>
            </a:r>
            <a:r>
              <a:rPr lang="en-US">
                <a:effectLst/>
              </a:rPr>
              <a:t>.</a:t>
            </a:r>
            <a:r>
              <a:rPr lang="en-US">
                <a:solidFill>
                  <a:srgbClr val="F22C3D"/>
                </a:solidFill>
                <a:effectLst/>
              </a:rPr>
              <a:t>log</a:t>
            </a:r>
            <a:r>
              <a:rPr lang="en-US">
                <a:effectLst/>
              </a:rPr>
              <a:t>(greeting); </a:t>
            </a:r>
          </a:p>
          <a:p>
            <a:r>
              <a:rPr lang="en-US">
                <a:effectLst/>
              </a:rPr>
              <a:t>// Output: Hello </a:t>
            </a:r>
          </a:p>
          <a:p>
            <a:endParaRPr lang="en-US">
              <a:effectLst/>
            </a:endParaRPr>
          </a:p>
          <a:p>
            <a:pPr algn="l"/>
            <a:r>
              <a:rPr lang="en-US" b="0" i="0">
                <a:effectLst/>
                <a:latin typeface="Söhne"/>
              </a:rPr>
              <a:t>In the above example, attempting to change the first character of the greeting string has no effect. The original string remains unchanged.</a:t>
            </a:r>
          </a:p>
          <a:p>
            <a:pPr algn="l"/>
            <a:endParaRPr lang="en-US" b="0"/>
          </a:p>
        </p:txBody>
      </p:sp>
      <p:sp>
        <p:nvSpPr>
          <p:cNvPr id="4" name="Slide Number Placeholder 3"/>
          <p:cNvSpPr>
            <a:spLocks noGrp="1"/>
          </p:cNvSpPr>
          <p:nvPr>
            <p:ph type="sldNum" sz="quarter" idx="5"/>
          </p:nvPr>
        </p:nvSpPr>
        <p:spPr/>
        <p:txBody>
          <a:bodyPr/>
          <a:lstStyle/>
          <a:p>
            <a:fld id="{0AC900C1-7326-4B4D-9C4E-22E7230B62CC}" type="slidenum">
              <a:rPr lang="en-US" smtClean="0"/>
              <a:t>172</a:t>
            </a:fld>
            <a:endParaRPr lang="en-US"/>
          </a:p>
        </p:txBody>
      </p:sp>
    </p:spTree>
    <p:extLst>
      <p:ext uri="{BB962C8B-B14F-4D97-AF65-F5344CB8AC3E}">
        <p14:creationId xmlns:p14="http://schemas.microsoft.com/office/powerpoint/2010/main" val="326524374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0"/>
            </a:br>
            <a:r>
              <a:rPr lang="en-US" b="0"/>
              <a:t>Creating Modified Copies</a:t>
            </a:r>
          </a:p>
          <a:p>
            <a:pPr algn="l"/>
            <a:endParaRPr lang="en-US" b="0"/>
          </a:p>
          <a:p>
            <a:pPr algn="l"/>
            <a:r>
              <a:rPr lang="en-US" b="0"/>
              <a:t>Given the immutability of strings, modifying their content involves creating new strings rather than altering existing ones. Several methods can be employed to generate modified copies of strings:</a:t>
            </a:r>
          </a:p>
          <a:p>
            <a:pPr algn="l"/>
            <a:endParaRPr lang="en-US" b="0"/>
          </a:p>
          <a:p>
            <a:pPr algn="l"/>
            <a:r>
              <a:rPr lang="en-US" b="0"/>
              <a:t>Concatenation:</a:t>
            </a:r>
          </a:p>
          <a:p>
            <a:pPr algn="l"/>
            <a:endParaRPr lang="en-US" b="0"/>
          </a:p>
          <a:p>
            <a:pPr algn="l"/>
            <a:r>
              <a:rPr lang="en-US" b="0"/>
              <a:t>let originalString = "Hello";</a:t>
            </a:r>
          </a:p>
          <a:p>
            <a:pPr algn="l"/>
            <a:r>
              <a:rPr lang="en-US" b="0"/>
              <a:t>let modifiedString = "J" + originalString.slice(1);</a:t>
            </a:r>
          </a:p>
          <a:p>
            <a:pPr algn="l"/>
            <a:r>
              <a:rPr lang="en-US" b="0"/>
              <a:t>console.log(modifiedString); // Output: Jello</a:t>
            </a:r>
          </a:p>
          <a:p>
            <a:pPr algn="l"/>
            <a:r>
              <a:rPr lang="en-US" b="0"/>
              <a:t>Here, a new string is created by concatenating the desired change ("J") with a slice of the original string starting from the second character.</a:t>
            </a:r>
          </a:p>
          <a:p>
            <a:pPr algn="l"/>
            <a:endParaRPr lang="en-US" b="0"/>
          </a:p>
          <a:p>
            <a:pPr algn="l"/>
            <a:r>
              <a:rPr lang="en-US" b="0"/>
              <a:t>String Methods:</a:t>
            </a:r>
          </a:p>
          <a:p>
            <a:pPr algn="l"/>
            <a:endParaRPr lang="en-US" b="0"/>
          </a:p>
          <a:p>
            <a:pPr algn="l"/>
            <a:r>
              <a:rPr lang="en-US" b="0"/>
              <a:t>let originalString = "Hello";</a:t>
            </a:r>
          </a:p>
          <a:p>
            <a:pPr algn="l"/>
            <a:r>
              <a:rPr lang="en-US" b="0"/>
              <a:t>let modifiedString = originalString.replace("H", "J");</a:t>
            </a:r>
          </a:p>
          <a:p>
            <a:pPr algn="l"/>
            <a:r>
              <a:rPr lang="en-US" b="0"/>
              <a:t>console.log(modifiedString); // Output: Jello</a:t>
            </a:r>
          </a:p>
          <a:p>
            <a:pPr algn="l"/>
            <a:r>
              <a:rPr lang="en-US" b="0"/>
              <a:t>The replace method creates a new string with the specified replacement, leaving the original string unaltered.</a:t>
            </a:r>
          </a:p>
          <a:p>
            <a:pPr algn="l"/>
            <a:endParaRPr lang="en-US" b="0"/>
          </a:p>
          <a:p>
            <a:pPr algn="l"/>
            <a:r>
              <a:rPr lang="en-US" b="0"/>
              <a:t>Template Literals:</a:t>
            </a:r>
          </a:p>
          <a:p>
            <a:pPr algn="l"/>
            <a:endParaRPr lang="en-US" b="0"/>
          </a:p>
          <a:p>
            <a:pPr algn="l"/>
            <a:r>
              <a:rPr lang="en-US" b="0"/>
              <a:t>let originalString = "Hello";</a:t>
            </a:r>
          </a:p>
          <a:p>
            <a:pPr algn="l"/>
            <a:r>
              <a:rPr lang="en-US" b="0"/>
              <a:t>let modifiedString = `J${originalString.slice(1)}`;</a:t>
            </a:r>
          </a:p>
          <a:p>
            <a:pPr algn="l"/>
            <a:r>
              <a:rPr lang="en-US" b="0"/>
              <a:t>console.log(modifiedString); // Output: Jello</a:t>
            </a:r>
          </a:p>
          <a:p>
            <a:pPr algn="l"/>
            <a:r>
              <a:rPr lang="en-US" b="0"/>
              <a:t>Template literals provide a concise way to interpolate variables and create modified strings.</a:t>
            </a:r>
            <a:br>
              <a:rPr lang="en-US" b="0"/>
            </a:br>
            <a:br>
              <a:rPr lang="en-US" b="0"/>
            </a:br>
            <a:r>
              <a:rPr lang="en-US" b="1" i="0">
                <a:effectLst/>
                <a:latin typeface="Söhne"/>
              </a:rPr>
              <a:t>Benefits of String Immutability:</a:t>
            </a:r>
            <a:endParaRPr lang="en-US" b="0" i="0">
              <a:effectLst/>
              <a:latin typeface="Söhne"/>
            </a:endParaRPr>
          </a:p>
          <a:p>
            <a:pPr algn="l">
              <a:buFont typeface="+mj-lt"/>
              <a:buAutoNum type="arabicPeriod"/>
            </a:pPr>
            <a:r>
              <a:rPr lang="en-US" b="1" i="0">
                <a:effectLst/>
                <a:latin typeface="Söhne"/>
              </a:rPr>
              <a:t>Predictable Behavior:</a:t>
            </a:r>
            <a:r>
              <a:rPr lang="en-US" b="0" i="0">
                <a:effectLst/>
                <a:latin typeface="Söhne"/>
              </a:rPr>
              <a:t> String immutability ensures that once a string is created, its value remains constant. This predictability simplifies debugging and reasoning about code.</a:t>
            </a:r>
          </a:p>
          <a:p>
            <a:pPr algn="l">
              <a:buFont typeface="+mj-lt"/>
              <a:buAutoNum type="arabicPeriod"/>
            </a:pPr>
            <a:r>
              <a:rPr lang="en-US" b="1" i="0">
                <a:effectLst/>
                <a:latin typeface="Söhne"/>
              </a:rPr>
              <a:t>Reference Stability:</a:t>
            </a:r>
            <a:r>
              <a:rPr lang="en-US" b="0" i="0">
                <a:effectLst/>
                <a:latin typeface="Söhne"/>
              </a:rPr>
              <a:t> Immutable strings lead to reference stability. Since the original string is never modified, references to it can be safely passed around without fear of unexpected changes.</a:t>
            </a:r>
          </a:p>
          <a:p>
            <a:pPr algn="l">
              <a:buFont typeface="+mj-lt"/>
              <a:buAutoNum type="arabicPeriod"/>
            </a:pPr>
            <a:r>
              <a:rPr lang="en-US" b="1" i="0">
                <a:effectLst/>
                <a:latin typeface="Söhne"/>
              </a:rPr>
              <a:t>Functional Programming:</a:t>
            </a:r>
            <a:r>
              <a:rPr lang="en-US" b="0" i="0">
                <a:effectLst/>
                <a:latin typeface="Söhne"/>
              </a:rPr>
              <a:t> Immutability aligns with the principles of functional programming, making it easier to reason about and manage the flow of data in a program.</a:t>
            </a:r>
          </a:p>
          <a:p>
            <a:pPr algn="l"/>
            <a:r>
              <a:rPr lang="en-US" b="0" i="0">
                <a:effectLst/>
                <a:latin typeface="Söhne"/>
              </a:rPr>
              <a:t>In conclusion, understanding string immutability in JavaScript is crucial for efficient and predictable string manipulation. By creating modified copies instead of altering existing strings, developers can harness the benefits of immutability and write more robust and maintainable code.</a:t>
            </a:r>
          </a:p>
          <a:p>
            <a:pPr algn="l"/>
            <a:endParaRPr lang="en-US" b="0"/>
          </a:p>
        </p:txBody>
      </p:sp>
      <p:sp>
        <p:nvSpPr>
          <p:cNvPr id="4" name="Slide Number Placeholder 3"/>
          <p:cNvSpPr>
            <a:spLocks noGrp="1"/>
          </p:cNvSpPr>
          <p:nvPr>
            <p:ph type="sldNum" sz="quarter" idx="5"/>
          </p:nvPr>
        </p:nvSpPr>
        <p:spPr/>
        <p:txBody>
          <a:bodyPr/>
          <a:lstStyle/>
          <a:p>
            <a:fld id="{0AC900C1-7326-4B4D-9C4E-22E7230B62CC}" type="slidenum">
              <a:rPr lang="en-US" smtClean="0"/>
              <a:t>173</a:t>
            </a:fld>
            <a:endParaRPr lang="en-US"/>
          </a:p>
        </p:txBody>
      </p:sp>
    </p:spTree>
    <p:extLst>
      <p:ext uri="{BB962C8B-B14F-4D97-AF65-F5344CB8AC3E}">
        <p14:creationId xmlns:p14="http://schemas.microsoft.com/office/powerpoint/2010/main" val="400450819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0"/>
            </a:br>
            <a:r>
              <a:rPr lang="en-US" b="0" i="0">
                <a:solidFill>
                  <a:srgbClr val="0F0F0F"/>
                </a:solidFill>
                <a:effectLst/>
                <a:latin typeface="Söhne"/>
              </a:rPr>
              <a:t>String formatting is a vital aspect of JavaScript programming, as it empowers developers to present data in a readable and user-friendly manner. Whether it's formatting dates, numbers, or custom text, understanding and implementing proper string formatting techniques is essential for enhancing the clarity and usability of your applications.</a:t>
            </a:r>
            <a:endParaRPr lang="en-US" b="0"/>
          </a:p>
        </p:txBody>
      </p:sp>
      <p:sp>
        <p:nvSpPr>
          <p:cNvPr id="4" name="Slide Number Placeholder 3"/>
          <p:cNvSpPr>
            <a:spLocks noGrp="1"/>
          </p:cNvSpPr>
          <p:nvPr>
            <p:ph type="sldNum" sz="quarter" idx="5"/>
          </p:nvPr>
        </p:nvSpPr>
        <p:spPr/>
        <p:txBody>
          <a:bodyPr/>
          <a:lstStyle/>
          <a:p>
            <a:fld id="{0AC900C1-7326-4B4D-9C4E-22E7230B62CC}" type="slidenum">
              <a:rPr lang="en-US" smtClean="0"/>
              <a:t>174</a:t>
            </a:fld>
            <a:endParaRPr lang="en-US"/>
          </a:p>
        </p:txBody>
      </p:sp>
    </p:spTree>
    <p:extLst>
      <p:ext uri="{BB962C8B-B14F-4D97-AF65-F5344CB8AC3E}">
        <p14:creationId xmlns:p14="http://schemas.microsoft.com/office/powerpoint/2010/main" val="244451859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endParaRPr lang="en-US" b="0"/>
          </a:p>
          <a:p>
            <a:pPr algn="l"/>
            <a:br>
              <a:rPr lang="en-US" b="0"/>
            </a:br>
            <a:r>
              <a:rPr lang="en-US" b="0"/>
              <a:t>In JavaScript, there are several methods and techniques for formatting strings to suit specific requirements. Here are some commonly used methods:</a:t>
            </a:r>
          </a:p>
          <a:p>
            <a:pPr algn="l"/>
            <a:endParaRPr lang="en-US" b="0"/>
          </a:p>
          <a:p>
            <a:pPr algn="l"/>
            <a:r>
              <a:rPr lang="en-US" b="0"/>
              <a:t>Concatenation:</a:t>
            </a:r>
          </a:p>
          <a:p>
            <a:pPr algn="l"/>
            <a:r>
              <a:rPr lang="en-US" b="0"/>
              <a:t>The simplest form of string formatting involves concatenating strings and variables using the + operator.</a:t>
            </a:r>
          </a:p>
          <a:p>
            <a:pPr algn="l"/>
            <a:endParaRPr lang="en-US" b="0"/>
          </a:p>
          <a:p>
            <a:pPr algn="l"/>
            <a:r>
              <a:rPr lang="en-US" b="0"/>
              <a:t>let name = "John";</a:t>
            </a:r>
          </a:p>
          <a:p>
            <a:pPr algn="l"/>
            <a:r>
              <a:rPr lang="en-US" b="0"/>
              <a:t>let age = 25;</a:t>
            </a:r>
          </a:p>
          <a:p>
            <a:pPr algn="l"/>
            <a:r>
              <a:rPr lang="en-US" b="0"/>
              <a:t>let formattedString = "My name is " + name + " and I am " + age + " years old.";</a:t>
            </a:r>
          </a:p>
          <a:p>
            <a:pPr algn="l"/>
            <a:r>
              <a:rPr lang="en-US" b="0"/>
              <a:t>console.log(formattedString);</a:t>
            </a:r>
          </a:p>
          <a:p>
            <a:pPr algn="l"/>
            <a:r>
              <a:rPr lang="en-US" b="0"/>
              <a:t>// Output: "My name is John and I am 25 years old."</a:t>
            </a:r>
          </a:p>
          <a:p>
            <a:pPr algn="l"/>
            <a:endParaRPr lang="en-US" b="0"/>
          </a:p>
          <a:p>
            <a:pPr algn="l"/>
            <a:r>
              <a:rPr lang="en-US" b="0"/>
              <a:t>Template Literals:</a:t>
            </a:r>
          </a:p>
          <a:p>
            <a:pPr algn="l"/>
            <a:r>
              <a:rPr lang="en-US" b="0"/>
              <a:t>Introduced in ECMAScript 6 (ES6), template literals provide a more concise and readable way to format strings, allowing for embedded expressions.</a:t>
            </a:r>
          </a:p>
          <a:p>
            <a:pPr algn="l"/>
            <a:endParaRPr lang="en-US" b="0"/>
          </a:p>
          <a:p>
            <a:pPr algn="l"/>
            <a:r>
              <a:rPr lang="en-US" b="0"/>
              <a:t>let name = "John";</a:t>
            </a:r>
          </a:p>
          <a:p>
            <a:pPr algn="l"/>
            <a:r>
              <a:rPr lang="en-US" b="0"/>
              <a:t>let age = 25;</a:t>
            </a:r>
          </a:p>
          <a:p>
            <a:pPr algn="l"/>
            <a:r>
              <a:rPr lang="en-US" b="0"/>
              <a:t>let formattedString = `My name is ${name} and I am ${age} years old.`;</a:t>
            </a:r>
          </a:p>
          <a:p>
            <a:pPr algn="l"/>
            <a:r>
              <a:rPr lang="en-US" b="0"/>
              <a:t>console.log(formattedString);</a:t>
            </a:r>
          </a:p>
          <a:p>
            <a:pPr algn="l"/>
            <a:r>
              <a:rPr lang="en-US" b="0"/>
              <a:t>// Output: "My name is John and I am 25 years old."</a:t>
            </a:r>
          </a:p>
          <a:p>
            <a:pPr algn="l"/>
            <a:r>
              <a:rPr lang="en-US" b="0"/>
              <a:t>Template literals support multiline strings and make it easy to include variables directly within the string.</a:t>
            </a:r>
          </a:p>
          <a:p>
            <a:pPr algn="l"/>
            <a:endParaRPr lang="en-US" b="0"/>
          </a:p>
          <a:p>
            <a:pPr algn="l"/>
            <a:r>
              <a:rPr lang="en-US" b="0"/>
              <a:t>String Concatenation Methods:</a:t>
            </a:r>
          </a:p>
          <a:p>
            <a:pPr algn="l"/>
            <a:r>
              <a:rPr lang="en-US" b="0"/>
              <a:t>JavaScript provides methods for concatenating strings, such as concat().</a:t>
            </a:r>
          </a:p>
          <a:p>
            <a:pPr algn="l"/>
            <a:endParaRPr lang="en-US" b="0"/>
          </a:p>
          <a:p>
            <a:pPr algn="l"/>
            <a:r>
              <a:rPr lang="en-US" b="0"/>
              <a:t>let firstName = "John";</a:t>
            </a:r>
          </a:p>
          <a:p>
            <a:pPr algn="l"/>
            <a:r>
              <a:rPr lang="en-US" b="0"/>
              <a:t>let lastName = "Doe";</a:t>
            </a:r>
          </a:p>
          <a:p>
            <a:pPr algn="l"/>
            <a:r>
              <a:rPr lang="en-US" b="0"/>
              <a:t>let fullName = firstName.concat(" ", lastName);</a:t>
            </a:r>
          </a:p>
          <a:p>
            <a:pPr algn="l"/>
            <a:r>
              <a:rPr lang="en-US" b="0"/>
              <a:t>console.log(fullName);</a:t>
            </a:r>
          </a:p>
          <a:p>
            <a:pPr algn="l"/>
            <a:r>
              <a:rPr lang="en-US" b="0"/>
              <a:t>// Output: "John Doe"</a:t>
            </a:r>
          </a:p>
          <a:p>
            <a:pPr algn="l"/>
            <a:endParaRPr lang="en-US" b="0"/>
          </a:p>
          <a:p>
            <a:pPr algn="l"/>
            <a:r>
              <a:rPr lang="en-US" b="0"/>
              <a:t>String Methods for Substring and Replacement:</a:t>
            </a:r>
          </a:p>
          <a:p>
            <a:pPr algn="l"/>
            <a:r>
              <a:rPr lang="en-US" b="0"/>
              <a:t>Utilizing methods like slice(), substring(), and replace() allows for manipulating and formatting specific parts of a string.</a:t>
            </a:r>
          </a:p>
          <a:p>
            <a:pPr algn="l"/>
            <a:endParaRPr lang="en-US" b="0"/>
          </a:p>
          <a:p>
            <a:pPr algn="l"/>
            <a:r>
              <a:rPr lang="en-US" b="0"/>
              <a:t>let originalString = "Hello, World!";</a:t>
            </a:r>
          </a:p>
          <a:p>
            <a:pPr algn="l"/>
            <a:r>
              <a:rPr lang="en-US" b="0"/>
              <a:t>let modifiedString = originalString.slice(0, 5); // Extract the first 5 characters</a:t>
            </a:r>
          </a:p>
          <a:p>
            <a:pPr algn="l"/>
            <a:r>
              <a:rPr lang="en-US" b="0"/>
              <a:t>console.log(modifiedString);</a:t>
            </a:r>
          </a:p>
          <a:p>
            <a:pPr algn="l"/>
            <a:r>
              <a:rPr lang="en-US" b="0"/>
              <a:t>// Output: "Hello"</a:t>
            </a:r>
          </a:p>
          <a:p>
            <a:pPr algn="l"/>
            <a:endParaRPr lang="en-US" b="0"/>
          </a:p>
          <a:p>
            <a:pPr algn="l"/>
            <a:r>
              <a:rPr lang="en-US" b="0"/>
              <a:t>let replacedString = originalString.replace("World", "Universe");</a:t>
            </a:r>
          </a:p>
          <a:p>
            <a:pPr algn="l"/>
            <a:r>
              <a:rPr lang="en-US" b="0"/>
              <a:t>console.log(replacedString);</a:t>
            </a:r>
          </a:p>
          <a:p>
            <a:pPr algn="l"/>
            <a:r>
              <a:rPr lang="en-US" b="0"/>
              <a:t>// Output: "Hello, Universe!"</a:t>
            </a:r>
          </a:p>
          <a:p>
            <a:pPr algn="l"/>
            <a:endParaRPr lang="en-US" b="0"/>
          </a:p>
          <a:p>
            <a:pPr algn="l"/>
            <a:r>
              <a:rPr lang="en-US" b="0"/>
              <a:t>Using String interpolation</a:t>
            </a:r>
          </a:p>
          <a:p>
            <a:pPr algn="l"/>
            <a:endParaRPr lang="en-US" b="0"/>
          </a:p>
          <a:p>
            <a:pPr algn="l"/>
            <a:r>
              <a:rPr lang="en-US" b="0"/>
              <a:t>String interpolation is a great programming language feature that allows injecting variables, function calls, and arithmetic expressions directly into a string. </a:t>
            </a:r>
          </a:p>
          <a:p>
            <a:pPr algn="l"/>
            <a:endParaRPr lang="en-US" b="0"/>
          </a:p>
          <a:p>
            <a:pPr algn="l"/>
            <a:r>
              <a:rPr lang="en-US" b="0"/>
              <a:t>const name = 'Geeksforgeeks';</a:t>
            </a:r>
          </a:p>
          <a:p>
            <a:pPr algn="l"/>
            <a:r>
              <a:rPr lang="en-US" b="0"/>
              <a:t>const message = 'Welcome to {name}.';</a:t>
            </a:r>
          </a:p>
          <a:p>
            <a:pPr algn="l"/>
            <a:r>
              <a:rPr lang="en-US" b="0"/>
              <a:t>const formattedMessage = </a:t>
            </a:r>
          </a:p>
          <a:p>
            <a:pPr algn="l"/>
            <a:r>
              <a:rPr lang="en-US" b="0"/>
              <a:t>      message.replace('{name}', name);</a:t>
            </a:r>
          </a:p>
          <a:p>
            <a:pPr algn="l"/>
            <a:r>
              <a:rPr lang="en-US" b="0"/>
              <a:t>console.log(formattedMessage);</a:t>
            </a:r>
            <a:br>
              <a:rPr lang="en-US" b="0"/>
            </a:br>
            <a:br>
              <a:rPr lang="en-US" b="0"/>
            </a:br>
            <a:br>
              <a:rPr lang="en-US" b="0"/>
            </a:br>
            <a:r>
              <a:rPr lang="en-US" b="1" i="0">
                <a:effectLst/>
                <a:latin typeface="Söhne"/>
              </a:rPr>
              <a:t>Importance of String Formatting:</a:t>
            </a:r>
          </a:p>
          <a:p>
            <a:pPr algn="l"/>
            <a:endParaRPr lang="en-US" b="0" i="0">
              <a:effectLst/>
              <a:latin typeface="Söhne"/>
            </a:endParaRPr>
          </a:p>
          <a:p>
            <a:pPr algn="l">
              <a:buFont typeface="+mj-lt"/>
              <a:buAutoNum type="arabicPeriod"/>
            </a:pPr>
            <a:r>
              <a:rPr lang="en-US" b="1" i="0">
                <a:effectLst/>
                <a:latin typeface="Söhne"/>
              </a:rPr>
              <a:t>User Interface (UI):</a:t>
            </a:r>
            <a:r>
              <a:rPr lang="en-US" b="0" i="0">
                <a:effectLst/>
                <a:latin typeface="Söhne"/>
              </a:rPr>
              <a:t> Properly formatted strings enhance the user experience by presenting information in a clear and aesthetically pleasing manner. This is crucial for UI elements such as date pickers, charts, and tables.</a:t>
            </a:r>
          </a:p>
          <a:p>
            <a:pPr algn="l">
              <a:buFont typeface="+mj-lt"/>
              <a:buAutoNum type="arabicPeriod"/>
            </a:pPr>
            <a:endParaRPr lang="en-US" b="0" i="0">
              <a:effectLst/>
              <a:latin typeface="Söhne"/>
            </a:endParaRPr>
          </a:p>
          <a:p>
            <a:pPr algn="l">
              <a:buFont typeface="+mj-lt"/>
              <a:buAutoNum type="arabicPeriod"/>
            </a:pPr>
            <a:r>
              <a:rPr lang="en-US" b="1" i="0">
                <a:effectLst/>
                <a:latin typeface="Söhne"/>
              </a:rPr>
              <a:t>Data Processing:</a:t>
            </a:r>
            <a:r>
              <a:rPr lang="en-US" b="0" i="0">
                <a:effectLst/>
                <a:latin typeface="Söhne"/>
              </a:rPr>
              <a:t> String formatting plays a key role in preparing data for display or further processing. Well-formatted strings contribute to the accuracy and reliability of data manipulation tasks.</a:t>
            </a:r>
          </a:p>
          <a:p>
            <a:pPr algn="l">
              <a:buFont typeface="+mj-lt"/>
              <a:buAutoNum type="arabicPeriod"/>
            </a:pPr>
            <a:endParaRPr lang="en-US" b="0" i="0">
              <a:effectLst/>
              <a:latin typeface="Söhne"/>
            </a:endParaRPr>
          </a:p>
          <a:p>
            <a:pPr algn="l">
              <a:buFont typeface="+mj-lt"/>
              <a:buAutoNum type="arabicPeriod"/>
            </a:pPr>
            <a:r>
              <a:rPr lang="en-US" b="1" i="0">
                <a:effectLst/>
                <a:latin typeface="Söhne"/>
              </a:rPr>
              <a:t>Localization:</a:t>
            </a:r>
            <a:r>
              <a:rPr lang="en-US" b="0" i="0">
                <a:effectLst/>
                <a:latin typeface="Söhne"/>
              </a:rPr>
              <a:t> Utilizing formatting options based on the user's locale ensures that dates, numbers, and text are presented in a culturally appropriate manner, catering to a diverse user base.</a:t>
            </a:r>
          </a:p>
          <a:p>
            <a:pPr algn="l"/>
            <a:r>
              <a:rPr lang="en-US" b="0" i="0">
                <a:effectLst/>
                <a:latin typeface="Söhne"/>
              </a:rPr>
              <a:t>In conclusion, mastering string formatting in JavaScript is essential for effective data communication in applications. Whether you're dealing with dates, numbers, or custom text, understanding the available formatting methods and selecting the appropriate ones for your use case will greatly contribute to the clarity and professionalism of your code.</a:t>
            </a:r>
          </a:p>
          <a:p>
            <a:pPr algn="l"/>
            <a:endParaRPr lang="en-US" b="0"/>
          </a:p>
        </p:txBody>
      </p:sp>
      <p:sp>
        <p:nvSpPr>
          <p:cNvPr id="4" name="Slide Number Placeholder 3"/>
          <p:cNvSpPr>
            <a:spLocks noGrp="1"/>
          </p:cNvSpPr>
          <p:nvPr>
            <p:ph type="sldNum" sz="quarter" idx="5"/>
          </p:nvPr>
        </p:nvSpPr>
        <p:spPr/>
        <p:txBody>
          <a:bodyPr/>
          <a:lstStyle/>
          <a:p>
            <a:fld id="{0AC900C1-7326-4B4D-9C4E-22E7230B62CC}" type="slidenum">
              <a:rPr lang="en-US" smtClean="0"/>
              <a:t>175</a:t>
            </a:fld>
            <a:endParaRPr lang="en-US"/>
          </a:p>
        </p:txBody>
      </p:sp>
    </p:spTree>
    <p:extLst>
      <p:ext uri="{BB962C8B-B14F-4D97-AF65-F5344CB8AC3E}">
        <p14:creationId xmlns:p14="http://schemas.microsoft.com/office/powerpoint/2010/main" val="235125571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0"/>
            </a:br>
            <a:r>
              <a:rPr lang="en-US" b="0" i="0">
                <a:solidFill>
                  <a:srgbClr val="0F0F0F"/>
                </a:solidFill>
                <a:effectLst/>
                <a:latin typeface="Söhne"/>
              </a:rPr>
              <a:t>In the realm of web development and data communication, the concepts of string encoding and decoding play a pivotal role in ensuring the secure and reliable transfer of information. This is particularly crucial when dealing with sensitive data over networks. Let's delve into the practices of string encoding and decoding, focusing on their significance in secure data transmission.</a:t>
            </a:r>
            <a:br>
              <a:rPr lang="en-US" b="0" i="0">
                <a:solidFill>
                  <a:srgbClr val="0F0F0F"/>
                </a:solidFill>
                <a:effectLst/>
                <a:latin typeface="Söhne"/>
              </a:rPr>
            </a:br>
            <a:br>
              <a:rPr lang="en-US" b="0" i="0">
                <a:solidFill>
                  <a:srgbClr val="0F0F0F"/>
                </a:solidFill>
                <a:effectLst/>
                <a:latin typeface="Söhne"/>
              </a:rPr>
            </a:br>
            <a:r>
              <a:rPr lang="en-US" b="1" i="0">
                <a:effectLst/>
                <a:latin typeface="Söhne"/>
              </a:rPr>
              <a:t>URL Encoding and Decoding:</a:t>
            </a:r>
            <a:endParaRPr lang="en-US" b="0" i="0">
              <a:effectLst/>
              <a:latin typeface="Söhne"/>
            </a:endParaRPr>
          </a:p>
          <a:p>
            <a:pPr algn="l">
              <a:buFont typeface="Arial" panose="020B0604020202020204" pitchFamily="34" charset="0"/>
              <a:buChar char="•"/>
            </a:pPr>
            <a:r>
              <a:rPr lang="en-US" b="0" i="1">
                <a:effectLst/>
                <a:latin typeface="Söhne"/>
              </a:rPr>
              <a:t>Encoding and Decoding:</a:t>
            </a:r>
            <a:r>
              <a:rPr lang="en-US" b="0" i="0">
                <a:effectLst/>
                <a:latin typeface="Söhne"/>
              </a:rPr>
              <a:t> Transforming special characters in a string to a URL-safe format and reverting it back to the original form, e.g., let encoded = encodeURIComponent("Hello, World!"), decoded = decodeURIComponent(encoded);</a:t>
            </a:r>
          </a:p>
          <a:p>
            <a:pPr algn="l">
              <a:buFont typeface="Arial" panose="020B0604020202020204" pitchFamily="34" charset="0"/>
              <a:buChar char="•"/>
            </a:pPr>
            <a:endParaRPr lang="en-US" b="0" i="0">
              <a:effectLst/>
              <a:latin typeface="Söhne"/>
            </a:endParaRPr>
          </a:p>
          <a:p>
            <a:pPr algn="l"/>
            <a:r>
              <a:rPr lang="en-US" b="1" i="0">
                <a:effectLst/>
                <a:latin typeface="Söhne"/>
              </a:rPr>
              <a:t>Base64 Encoding and Decoding:</a:t>
            </a:r>
            <a:endParaRPr lang="en-US" b="0" i="0">
              <a:effectLst/>
              <a:latin typeface="Söhne"/>
            </a:endParaRPr>
          </a:p>
          <a:p>
            <a:pPr algn="l">
              <a:buFont typeface="Arial" panose="020B0604020202020204" pitchFamily="34" charset="0"/>
              <a:buChar char="•"/>
            </a:pPr>
            <a:r>
              <a:rPr lang="en-US" b="0" i="1">
                <a:effectLst/>
                <a:latin typeface="Söhne"/>
              </a:rPr>
              <a:t>Encoding and Decoding:</a:t>
            </a:r>
            <a:r>
              <a:rPr lang="en-US" b="0" i="0">
                <a:effectLst/>
                <a:latin typeface="Söhne"/>
              </a:rPr>
              <a:t> Converting binary data to a plain text ASCII format and reverting it back to the original binary form, e.g., let base64Encoded = btoa("This is binary data."), decodedBinaryData = atob(base64Encoded);</a:t>
            </a:r>
          </a:p>
          <a:p>
            <a:pPr algn="l"/>
            <a:endParaRPr lang="en-US" b="0"/>
          </a:p>
        </p:txBody>
      </p:sp>
      <p:sp>
        <p:nvSpPr>
          <p:cNvPr id="4" name="Slide Number Placeholder 3"/>
          <p:cNvSpPr>
            <a:spLocks noGrp="1"/>
          </p:cNvSpPr>
          <p:nvPr>
            <p:ph type="sldNum" sz="quarter" idx="5"/>
          </p:nvPr>
        </p:nvSpPr>
        <p:spPr/>
        <p:txBody>
          <a:bodyPr/>
          <a:lstStyle/>
          <a:p>
            <a:fld id="{0AC900C1-7326-4B4D-9C4E-22E7230B62CC}" type="slidenum">
              <a:rPr lang="en-US" smtClean="0"/>
              <a:t>176</a:t>
            </a:fld>
            <a:endParaRPr lang="en-US"/>
          </a:p>
        </p:txBody>
      </p:sp>
    </p:spTree>
    <p:extLst>
      <p:ext uri="{BB962C8B-B14F-4D97-AF65-F5344CB8AC3E}">
        <p14:creationId xmlns:p14="http://schemas.microsoft.com/office/powerpoint/2010/main" val="173282988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0"/>
            </a:br>
            <a:r>
              <a:rPr lang="en-US" b="0"/>
              <a:t>URL Encoding and Decoding:</a:t>
            </a:r>
          </a:p>
          <a:p>
            <a:pPr algn="l"/>
            <a:endParaRPr lang="en-US" b="0"/>
          </a:p>
          <a:p>
            <a:pPr algn="l"/>
            <a:r>
              <a:rPr lang="en-US" b="0"/>
              <a:t>URL Encoding:</a:t>
            </a:r>
          </a:p>
          <a:p>
            <a:pPr algn="l"/>
            <a:r>
              <a:rPr lang="en-US" b="0"/>
              <a:t>When transmitting data in URLs, certain characters may have special meanings and can disrupt the intended structure. URL encoding involves converting such characters into a format that can be safely transmitted in a URL. The encodeURIComponent function in JavaScript is commonly used for this purpose.</a:t>
            </a:r>
          </a:p>
          <a:p>
            <a:pPr algn="l"/>
            <a:endParaRPr lang="en-US" b="0"/>
          </a:p>
          <a:p>
            <a:pPr algn="l"/>
            <a:r>
              <a:rPr lang="en-US" b="0"/>
              <a:t>let originalString = "Hello, World!";</a:t>
            </a:r>
          </a:p>
          <a:p>
            <a:pPr algn="l"/>
            <a:r>
              <a:rPr lang="en-US" b="0"/>
              <a:t>let encodedString = encodeURIComponent(originalString);</a:t>
            </a:r>
          </a:p>
          <a:p>
            <a:pPr algn="l"/>
            <a:r>
              <a:rPr lang="en-US" b="0"/>
              <a:t>console.log(encodedString);</a:t>
            </a:r>
          </a:p>
          <a:p>
            <a:pPr algn="l"/>
            <a:r>
              <a:rPr lang="en-US" b="0"/>
              <a:t>// Output: "Hello%2C%20World%21"</a:t>
            </a:r>
          </a:p>
          <a:p>
            <a:pPr algn="l"/>
            <a:endParaRPr lang="en-US" b="0"/>
          </a:p>
          <a:p>
            <a:pPr algn="l"/>
            <a:r>
              <a:rPr lang="en-US" b="0"/>
              <a:t>URL Decoding:</a:t>
            </a:r>
          </a:p>
          <a:p>
            <a:pPr algn="l"/>
            <a:r>
              <a:rPr lang="en-US" b="0"/>
              <a:t>Upon receiving the encoded string, URL decoding is necessary to revert it to its original form using the decodeURIComponent function.</a:t>
            </a:r>
          </a:p>
          <a:p>
            <a:pPr algn="l"/>
            <a:endParaRPr lang="en-US" b="0"/>
          </a:p>
          <a:p>
            <a:pPr algn="l"/>
            <a:r>
              <a:rPr lang="en-US" b="0"/>
              <a:t>let decodedString = decodeURIComponent(encodedString);</a:t>
            </a:r>
          </a:p>
          <a:p>
            <a:pPr algn="l"/>
            <a:r>
              <a:rPr lang="en-US" b="0"/>
              <a:t>console.log(decodedString);</a:t>
            </a:r>
          </a:p>
          <a:p>
            <a:pPr algn="l"/>
            <a:r>
              <a:rPr lang="en-US" b="0"/>
              <a:t>// Output: "Hello, World!"</a:t>
            </a:r>
          </a:p>
          <a:p>
            <a:pPr algn="l"/>
            <a:endParaRPr lang="en-US" b="0"/>
          </a:p>
          <a:p>
            <a:pPr algn="l"/>
            <a:r>
              <a:rPr lang="en-US" b="0"/>
              <a:t>URL encoding and decoding are essential for handling spaces, special characters, and non-ASCII characters in URLs without causing errors or misinterpretations.</a:t>
            </a:r>
          </a:p>
        </p:txBody>
      </p:sp>
      <p:sp>
        <p:nvSpPr>
          <p:cNvPr id="4" name="Slide Number Placeholder 3"/>
          <p:cNvSpPr>
            <a:spLocks noGrp="1"/>
          </p:cNvSpPr>
          <p:nvPr>
            <p:ph type="sldNum" sz="quarter" idx="5"/>
          </p:nvPr>
        </p:nvSpPr>
        <p:spPr/>
        <p:txBody>
          <a:bodyPr/>
          <a:lstStyle/>
          <a:p>
            <a:fld id="{0AC900C1-7326-4B4D-9C4E-22E7230B62CC}" type="slidenum">
              <a:rPr lang="en-US" smtClean="0"/>
              <a:t>177</a:t>
            </a:fld>
            <a:endParaRPr lang="en-US"/>
          </a:p>
        </p:txBody>
      </p:sp>
    </p:spTree>
    <p:extLst>
      <p:ext uri="{BB962C8B-B14F-4D97-AF65-F5344CB8AC3E}">
        <p14:creationId xmlns:p14="http://schemas.microsoft.com/office/powerpoint/2010/main" val="170401136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F0F0F"/>
                </a:solidFill>
                <a:effectLst/>
                <a:latin typeface="Söhne"/>
              </a:rPr>
              <a:t>Base64 encoding is a common method used to convert binary data, such as images or files, into ASCII text format. In JavaScript, the btoa function facilitates this encoding process. For instance, by applying the btoa function, binary data like "This is binary data" becomes the Base64-encoded string "VGhpcyBpcyBiaW5hcnkgZGF0YSE=". To revert to the original binary data, Base64 decoding is employed using the atob function. The example demonstrates this decoding, converting the Base64-encoded string back to the original "This is binary data." Base64 encoding proves particularly beneficial when dealing with binary data in text-based protocols or when handling data that might include special characters.</a:t>
            </a:r>
            <a:endParaRPr lang="en-US" b="0"/>
          </a:p>
        </p:txBody>
      </p:sp>
      <p:sp>
        <p:nvSpPr>
          <p:cNvPr id="4" name="Slide Number Placeholder 3"/>
          <p:cNvSpPr>
            <a:spLocks noGrp="1"/>
          </p:cNvSpPr>
          <p:nvPr>
            <p:ph type="sldNum" sz="quarter" idx="5"/>
          </p:nvPr>
        </p:nvSpPr>
        <p:spPr/>
        <p:txBody>
          <a:bodyPr/>
          <a:lstStyle/>
          <a:p>
            <a:fld id="{0AC900C1-7326-4B4D-9C4E-22E7230B62CC}" type="slidenum">
              <a:rPr lang="en-US" smtClean="0"/>
              <a:t>178</a:t>
            </a:fld>
            <a:endParaRPr lang="en-US"/>
          </a:p>
        </p:txBody>
      </p:sp>
    </p:spTree>
    <p:extLst>
      <p:ext uri="{BB962C8B-B14F-4D97-AF65-F5344CB8AC3E}">
        <p14:creationId xmlns:p14="http://schemas.microsoft.com/office/powerpoint/2010/main" val="206503570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0"/>
            </a:br>
            <a:r>
              <a:rPr lang="en-US" b="1" i="0">
                <a:effectLst/>
                <a:latin typeface="Söhne"/>
              </a:rPr>
              <a:t>Significance of String Encoding and Decoding:</a:t>
            </a:r>
            <a:endParaRPr lang="en-US" b="0" i="0">
              <a:effectLst/>
              <a:latin typeface="Söhne"/>
            </a:endParaRPr>
          </a:p>
          <a:p>
            <a:pPr algn="l">
              <a:buFont typeface="+mj-lt"/>
              <a:buAutoNum type="arabicPeriod"/>
            </a:pPr>
            <a:r>
              <a:rPr lang="en-US" b="1" i="0">
                <a:effectLst/>
                <a:latin typeface="Söhne"/>
              </a:rPr>
              <a:t>Security in Data Transmission:</a:t>
            </a:r>
            <a:r>
              <a:rPr lang="en-US" b="0" i="0">
                <a:effectLst/>
                <a:latin typeface="Söhne"/>
              </a:rPr>
              <a:t> String encoding safeguards data during transmission by preventing special characters from being misinterpreted or causing security vulnerabilities.</a:t>
            </a:r>
          </a:p>
          <a:p>
            <a:pPr algn="l">
              <a:buFont typeface="+mj-lt"/>
              <a:buAutoNum type="arabicPeriod"/>
            </a:pPr>
            <a:r>
              <a:rPr lang="en-US" b="1" i="0">
                <a:effectLst/>
                <a:latin typeface="Söhne"/>
              </a:rPr>
              <a:t>Compatibility in URLs:</a:t>
            </a:r>
            <a:r>
              <a:rPr lang="en-US" b="0" i="0">
                <a:effectLst/>
                <a:latin typeface="Söhne"/>
              </a:rPr>
              <a:t> URL encoding ensures that data is transmitted correctly in URLs, accommodating spaces and special characters without disrupting the URL structure.</a:t>
            </a:r>
          </a:p>
          <a:p>
            <a:pPr algn="l">
              <a:buFont typeface="+mj-lt"/>
              <a:buAutoNum type="arabicPeriod"/>
            </a:pPr>
            <a:r>
              <a:rPr lang="en-US" b="1" i="0">
                <a:effectLst/>
                <a:latin typeface="Söhne"/>
              </a:rPr>
              <a:t>Binary Data Handling:</a:t>
            </a:r>
            <a:r>
              <a:rPr lang="en-US" b="0" i="0">
                <a:effectLst/>
                <a:latin typeface="Söhne"/>
              </a:rPr>
              <a:t> Base64 encoding and decoding facilitate the secure transmission of binary data, such as images or files, as plain text.</a:t>
            </a:r>
          </a:p>
          <a:p>
            <a:pPr algn="l">
              <a:buFont typeface="+mj-lt"/>
              <a:buAutoNum type="arabicPeriod"/>
            </a:pPr>
            <a:r>
              <a:rPr lang="en-US" b="1" i="0">
                <a:effectLst/>
                <a:latin typeface="Söhne"/>
              </a:rPr>
              <a:t>Data Integrity:</a:t>
            </a:r>
            <a:r>
              <a:rPr lang="en-US" b="0" i="0">
                <a:effectLst/>
                <a:latin typeface="Söhne"/>
              </a:rPr>
              <a:t> By encoding and decoding strings, the integrity of transmitted data is preserved, reducing the risk of errors and data corruption.</a:t>
            </a:r>
          </a:p>
          <a:p>
            <a:pPr algn="l"/>
            <a:r>
              <a:rPr lang="en-US" b="0" i="0">
                <a:effectLst/>
                <a:latin typeface="Söhne"/>
              </a:rPr>
              <a:t>In conclusion, understanding and implementing string encoding and decoding are fundamental aspects of secure data transmission. Whether it's ensuring compatibility in URLs or encoding binary data for safe transmission, these practices are essential for maintaining the integrity and security of data exchanged over networks.</a:t>
            </a:r>
          </a:p>
          <a:p>
            <a:pPr algn="l"/>
            <a:endParaRPr lang="en-US" b="0"/>
          </a:p>
        </p:txBody>
      </p:sp>
      <p:sp>
        <p:nvSpPr>
          <p:cNvPr id="4" name="Slide Number Placeholder 3"/>
          <p:cNvSpPr>
            <a:spLocks noGrp="1"/>
          </p:cNvSpPr>
          <p:nvPr>
            <p:ph type="sldNum" sz="quarter" idx="5"/>
          </p:nvPr>
        </p:nvSpPr>
        <p:spPr/>
        <p:txBody>
          <a:bodyPr/>
          <a:lstStyle/>
          <a:p>
            <a:fld id="{0AC900C1-7326-4B4D-9C4E-22E7230B62CC}" type="slidenum">
              <a:rPr lang="en-US" smtClean="0"/>
              <a:t>179</a:t>
            </a:fld>
            <a:endParaRPr lang="en-US"/>
          </a:p>
        </p:txBody>
      </p:sp>
    </p:spTree>
    <p:extLst>
      <p:ext uri="{BB962C8B-B14F-4D97-AF65-F5344CB8AC3E}">
        <p14:creationId xmlns:p14="http://schemas.microsoft.com/office/powerpoint/2010/main" val="2502084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425" name="Google Shape;42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br>
              <a:rPr lang="en-US" b="1"/>
            </a:br>
            <a:br>
              <a:rPr lang="en-US" b="1"/>
            </a:br>
            <a:r>
              <a:rPr lang="en-US" b="0" err="1"/>
              <a:t>getElementsByName</a:t>
            </a:r>
            <a:r>
              <a:rPr lang="en-US" b="0"/>
              <a:t>("string"):</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This method is used to retrieve a collection of elements with a specified name attribute.</a:t>
            </a:r>
          </a:p>
          <a:p>
            <a:pPr marL="0" lvl="0" indent="0" algn="l" rtl="0">
              <a:lnSpc>
                <a:spcPct val="100000"/>
              </a:lnSpc>
              <a:spcBef>
                <a:spcPts val="0"/>
              </a:spcBef>
              <a:spcAft>
                <a:spcPts val="0"/>
              </a:spcAft>
              <a:buSzPts val="1400"/>
              <a:buNone/>
            </a:pPr>
            <a:r>
              <a:rPr lang="en-US" b="0"/>
              <a:t>It returns a </a:t>
            </a:r>
            <a:r>
              <a:rPr lang="en-US" b="0" err="1"/>
              <a:t>NodeList</a:t>
            </a:r>
            <a:r>
              <a:rPr lang="en-US" b="0"/>
              <a:t> containing all elements with the specified name.</a:t>
            </a:r>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var elements = </a:t>
            </a:r>
            <a:r>
              <a:rPr lang="en-US" b="0" err="1"/>
              <a:t>document.getElementsByName</a:t>
            </a:r>
            <a:r>
              <a:rPr lang="en-US" b="0"/>
              <a:t>("</a:t>
            </a:r>
            <a:r>
              <a:rPr lang="en-US" b="0" err="1"/>
              <a:t>myName</a:t>
            </a:r>
            <a:r>
              <a:rPr lang="en-US" b="0"/>
              <a:t>");</a:t>
            </a:r>
          </a:p>
          <a:p>
            <a:pPr marL="0" lvl="0" indent="0" algn="l" rtl="0">
              <a:lnSpc>
                <a:spcPct val="100000"/>
              </a:lnSpc>
              <a:spcBef>
                <a:spcPts val="0"/>
              </a:spcBef>
              <a:spcAft>
                <a:spcPts val="0"/>
              </a:spcAft>
              <a:buSzPts val="1400"/>
              <a:buNone/>
            </a:pPr>
            <a:r>
              <a:rPr lang="en-US" b="0" err="1"/>
              <a:t>getElementsByTagName</a:t>
            </a:r>
            <a:r>
              <a:rPr lang="en-US" b="0"/>
              <a:t>("string"):</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This method is used to retrieve a collection of elements with a specified HTML tag name.</a:t>
            </a:r>
          </a:p>
          <a:p>
            <a:pPr marL="0" lvl="0" indent="0" algn="l" rtl="0">
              <a:lnSpc>
                <a:spcPct val="100000"/>
              </a:lnSpc>
              <a:spcBef>
                <a:spcPts val="0"/>
              </a:spcBef>
              <a:spcAft>
                <a:spcPts val="0"/>
              </a:spcAft>
              <a:buSzPts val="1400"/>
              <a:buNone/>
            </a:pPr>
            <a:r>
              <a:rPr lang="en-US" b="0"/>
              <a:t>It returns a </a:t>
            </a:r>
            <a:r>
              <a:rPr lang="en-US" b="0" err="1"/>
              <a:t>NodeList</a:t>
            </a:r>
            <a:r>
              <a:rPr lang="en-US" b="0"/>
              <a:t> containing all elements with the specified tag name.</a:t>
            </a:r>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var paragraphs = </a:t>
            </a:r>
            <a:r>
              <a:rPr lang="en-US" b="0" err="1"/>
              <a:t>document.getElementsByTagName</a:t>
            </a:r>
            <a:r>
              <a:rPr lang="en-US" b="0"/>
              <a:t>("p");</a:t>
            </a:r>
          </a:p>
          <a:p>
            <a:pPr marL="0" lvl="0" indent="0" algn="l" rtl="0">
              <a:lnSpc>
                <a:spcPct val="100000"/>
              </a:lnSpc>
              <a:spcBef>
                <a:spcPts val="0"/>
              </a:spcBef>
              <a:spcAft>
                <a:spcPts val="0"/>
              </a:spcAft>
              <a:buSzPts val="1400"/>
              <a:buNone/>
            </a:pPr>
            <a:r>
              <a:rPr lang="en-US" b="0"/>
              <a:t>RegExp:</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The RegExp object in JavaScript is used for working with regular expressions, allowing for pattern matching and manipulation of strings.</a:t>
            </a:r>
          </a:p>
          <a:p>
            <a:pPr marL="0" lvl="0" indent="0" algn="l" rtl="0">
              <a:lnSpc>
                <a:spcPct val="100000"/>
              </a:lnSpc>
              <a:spcBef>
                <a:spcPts val="0"/>
              </a:spcBef>
              <a:spcAft>
                <a:spcPts val="0"/>
              </a:spcAft>
              <a:buSzPts val="1400"/>
              <a:buNone/>
            </a:pPr>
            <a:r>
              <a:rPr lang="en-US" b="0"/>
              <a:t>Regular expressions are patterns used to match character combinations in strings.</a:t>
            </a:r>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var pattern = /pattern/;</a:t>
            </a:r>
          </a:p>
          <a:p>
            <a:pPr marL="0" lvl="0" indent="0" algn="l" rtl="0">
              <a:lnSpc>
                <a:spcPct val="100000"/>
              </a:lnSpc>
              <a:spcBef>
                <a:spcPts val="0"/>
              </a:spcBef>
              <a:spcAft>
                <a:spcPts val="0"/>
              </a:spcAft>
              <a:buSzPts val="1400"/>
              <a:buNone/>
            </a:pPr>
            <a:r>
              <a:rPr lang="en-US" b="0"/>
              <a:t>var result = </a:t>
            </a:r>
            <a:r>
              <a:rPr lang="en-US" b="0" err="1"/>
              <a:t>pattern.test</a:t>
            </a:r>
            <a:r>
              <a:rPr lang="en-US" b="0"/>
              <a:t>("This is a pattern match.");</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These methods and the RegExp object are powerful tools for navigating and manipulating the content of web pages. </a:t>
            </a:r>
            <a:r>
              <a:rPr lang="en-US" b="0" err="1"/>
              <a:t>getElementsByName</a:t>
            </a:r>
            <a:r>
              <a:rPr lang="en-US" b="0"/>
              <a:t> and </a:t>
            </a:r>
            <a:r>
              <a:rPr lang="en-US" b="0" err="1"/>
              <a:t>getElementsByTagName</a:t>
            </a:r>
            <a:r>
              <a:rPr lang="en-US" b="0"/>
              <a:t> are particularly useful for selecting specific groups of elements based on their name or tag name, while RegExp is essential for more advanced string pattern matching and manipulation.</a:t>
            </a:r>
            <a:endParaRPr lang="en-US" b="1"/>
          </a:p>
        </p:txBody>
      </p:sp>
      <p:sp>
        <p:nvSpPr>
          <p:cNvPr id="427" name="Google Shape;42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0"/>
            </a:br>
            <a:r>
              <a:rPr lang="en-US" b="0" i="0">
                <a:effectLst/>
                <a:latin typeface="Söhne"/>
              </a:rPr>
              <a:t>String manipulation is a fundamental aspect of JavaScript development, and adopting best practices for efficient and secure string handling is crucial for writing reliable, performant code. Here, we delve into a set of guidelines that can help developers navigate common pitfalls and make the most out of working with strings.</a:t>
            </a:r>
          </a:p>
          <a:p>
            <a:pPr algn="l"/>
            <a:endParaRPr lang="en-US" b="0" i="0">
              <a:effectLst/>
              <a:latin typeface="Söhne"/>
            </a:endParaRPr>
          </a:p>
          <a:p>
            <a:pPr algn="l"/>
            <a:r>
              <a:rPr lang="en-US" b="0" i="0">
                <a:effectLst/>
                <a:latin typeface="Söhne"/>
              </a:rPr>
              <a:t>1. Use Template Literals for Concatenation:</a:t>
            </a:r>
          </a:p>
          <a:p>
            <a:pPr algn="l"/>
            <a:endParaRPr lang="en-US" b="0" i="0">
              <a:effectLst/>
              <a:latin typeface="Söhne"/>
            </a:endParaRPr>
          </a:p>
          <a:p>
            <a:pPr algn="l"/>
            <a:r>
              <a:rPr lang="en-US" b="0" i="0">
                <a:effectLst/>
                <a:latin typeface="Söhne"/>
              </a:rPr>
              <a:t>Instead of traditional concatenation methods like using the + operator, leverage template literals for improved readability and conciseness.</a:t>
            </a:r>
          </a:p>
          <a:p>
            <a:pPr algn="l"/>
            <a:endParaRPr lang="en-US" b="0" i="0">
              <a:effectLst/>
              <a:latin typeface="Söhne"/>
            </a:endParaRPr>
          </a:p>
          <a:p>
            <a:pPr algn="l"/>
            <a:r>
              <a:rPr lang="en-US" b="0" i="0">
                <a:effectLst/>
                <a:latin typeface="Söhne"/>
              </a:rPr>
              <a:t>// Bad practice</a:t>
            </a:r>
          </a:p>
          <a:p>
            <a:pPr algn="l"/>
            <a:r>
              <a:rPr lang="en-US" b="0" i="0">
                <a:effectLst/>
                <a:latin typeface="Söhne"/>
              </a:rPr>
              <a:t>let greeting = "Hello, " + name + "!";</a:t>
            </a:r>
          </a:p>
          <a:p>
            <a:pPr algn="l"/>
            <a:endParaRPr lang="en-US" b="0" i="0">
              <a:effectLst/>
              <a:latin typeface="Söhne"/>
            </a:endParaRPr>
          </a:p>
          <a:p>
            <a:pPr algn="l"/>
            <a:r>
              <a:rPr lang="en-US" b="0" i="0">
                <a:effectLst/>
                <a:latin typeface="Söhne"/>
              </a:rPr>
              <a:t>// Good practice</a:t>
            </a:r>
          </a:p>
          <a:p>
            <a:pPr algn="l"/>
            <a:r>
              <a:rPr lang="en-US" b="0" i="0">
                <a:effectLst/>
                <a:latin typeface="Söhne"/>
              </a:rPr>
              <a:t>let greeting = `Hello, ${name}!`;</a:t>
            </a:r>
          </a:p>
          <a:p>
            <a:pPr algn="l"/>
            <a:r>
              <a:rPr lang="en-US" b="0" i="0">
                <a:effectLst/>
                <a:latin typeface="Söhne"/>
              </a:rPr>
              <a:t>Template literals offer a cleaner syntax, making the code more maintainable and reducing the chances of syntax errors.</a:t>
            </a:r>
          </a:p>
          <a:p>
            <a:pPr algn="l"/>
            <a:endParaRPr lang="en-US" b="0" i="0">
              <a:effectLst/>
              <a:latin typeface="Söhne"/>
            </a:endParaRPr>
          </a:p>
          <a:p>
            <a:pPr algn="l"/>
            <a:r>
              <a:rPr lang="en-US" b="0" i="0">
                <a:effectLst/>
                <a:latin typeface="Söhne"/>
              </a:rPr>
              <a:t>2. Prefer String Methods over Regular Expressions:</a:t>
            </a:r>
          </a:p>
          <a:p>
            <a:pPr algn="l"/>
            <a:endParaRPr lang="en-US" b="0" i="0">
              <a:effectLst/>
              <a:latin typeface="Söhne"/>
            </a:endParaRPr>
          </a:p>
          <a:p>
            <a:pPr algn="l"/>
            <a:r>
              <a:rPr lang="en-US" b="0" i="0">
                <a:effectLst/>
                <a:latin typeface="Söhne"/>
              </a:rPr>
              <a:t>When performing simple string operations, opt for built-in string methods like indexOf, substring, or slice over regular expressions. String methods are often more readable and have better performance.</a:t>
            </a:r>
          </a:p>
          <a:p>
            <a:pPr algn="l"/>
            <a:endParaRPr lang="en-US" b="0" i="0">
              <a:effectLst/>
              <a:latin typeface="Söhne"/>
            </a:endParaRPr>
          </a:p>
          <a:p>
            <a:pPr algn="l"/>
            <a:r>
              <a:rPr lang="en-US" b="0" i="0">
                <a:effectLst/>
                <a:latin typeface="Söhne"/>
              </a:rPr>
              <a:t>// Bad practice</a:t>
            </a:r>
          </a:p>
          <a:p>
            <a:pPr algn="l"/>
            <a:r>
              <a:rPr lang="en-US" b="0" i="0">
                <a:effectLst/>
                <a:latin typeface="Söhne"/>
              </a:rPr>
              <a:t>let result = str.replace(/foo/g, 'bar');</a:t>
            </a:r>
          </a:p>
          <a:p>
            <a:pPr algn="l"/>
            <a:endParaRPr lang="en-US" b="0" i="0">
              <a:effectLst/>
              <a:latin typeface="Söhne"/>
            </a:endParaRPr>
          </a:p>
          <a:p>
            <a:pPr algn="l"/>
            <a:r>
              <a:rPr lang="en-US" b="0" i="0">
                <a:effectLst/>
                <a:latin typeface="Söhne"/>
              </a:rPr>
              <a:t>// Good practice</a:t>
            </a:r>
          </a:p>
          <a:p>
            <a:pPr algn="l"/>
            <a:r>
              <a:rPr lang="en-US" b="0" i="0">
                <a:effectLst/>
                <a:latin typeface="Söhne"/>
              </a:rPr>
              <a:t>let result = str.split('foo').join('bar');</a:t>
            </a:r>
          </a:p>
          <a:p>
            <a:pPr algn="l"/>
            <a:r>
              <a:rPr lang="en-US" b="0" i="0">
                <a:effectLst/>
                <a:latin typeface="Söhne"/>
              </a:rPr>
              <a:t>String methods are more intuitive for common tasks and contribute to code readability.</a:t>
            </a:r>
          </a:p>
          <a:p>
            <a:pPr algn="l"/>
            <a:endParaRPr lang="en-US" b="0" i="0">
              <a:effectLst/>
              <a:latin typeface="Söhne"/>
            </a:endParaRPr>
          </a:p>
          <a:p>
            <a:pPr algn="l"/>
            <a:r>
              <a:rPr lang="en-US" b="0" i="0">
                <a:effectLst/>
                <a:latin typeface="Söhne"/>
              </a:rPr>
              <a:t>3. Handle Empty Strings Gracefully:</a:t>
            </a:r>
          </a:p>
          <a:p>
            <a:pPr algn="l"/>
            <a:endParaRPr lang="en-US" b="0" i="0">
              <a:effectLst/>
              <a:latin typeface="Söhne"/>
            </a:endParaRPr>
          </a:p>
          <a:p>
            <a:pPr algn="l"/>
            <a:r>
              <a:rPr lang="en-US" b="0" i="0">
                <a:effectLst/>
                <a:latin typeface="Söhne"/>
              </a:rPr>
              <a:t>Check for empty strings explicitly to avoid unexpected behavior, especially when manipulating or processing user inputs.</a:t>
            </a:r>
          </a:p>
          <a:p>
            <a:pPr algn="l"/>
            <a:endParaRPr lang="en-US" b="0" i="0">
              <a:effectLst/>
              <a:latin typeface="Söhne"/>
            </a:endParaRPr>
          </a:p>
          <a:p>
            <a:pPr algn="l"/>
            <a:r>
              <a:rPr lang="en-US" b="0" i="0">
                <a:effectLst/>
                <a:latin typeface="Söhne"/>
              </a:rPr>
              <a:t>// Bad practice</a:t>
            </a:r>
          </a:p>
          <a:p>
            <a:pPr algn="l"/>
            <a:r>
              <a:rPr lang="en-US" b="0" i="0">
                <a:effectLst/>
                <a:latin typeface="Söhne"/>
              </a:rPr>
              <a:t>if (str) {</a:t>
            </a:r>
          </a:p>
          <a:p>
            <a:pPr algn="l"/>
            <a:r>
              <a:rPr lang="en-US" b="0" i="0">
                <a:effectLst/>
                <a:latin typeface="Söhne"/>
              </a:rPr>
              <a:t>  // Process string</a:t>
            </a:r>
          </a:p>
          <a:p>
            <a:pPr algn="l"/>
            <a:r>
              <a:rPr lang="en-US" b="0" i="0">
                <a:effectLst/>
                <a:latin typeface="Söhne"/>
              </a:rPr>
              <a:t>}</a:t>
            </a:r>
          </a:p>
          <a:p>
            <a:pPr algn="l"/>
            <a:endParaRPr lang="en-US" b="0" i="0">
              <a:effectLst/>
              <a:latin typeface="Söhne"/>
            </a:endParaRPr>
          </a:p>
          <a:p>
            <a:pPr algn="l"/>
            <a:r>
              <a:rPr lang="en-US" b="0" i="0">
                <a:effectLst/>
                <a:latin typeface="Söhne"/>
              </a:rPr>
              <a:t>// Good practice</a:t>
            </a:r>
          </a:p>
          <a:p>
            <a:pPr algn="l"/>
            <a:r>
              <a:rPr lang="en-US" b="0" i="0">
                <a:effectLst/>
                <a:latin typeface="Söhne"/>
              </a:rPr>
              <a:t>if (str !== '') {</a:t>
            </a:r>
          </a:p>
          <a:p>
            <a:pPr algn="l"/>
            <a:r>
              <a:rPr lang="en-US" b="0" i="0">
                <a:effectLst/>
                <a:latin typeface="Söhne"/>
              </a:rPr>
              <a:t>  // Process string</a:t>
            </a:r>
          </a:p>
          <a:p>
            <a:pPr algn="l"/>
            <a:r>
              <a:rPr lang="en-US" b="0" i="0">
                <a:effectLst/>
                <a:latin typeface="Söhne"/>
              </a:rPr>
              <a:t>}</a:t>
            </a:r>
          </a:p>
          <a:p>
            <a:pPr algn="l"/>
            <a:r>
              <a:rPr lang="en-US" b="0" i="0">
                <a:effectLst/>
                <a:latin typeface="Söhne"/>
              </a:rPr>
              <a:t>Handling empty strings explicitly ensures that the code behaves as expected and reduces the likelihood of unintended consequences.</a:t>
            </a:r>
          </a:p>
          <a:p>
            <a:pPr algn="l"/>
            <a:endParaRPr lang="en-US" b="0" i="0">
              <a:effectLst/>
              <a:latin typeface="Söhne"/>
            </a:endParaRPr>
          </a:p>
          <a:p>
            <a:pPr algn="l"/>
            <a:r>
              <a:rPr lang="en-US" b="0" i="0">
                <a:effectLst/>
                <a:latin typeface="Söhne"/>
              </a:rPr>
              <a:t>4. Be Mindful of Unicode Characters:</a:t>
            </a:r>
          </a:p>
          <a:p>
            <a:pPr algn="l"/>
            <a:endParaRPr lang="en-US" b="0" i="0">
              <a:effectLst/>
              <a:latin typeface="Söhne"/>
            </a:endParaRPr>
          </a:p>
          <a:p>
            <a:pPr algn="l"/>
            <a:r>
              <a:rPr lang="en-US" b="0" i="0">
                <a:effectLst/>
                <a:latin typeface="Söhne"/>
              </a:rPr>
              <a:t>JavaScript uses UTF-16 encoding for strings, which can lead to unexpected behavior when dealing with characters outside the Basic Multilingual Plane (BMP). Be aware of surrogate pairs and use appropriate methods for handling Unicode characters.</a:t>
            </a:r>
          </a:p>
          <a:p>
            <a:pPr algn="l"/>
            <a:endParaRPr lang="en-US" b="0" i="0">
              <a:effectLst/>
              <a:latin typeface="Söhne"/>
            </a:endParaRPr>
          </a:p>
          <a:p>
            <a:pPr algn="l"/>
            <a:r>
              <a:rPr lang="en-US" b="0" i="0">
                <a:effectLst/>
                <a:latin typeface="Söhne"/>
              </a:rPr>
              <a:t>// Bad practice</a:t>
            </a:r>
          </a:p>
          <a:p>
            <a:pPr algn="l"/>
            <a:r>
              <a:rPr lang="en-US" b="0" i="0">
                <a:effectLst/>
                <a:latin typeface="Söhne"/>
              </a:rPr>
              <a:t>let emoji = '😊';</a:t>
            </a:r>
          </a:p>
          <a:p>
            <a:pPr algn="l"/>
            <a:r>
              <a:rPr lang="en-US" b="0" i="0">
                <a:effectLst/>
                <a:latin typeface="Söhne"/>
              </a:rPr>
              <a:t>console.log(emoji.length); // Output: 2</a:t>
            </a:r>
          </a:p>
          <a:p>
            <a:pPr algn="l"/>
            <a:endParaRPr lang="en-US" b="0" i="0">
              <a:effectLst/>
              <a:latin typeface="Söhne"/>
            </a:endParaRPr>
          </a:p>
          <a:p>
            <a:pPr algn="l"/>
            <a:r>
              <a:rPr lang="en-US" b="0" i="0">
                <a:effectLst/>
                <a:latin typeface="Söhne"/>
              </a:rPr>
              <a:t>// Good practice</a:t>
            </a:r>
          </a:p>
          <a:p>
            <a:pPr algn="l"/>
            <a:r>
              <a:rPr lang="en-US" b="0" i="0">
                <a:effectLst/>
                <a:latin typeface="Söhne"/>
              </a:rPr>
              <a:t>let emoji = '😊';</a:t>
            </a:r>
          </a:p>
          <a:p>
            <a:pPr algn="l"/>
            <a:r>
              <a:rPr lang="en-US" b="0" i="0">
                <a:effectLst/>
                <a:latin typeface="Söhne"/>
              </a:rPr>
              <a:t>console.log([...emoji].length); // Output: 1</a:t>
            </a:r>
          </a:p>
          <a:p>
            <a:pPr algn="l"/>
            <a:r>
              <a:rPr lang="en-US" b="0" i="0">
                <a:effectLst/>
                <a:latin typeface="Söhne"/>
              </a:rPr>
              <a:t>Using the spread operator or other methods to handle Unicode characters ensures consistent behavior.</a:t>
            </a:r>
            <a:endParaRPr lang="en-US" b="0"/>
          </a:p>
        </p:txBody>
      </p:sp>
      <p:sp>
        <p:nvSpPr>
          <p:cNvPr id="4" name="Slide Number Placeholder 3"/>
          <p:cNvSpPr>
            <a:spLocks noGrp="1"/>
          </p:cNvSpPr>
          <p:nvPr>
            <p:ph type="sldNum" sz="quarter" idx="5"/>
          </p:nvPr>
        </p:nvSpPr>
        <p:spPr/>
        <p:txBody>
          <a:bodyPr/>
          <a:lstStyle/>
          <a:p>
            <a:fld id="{0AC900C1-7326-4B4D-9C4E-22E7230B62CC}" type="slidenum">
              <a:rPr lang="en-US" smtClean="0"/>
              <a:t>180</a:t>
            </a:fld>
            <a:endParaRPr lang="en-US"/>
          </a:p>
        </p:txBody>
      </p:sp>
    </p:spTree>
    <p:extLst>
      <p:ext uri="{BB962C8B-B14F-4D97-AF65-F5344CB8AC3E}">
        <p14:creationId xmlns:p14="http://schemas.microsoft.com/office/powerpoint/2010/main" val="86640282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0"/>
            </a:br>
            <a:r>
              <a:rPr lang="en-US" b="0" i="0">
                <a:effectLst/>
                <a:latin typeface="Söhne"/>
              </a:rPr>
              <a:t>5.Sanitize User Input for Security:</a:t>
            </a:r>
          </a:p>
          <a:p>
            <a:pPr algn="l"/>
            <a:endParaRPr lang="en-US" b="0" i="0">
              <a:effectLst/>
              <a:latin typeface="Söhne"/>
            </a:endParaRPr>
          </a:p>
          <a:p>
            <a:pPr algn="l"/>
            <a:r>
              <a:rPr lang="en-US" b="0" i="0">
                <a:effectLst/>
                <a:latin typeface="Söhne"/>
              </a:rPr>
              <a:t>When working with user input, always sanitize strings to prevent security vulnerabilities like SQL injection or cross-site scripting (XSS) attacks.</a:t>
            </a:r>
          </a:p>
          <a:p>
            <a:pPr algn="l"/>
            <a:endParaRPr lang="en-US" b="0" i="0">
              <a:effectLst/>
              <a:latin typeface="Söhne"/>
            </a:endParaRPr>
          </a:p>
          <a:p>
            <a:pPr algn="l"/>
            <a:r>
              <a:rPr lang="en-US" b="0" i="0">
                <a:effectLst/>
                <a:latin typeface="Söhne"/>
              </a:rPr>
              <a:t>// Bad practice (vulnerable to SQL injection)</a:t>
            </a:r>
          </a:p>
          <a:p>
            <a:pPr algn="l"/>
            <a:r>
              <a:rPr lang="en-US" b="0" i="0">
                <a:effectLst/>
                <a:latin typeface="Söhne"/>
              </a:rPr>
              <a:t>let userInput = "'; DROP TABLE users; --";</a:t>
            </a:r>
          </a:p>
          <a:p>
            <a:pPr algn="l"/>
            <a:endParaRPr lang="en-US" b="0" i="0">
              <a:effectLst/>
              <a:latin typeface="Söhne"/>
            </a:endParaRPr>
          </a:p>
          <a:p>
            <a:pPr algn="l"/>
            <a:r>
              <a:rPr lang="en-US" b="0" i="0">
                <a:effectLst/>
                <a:latin typeface="Söhne"/>
              </a:rPr>
              <a:t>// Good practice (using parameterized queries or sanitization libraries)</a:t>
            </a:r>
          </a:p>
          <a:p>
            <a:pPr algn="l"/>
            <a:r>
              <a:rPr lang="en-US" b="0" i="0">
                <a:effectLst/>
                <a:latin typeface="Söhne"/>
              </a:rPr>
              <a:t>let sanitizedInput = sanitize(userInput);</a:t>
            </a:r>
          </a:p>
          <a:p>
            <a:pPr algn="l"/>
            <a:r>
              <a:rPr lang="en-US" b="0" i="0">
                <a:effectLst/>
                <a:latin typeface="Söhne"/>
              </a:rPr>
              <a:t>Sanitizing user input is critical to prevent malicious exploits and maintain the security of your application.</a:t>
            </a:r>
          </a:p>
          <a:p>
            <a:pPr algn="l"/>
            <a:endParaRPr lang="en-US" b="0" i="0">
              <a:effectLst/>
              <a:latin typeface="Söhne"/>
            </a:endParaRPr>
          </a:p>
          <a:p>
            <a:pPr algn="l"/>
            <a:r>
              <a:rPr lang="en-US" b="0" i="0">
                <a:effectLst/>
                <a:latin typeface="Söhne"/>
              </a:rPr>
              <a:t>6. Utilize Regular Expressions Wisely:</a:t>
            </a:r>
          </a:p>
          <a:p>
            <a:pPr algn="l"/>
            <a:endParaRPr lang="en-US" b="0" i="0">
              <a:effectLst/>
              <a:latin typeface="Söhne"/>
            </a:endParaRPr>
          </a:p>
          <a:p>
            <a:pPr algn="l"/>
            <a:r>
              <a:rPr lang="en-US" b="0" i="0">
                <a:effectLst/>
                <a:latin typeface="Söhne"/>
              </a:rPr>
              <a:t>Regular expressions can be powerful but may also introduce complexity and reduced performance. Use them judiciously and consider alternative approaches for simple string manipulations.</a:t>
            </a:r>
          </a:p>
          <a:p>
            <a:pPr algn="l"/>
            <a:endParaRPr lang="en-US" b="0" i="0">
              <a:effectLst/>
              <a:latin typeface="Söhne"/>
            </a:endParaRPr>
          </a:p>
          <a:p>
            <a:pPr algn="l"/>
            <a:r>
              <a:rPr lang="en-US" b="0" i="0">
                <a:effectLst/>
                <a:latin typeface="Söhne"/>
              </a:rPr>
              <a:t>// Bad practice (using regular expression unnecessarily)</a:t>
            </a:r>
          </a:p>
          <a:p>
            <a:pPr algn="l"/>
            <a:r>
              <a:rPr lang="en-US" b="0" i="0">
                <a:effectLst/>
                <a:latin typeface="Söhne"/>
              </a:rPr>
              <a:t>let result = str.replace(/(^\s+|\s+$)/g, '');</a:t>
            </a:r>
          </a:p>
          <a:p>
            <a:pPr algn="l"/>
            <a:endParaRPr lang="en-US" b="0" i="0">
              <a:effectLst/>
              <a:latin typeface="Söhne"/>
            </a:endParaRPr>
          </a:p>
          <a:p>
            <a:pPr algn="l"/>
            <a:r>
              <a:rPr lang="en-US" b="0" i="0">
                <a:effectLst/>
                <a:latin typeface="Söhne"/>
              </a:rPr>
              <a:t>// Good practice (using trim method)</a:t>
            </a:r>
          </a:p>
          <a:p>
            <a:pPr algn="l"/>
            <a:r>
              <a:rPr lang="en-US" b="0" i="0">
                <a:effectLst/>
                <a:latin typeface="Söhne"/>
              </a:rPr>
              <a:t>let result = str.trim();</a:t>
            </a:r>
          </a:p>
          <a:p>
            <a:pPr algn="l"/>
            <a:r>
              <a:rPr lang="en-US" b="0" i="0">
                <a:effectLst/>
                <a:latin typeface="Söhne"/>
              </a:rPr>
              <a:t>In this example, the trim method provides a cleaner solution without the need for a regular expression.</a:t>
            </a:r>
          </a:p>
          <a:p>
            <a:pPr algn="l"/>
            <a:endParaRPr lang="en-US" b="0" i="0">
              <a:effectLst/>
              <a:latin typeface="Söhne"/>
            </a:endParaRPr>
          </a:p>
          <a:p>
            <a:pPr algn="l"/>
            <a:r>
              <a:rPr lang="en-US" b="0" i="0">
                <a:effectLst/>
                <a:latin typeface="Söhne"/>
              </a:rPr>
              <a:t>7. Optimize String Concatenation in Loops:</a:t>
            </a:r>
          </a:p>
          <a:p>
            <a:pPr algn="l"/>
            <a:endParaRPr lang="en-US" b="0" i="0">
              <a:effectLst/>
              <a:latin typeface="Söhne"/>
            </a:endParaRPr>
          </a:p>
          <a:p>
            <a:pPr algn="l"/>
            <a:r>
              <a:rPr lang="en-US" b="0" i="0">
                <a:effectLst/>
                <a:latin typeface="Söhne"/>
              </a:rPr>
              <a:t>When concatenating strings within loops, consider using an array to store intermediate results and then join them to optimize performance.</a:t>
            </a:r>
          </a:p>
          <a:p>
            <a:pPr algn="l"/>
            <a:endParaRPr lang="en-US" b="0" i="0">
              <a:effectLst/>
              <a:latin typeface="Söhne"/>
            </a:endParaRPr>
          </a:p>
          <a:p>
            <a:pPr algn="l"/>
            <a:r>
              <a:rPr lang="en-US" b="0" i="0">
                <a:effectLst/>
                <a:latin typeface="Söhne"/>
              </a:rPr>
              <a:t>// Bad practice (inefficient in a loop)</a:t>
            </a:r>
          </a:p>
          <a:p>
            <a:pPr algn="l"/>
            <a:r>
              <a:rPr lang="en-US" b="0" i="0">
                <a:effectLst/>
                <a:latin typeface="Söhne"/>
              </a:rPr>
              <a:t>let result = '';</a:t>
            </a:r>
          </a:p>
          <a:p>
            <a:pPr algn="l"/>
            <a:r>
              <a:rPr lang="en-US" b="0" i="0">
                <a:effectLst/>
                <a:latin typeface="Söhne"/>
              </a:rPr>
              <a:t>for (let i = 0; i &lt; array.length; i++) {</a:t>
            </a:r>
          </a:p>
          <a:p>
            <a:pPr algn="l"/>
            <a:r>
              <a:rPr lang="en-US" b="0" i="0">
                <a:effectLst/>
                <a:latin typeface="Söhne"/>
              </a:rPr>
              <a:t>  result += array[i];</a:t>
            </a:r>
          </a:p>
          <a:p>
            <a:pPr algn="l"/>
            <a:r>
              <a:rPr lang="en-US" b="0" i="0">
                <a:effectLst/>
                <a:latin typeface="Söhne"/>
              </a:rPr>
              <a:t>}</a:t>
            </a:r>
          </a:p>
          <a:p>
            <a:pPr algn="l"/>
            <a:endParaRPr lang="en-US" b="0" i="0">
              <a:effectLst/>
              <a:latin typeface="Söhne"/>
            </a:endParaRPr>
          </a:p>
          <a:p>
            <a:pPr algn="l"/>
            <a:r>
              <a:rPr lang="en-US" b="0" i="0">
                <a:effectLst/>
                <a:latin typeface="Söhne"/>
              </a:rPr>
              <a:t>// Good practice (using array and join)</a:t>
            </a:r>
          </a:p>
          <a:p>
            <a:pPr algn="l"/>
            <a:r>
              <a:rPr lang="en-US" b="0" i="0">
                <a:effectLst/>
                <a:latin typeface="Söhne"/>
              </a:rPr>
              <a:t>let resultArray = [];</a:t>
            </a:r>
          </a:p>
          <a:p>
            <a:pPr algn="l"/>
            <a:r>
              <a:rPr lang="en-US" b="0" i="0">
                <a:effectLst/>
                <a:latin typeface="Söhne"/>
              </a:rPr>
              <a:t>for (let i = 0; i &lt; array.length; i++) {</a:t>
            </a:r>
          </a:p>
          <a:p>
            <a:pPr algn="l"/>
            <a:r>
              <a:rPr lang="en-US" b="0" i="0">
                <a:effectLst/>
                <a:latin typeface="Söhne"/>
              </a:rPr>
              <a:t>  resultArray.push(array[i]);</a:t>
            </a:r>
          </a:p>
          <a:p>
            <a:pPr algn="l"/>
            <a:r>
              <a:rPr lang="en-US" b="0" i="0">
                <a:effectLst/>
                <a:latin typeface="Söhne"/>
              </a:rPr>
              <a:t>}</a:t>
            </a:r>
          </a:p>
          <a:p>
            <a:pPr algn="l"/>
            <a:r>
              <a:rPr lang="en-US" b="0" i="0">
                <a:effectLst/>
                <a:latin typeface="Söhne"/>
              </a:rPr>
              <a:t>let result = resultArray.join('');</a:t>
            </a:r>
          </a:p>
          <a:p>
            <a:pPr algn="l"/>
            <a:r>
              <a:rPr lang="en-US" b="0" i="0">
                <a:effectLst/>
                <a:latin typeface="Söhne"/>
              </a:rPr>
              <a:t>This optimization reduces the number of string concatenation operations, improving the efficiency of the code.</a:t>
            </a:r>
          </a:p>
          <a:p>
            <a:pPr algn="l"/>
            <a:endParaRPr lang="en-US" b="0" i="0">
              <a:effectLst/>
              <a:latin typeface="Söhne"/>
            </a:endParaRPr>
          </a:p>
          <a:p>
            <a:pPr algn="l"/>
            <a:r>
              <a:rPr lang="en-US" b="0" i="0">
                <a:effectLst/>
                <a:latin typeface="Söhne"/>
              </a:rPr>
              <a:t>8. Leverage String Interpolation for Readability:</a:t>
            </a:r>
          </a:p>
          <a:p>
            <a:pPr algn="l"/>
            <a:endParaRPr lang="en-US" b="0" i="0">
              <a:effectLst/>
              <a:latin typeface="Söhne"/>
            </a:endParaRPr>
          </a:p>
          <a:p>
            <a:pPr algn="l"/>
            <a:r>
              <a:rPr lang="en-US" b="0" i="0">
                <a:effectLst/>
                <a:latin typeface="Söhne"/>
              </a:rPr>
              <a:t>String interpolation with template literals enhances code readability, especially when concatenating multiple strings or embedding variables.</a:t>
            </a:r>
          </a:p>
          <a:p>
            <a:pPr algn="l"/>
            <a:endParaRPr lang="en-US" b="0" i="0">
              <a:effectLst/>
              <a:latin typeface="Söhne"/>
            </a:endParaRPr>
          </a:p>
          <a:p>
            <a:pPr algn="l"/>
            <a:r>
              <a:rPr lang="en-US" b="0" i="0">
                <a:effectLst/>
                <a:latin typeface="Söhne"/>
              </a:rPr>
              <a:t>// Bad practice</a:t>
            </a:r>
          </a:p>
          <a:p>
            <a:pPr algn="l"/>
            <a:r>
              <a:rPr lang="en-US" b="0" i="0">
                <a:effectLst/>
                <a:latin typeface="Söhne"/>
              </a:rPr>
              <a:t>let fullName = firstName + ' ' + lastName;</a:t>
            </a:r>
          </a:p>
          <a:p>
            <a:pPr algn="l"/>
            <a:endParaRPr lang="en-US" b="0" i="0">
              <a:effectLst/>
              <a:latin typeface="Söhne"/>
            </a:endParaRPr>
          </a:p>
          <a:p>
            <a:pPr algn="l"/>
            <a:r>
              <a:rPr lang="en-US" b="0" i="0">
                <a:effectLst/>
                <a:latin typeface="Söhne"/>
              </a:rPr>
              <a:t>// Good practice</a:t>
            </a:r>
          </a:p>
          <a:p>
            <a:pPr algn="l"/>
            <a:r>
              <a:rPr lang="en-US" b="0" i="0">
                <a:effectLst/>
                <a:latin typeface="Söhne"/>
              </a:rPr>
              <a:t>let fullName = `${firstName} ${lastName}`;</a:t>
            </a:r>
          </a:p>
          <a:p>
            <a:pPr algn="l"/>
            <a:r>
              <a:rPr lang="en-US" b="0" i="0">
                <a:effectLst/>
                <a:latin typeface="Söhne"/>
              </a:rPr>
              <a:t>String interpolation simplifies string concatenation and makes the code more readable.</a:t>
            </a:r>
          </a:p>
          <a:p>
            <a:pPr algn="l"/>
            <a:endParaRPr lang="en-US" b="0" i="0">
              <a:effectLst/>
              <a:latin typeface="Söhne"/>
            </a:endParaRPr>
          </a:p>
          <a:p>
            <a:pPr algn="l"/>
            <a:r>
              <a:rPr lang="en-US" b="0" i="0">
                <a:effectLst/>
                <a:latin typeface="Söhne"/>
              </a:rPr>
              <a:t>Conclusion:</a:t>
            </a:r>
          </a:p>
          <a:p>
            <a:pPr algn="l"/>
            <a:endParaRPr lang="en-US" b="0" i="0">
              <a:effectLst/>
              <a:latin typeface="Söhne"/>
            </a:endParaRPr>
          </a:p>
          <a:p>
            <a:pPr algn="l"/>
            <a:r>
              <a:rPr lang="en-US" b="0" i="0">
                <a:effectLst/>
                <a:latin typeface="Söhne"/>
              </a:rPr>
              <a:t>Adhering to these string best practices not only improves the efficiency and reliability of your JavaScript code but also contributes to a cleaner and more maintainable codebase. By adopting these guidelines, developers can navigate common pitfalls and ensure secure, performant string handling in their applications.</a:t>
            </a:r>
            <a:endParaRPr lang="en-US" b="0"/>
          </a:p>
        </p:txBody>
      </p:sp>
      <p:sp>
        <p:nvSpPr>
          <p:cNvPr id="4" name="Slide Number Placeholder 3"/>
          <p:cNvSpPr>
            <a:spLocks noGrp="1"/>
          </p:cNvSpPr>
          <p:nvPr>
            <p:ph type="sldNum" sz="quarter" idx="5"/>
          </p:nvPr>
        </p:nvSpPr>
        <p:spPr/>
        <p:txBody>
          <a:bodyPr/>
          <a:lstStyle/>
          <a:p>
            <a:fld id="{0AC900C1-7326-4B4D-9C4E-22E7230B62CC}" type="slidenum">
              <a:rPr lang="en-US" smtClean="0"/>
              <a:t>181</a:t>
            </a:fld>
            <a:endParaRPr lang="en-US"/>
          </a:p>
        </p:txBody>
      </p:sp>
    </p:spTree>
    <p:extLst>
      <p:ext uri="{BB962C8B-B14F-4D97-AF65-F5344CB8AC3E}">
        <p14:creationId xmlns:p14="http://schemas.microsoft.com/office/powerpoint/2010/main" val="261408055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018381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871045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71" name="Google Shape;1171;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6" name="Google Shape;1176;p1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524"/>
              <a:buFont typeface="Arial"/>
              <a:buNone/>
            </a:pPr>
            <a:r>
              <a:rPr lang="en-US" b="1"/>
              <a:t>Trainer note: </a:t>
            </a:r>
            <a:endParaRPr lang="en-US" b="0"/>
          </a:p>
          <a:p>
            <a:pPr marL="228600" lvl="0" indent="0" algn="l" rtl="0">
              <a:lnSpc>
                <a:spcPct val="100000"/>
              </a:lnSpc>
              <a:spcBef>
                <a:spcPts val="0"/>
              </a:spcBef>
              <a:spcAft>
                <a:spcPts val="0"/>
              </a:spcAft>
              <a:buSzPts val="1524"/>
              <a:buFont typeface="Arial"/>
              <a:buNone/>
            </a:pPr>
            <a:br>
              <a:rPr lang="en-US" b="0"/>
            </a:br>
            <a:r>
              <a:rPr lang="en-US" b="0"/>
              <a:t>JavaScript Functions</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A function in JavaScript is a reusable block of code designed to perform a specific task. It is executed when invoked by an event or another part of the code.</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Function Definition:</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function </a:t>
            </a:r>
            <a:r>
              <a:rPr lang="en-US" b="0" err="1"/>
              <a:t>functionName</a:t>
            </a:r>
            <a:r>
              <a:rPr lang="en-US" b="0"/>
              <a:t>(parameter1, parameter2, parameter3) {</a:t>
            </a:r>
          </a:p>
          <a:p>
            <a:pPr marL="228600" lvl="0" indent="0" algn="l" rtl="0">
              <a:lnSpc>
                <a:spcPct val="100000"/>
              </a:lnSpc>
              <a:spcBef>
                <a:spcPts val="0"/>
              </a:spcBef>
              <a:spcAft>
                <a:spcPts val="0"/>
              </a:spcAft>
              <a:buSzPts val="1524"/>
              <a:buFont typeface="Arial"/>
              <a:buNone/>
            </a:pPr>
            <a:r>
              <a:rPr lang="en-US" b="0"/>
              <a:t>  // Statements 1</a:t>
            </a:r>
          </a:p>
          <a:p>
            <a:pPr marL="228600" lvl="0" indent="0" algn="l" rtl="0">
              <a:lnSpc>
                <a:spcPct val="100000"/>
              </a:lnSpc>
              <a:spcBef>
                <a:spcPts val="0"/>
              </a:spcBef>
              <a:spcAft>
                <a:spcPts val="0"/>
              </a:spcAft>
              <a:buSzPts val="1524"/>
              <a:buFont typeface="Arial"/>
              <a:buNone/>
            </a:pPr>
            <a:r>
              <a:rPr lang="en-US" b="0"/>
              <a:t>  // Statements 2</a:t>
            </a:r>
          </a:p>
          <a:p>
            <a:pPr marL="228600" lvl="0" indent="0" algn="l" rtl="0">
              <a:lnSpc>
                <a:spcPct val="100000"/>
              </a:lnSpc>
              <a:spcBef>
                <a:spcPts val="0"/>
              </a:spcBef>
              <a:spcAft>
                <a:spcPts val="0"/>
              </a:spcAft>
              <a:buSzPts val="1524"/>
              <a:buFont typeface="Arial"/>
              <a:buNone/>
            </a:pPr>
            <a:r>
              <a:rPr lang="en-US" b="0"/>
              <a:t>  // Statements 3</a:t>
            </a:r>
          </a:p>
          <a:p>
            <a:pPr marL="228600" lvl="0" indent="0" algn="l" rtl="0">
              <a:lnSpc>
                <a:spcPct val="100000"/>
              </a:lnSpc>
              <a:spcBef>
                <a:spcPts val="0"/>
              </a:spcBef>
              <a:spcAft>
                <a:spcPts val="0"/>
              </a:spcAft>
              <a:buSzPts val="1524"/>
              <a:buFont typeface="Arial"/>
              <a:buNone/>
            </a:pPr>
            <a:r>
              <a:rPr lang="en-US" b="0"/>
              <a:t>  return value;</a:t>
            </a:r>
          </a:p>
          <a:p>
            <a:pPr marL="228600" lvl="0" indent="0" algn="l" rtl="0">
              <a:lnSpc>
                <a:spcPct val="100000"/>
              </a:lnSpc>
              <a:spcBef>
                <a:spcPts val="0"/>
              </a:spcBef>
              <a:spcAft>
                <a:spcPts val="0"/>
              </a:spcAft>
              <a:buSzPts val="1524"/>
              <a:buFont typeface="Arial"/>
              <a:buNone/>
            </a:pPr>
            <a:r>
              <a:rPr lang="en-US" b="0"/>
              <a:t>}</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Explanation:</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The function keyword is used to declare a function.</a:t>
            </a:r>
          </a:p>
          <a:p>
            <a:pPr marL="228600" lvl="0" indent="0" algn="l" rtl="0">
              <a:lnSpc>
                <a:spcPct val="100000"/>
              </a:lnSpc>
              <a:spcBef>
                <a:spcPts val="0"/>
              </a:spcBef>
              <a:spcAft>
                <a:spcPts val="0"/>
              </a:spcAft>
              <a:buSzPts val="1524"/>
              <a:buFont typeface="Arial"/>
              <a:buNone/>
            </a:pPr>
            <a:r>
              <a:rPr lang="en-US" b="0" err="1"/>
              <a:t>functionName</a:t>
            </a:r>
            <a:r>
              <a:rPr lang="en-US" b="0"/>
              <a:t> is the name given to the function for later invocation.</a:t>
            </a:r>
          </a:p>
          <a:p>
            <a:pPr marL="228600" lvl="0" indent="0" algn="l" rtl="0">
              <a:lnSpc>
                <a:spcPct val="100000"/>
              </a:lnSpc>
              <a:spcBef>
                <a:spcPts val="0"/>
              </a:spcBef>
              <a:spcAft>
                <a:spcPts val="0"/>
              </a:spcAft>
              <a:buSzPts val="1524"/>
              <a:buFont typeface="Arial"/>
              <a:buNone/>
            </a:pPr>
            <a:r>
              <a:rPr lang="en-US" b="0"/>
              <a:t>Parameters (e.g., parameter1, parameter2, parameter3) are placeholders for values passed to the function when it's called.</a:t>
            </a:r>
          </a:p>
          <a:p>
            <a:pPr marL="228600" lvl="0" indent="0" algn="l" rtl="0">
              <a:lnSpc>
                <a:spcPct val="100000"/>
              </a:lnSpc>
              <a:spcBef>
                <a:spcPts val="0"/>
              </a:spcBef>
              <a:spcAft>
                <a:spcPts val="0"/>
              </a:spcAft>
              <a:buSzPts val="1524"/>
              <a:buFont typeface="Arial"/>
              <a:buNone/>
            </a:pPr>
            <a:r>
              <a:rPr lang="en-US" b="0"/>
              <a:t>The statements within the curly braces {} define the tasks the function performs.</a:t>
            </a:r>
          </a:p>
          <a:p>
            <a:pPr marL="228600" lvl="0" indent="0" algn="l" rtl="0">
              <a:lnSpc>
                <a:spcPct val="100000"/>
              </a:lnSpc>
              <a:spcBef>
                <a:spcPts val="0"/>
              </a:spcBef>
              <a:spcAft>
                <a:spcPts val="0"/>
              </a:spcAft>
              <a:buSzPts val="1524"/>
              <a:buFont typeface="Arial"/>
              <a:buNone/>
            </a:pPr>
            <a:r>
              <a:rPr lang="en-US" b="0"/>
              <a:t>The return statement, if present, specifies the value that the function will return when called.</a:t>
            </a:r>
          </a:p>
          <a:p>
            <a:pPr marL="228600" lvl="0" indent="0" algn="l" rtl="0">
              <a:lnSpc>
                <a:spcPct val="100000"/>
              </a:lnSpc>
              <a:spcBef>
                <a:spcPts val="0"/>
              </a:spcBef>
              <a:spcAft>
                <a:spcPts val="0"/>
              </a:spcAft>
              <a:buSzPts val="1524"/>
              <a:buFont typeface="Arial"/>
              <a:buNone/>
            </a:pPr>
            <a:r>
              <a:rPr lang="en-US" b="0"/>
              <a:t>Usage Example:</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 Function invocation with arguments</a:t>
            </a:r>
          </a:p>
          <a:p>
            <a:pPr marL="228600" lvl="0" indent="0" algn="l" rtl="0">
              <a:lnSpc>
                <a:spcPct val="100000"/>
              </a:lnSpc>
              <a:spcBef>
                <a:spcPts val="0"/>
              </a:spcBef>
              <a:spcAft>
                <a:spcPts val="0"/>
              </a:spcAft>
              <a:buSzPts val="1524"/>
              <a:buFont typeface="Arial"/>
              <a:buNone/>
            </a:pPr>
            <a:r>
              <a:rPr lang="en-US" b="0"/>
              <a:t>let result = </a:t>
            </a:r>
            <a:r>
              <a:rPr lang="en-US" b="0" err="1"/>
              <a:t>functionName</a:t>
            </a:r>
            <a:r>
              <a:rPr lang="en-US" b="0"/>
              <a:t>(arg1, arg2, arg3);</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Functions enhance code modularity and reusability, allowing you to encapsulate logic into discrete units. They play a crucial role in structuring JavaScript programs and promoting maintainability.</a:t>
            </a:r>
            <a:endParaRPr b="1"/>
          </a:p>
        </p:txBody>
      </p:sp>
      <p:sp>
        <p:nvSpPr>
          <p:cNvPr id="1177" name="Google Shape;1177;p1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185</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 name="Google Shape;1190;p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524"/>
              <a:buFont typeface="Arial"/>
              <a:buNone/>
            </a:pPr>
            <a:r>
              <a:rPr lang="en-US" b="1"/>
              <a:t>Trainer notes: </a:t>
            </a:r>
            <a:br>
              <a:rPr lang="en-US" b="0"/>
            </a:br>
            <a:br>
              <a:rPr lang="en-US" b="0"/>
            </a:br>
            <a:r>
              <a:rPr lang="en-US" b="0"/>
              <a:t>In JavaScript functions, parameters and arguments are key concepts that contribute to the flexibility and versatility of functions.</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Function Parameters:</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Parameters are listed inside the parentheses () during the function definition.</a:t>
            </a:r>
          </a:p>
          <a:p>
            <a:pPr marL="228600" lvl="0" indent="0" algn="l" rtl="0">
              <a:lnSpc>
                <a:spcPct val="100000"/>
              </a:lnSpc>
              <a:spcBef>
                <a:spcPts val="0"/>
              </a:spcBef>
              <a:spcAft>
                <a:spcPts val="0"/>
              </a:spcAft>
              <a:buSzPts val="1524"/>
              <a:buFont typeface="Arial"/>
              <a:buNone/>
            </a:pPr>
            <a:r>
              <a:rPr lang="en-US" b="0"/>
              <a:t>They act as placeholders for values that the function will receive when it is invoked.</a:t>
            </a:r>
          </a:p>
          <a:p>
            <a:pPr marL="228600" lvl="0" indent="0" algn="l" rtl="0">
              <a:lnSpc>
                <a:spcPct val="100000"/>
              </a:lnSpc>
              <a:spcBef>
                <a:spcPts val="0"/>
              </a:spcBef>
              <a:spcAft>
                <a:spcPts val="0"/>
              </a:spcAft>
              <a:buSzPts val="1524"/>
              <a:buFont typeface="Arial"/>
              <a:buNone/>
            </a:pPr>
            <a:r>
              <a:rPr lang="en-US" b="0"/>
              <a:t>Parameters are like local variables within the function, representing the values passed to it.</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function </a:t>
            </a:r>
            <a:r>
              <a:rPr lang="en-US" b="0" err="1"/>
              <a:t>exampleFunction</a:t>
            </a:r>
            <a:r>
              <a:rPr lang="en-US" b="0"/>
              <a:t>(parameter1, parameter2, parameter3) {</a:t>
            </a:r>
          </a:p>
          <a:p>
            <a:pPr marL="228600" lvl="0" indent="0" algn="l" rtl="0">
              <a:lnSpc>
                <a:spcPct val="100000"/>
              </a:lnSpc>
              <a:spcBef>
                <a:spcPts val="0"/>
              </a:spcBef>
              <a:spcAft>
                <a:spcPts val="0"/>
              </a:spcAft>
              <a:buSzPts val="1524"/>
              <a:buFont typeface="Arial"/>
              <a:buNone/>
            </a:pPr>
            <a:r>
              <a:rPr lang="en-US" b="0"/>
              <a:t>  // Function body using parameters</a:t>
            </a:r>
          </a:p>
          <a:p>
            <a:pPr marL="228600" lvl="0" indent="0" algn="l" rtl="0">
              <a:lnSpc>
                <a:spcPct val="100000"/>
              </a:lnSpc>
              <a:spcBef>
                <a:spcPts val="0"/>
              </a:spcBef>
              <a:spcAft>
                <a:spcPts val="0"/>
              </a:spcAft>
              <a:buSzPts val="1524"/>
              <a:buFont typeface="Arial"/>
              <a:buNone/>
            </a:pPr>
            <a:r>
              <a:rPr lang="en-US" b="0"/>
              <a:t>}</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Function Arguments:</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Arguments are the actual values passed to a function when it is called.</a:t>
            </a:r>
          </a:p>
          <a:p>
            <a:pPr marL="228600" lvl="0" indent="0" algn="l" rtl="0">
              <a:lnSpc>
                <a:spcPct val="100000"/>
              </a:lnSpc>
              <a:spcBef>
                <a:spcPts val="0"/>
              </a:spcBef>
              <a:spcAft>
                <a:spcPts val="0"/>
              </a:spcAft>
              <a:buSzPts val="1524"/>
              <a:buFont typeface="Arial"/>
              <a:buNone/>
            </a:pPr>
            <a:r>
              <a:rPr lang="en-US" b="0"/>
              <a:t>They are provided within the parentheses during the function invocation.</a:t>
            </a:r>
          </a:p>
          <a:p>
            <a:pPr marL="228600" lvl="0" indent="0" algn="l" rtl="0">
              <a:lnSpc>
                <a:spcPct val="100000"/>
              </a:lnSpc>
              <a:spcBef>
                <a:spcPts val="0"/>
              </a:spcBef>
              <a:spcAft>
                <a:spcPts val="0"/>
              </a:spcAft>
              <a:buSzPts val="1524"/>
              <a:buFont typeface="Arial"/>
              <a:buNone/>
            </a:pPr>
            <a:r>
              <a:rPr lang="en-US" b="0"/>
              <a:t>The values assigned to parameters inside the function depend on the arguments passed during invocation.</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 Function invocation with arguments</a:t>
            </a:r>
          </a:p>
          <a:p>
            <a:pPr marL="228600" lvl="0" indent="0" algn="l" rtl="0">
              <a:lnSpc>
                <a:spcPct val="100000"/>
              </a:lnSpc>
              <a:spcBef>
                <a:spcPts val="0"/>
              </a:spcBef>
              <a:spcAft>
                <a:spcPts val="0"/>
              </a:spcAft>
              <a:buSzPts val="1524"/>
              <a:buFont typeface="Arial"/>
              <a:buNone/>
            </a:pPr>
            <a:r>
              <a:rPr lang="en-US" b="0" err="1"/>
              <a:t>exampleFunction</a:t>
            </a:r>
            <a:r>
              <a:rPr lang="en-US" b="0"/>
              <a:t>(arg1, arg2, arg3);</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Inside the Function:</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Within the function, the parameters (which now hold the values of arguments) behave as local variables.</a:t>
            </a:r>
          </a:p>
          <a:p>
            <a:pPr marL="228600" lvl="0" indent="0" algn="l" rtl="0">
              <a:lnSpc>
                <a:spcPct val="100000"/>
              </a:lnSpc>
              <a:spcBef>
                <a:spcPts val="0"/>
              </a:spcBef>
              <a:spcAft>
                <a:spcPts val="0"/>
              </a:spcAft>
              <a:buSzPts val="1524"/>
              <a:buFont typeface="Arial"/>
              <a:buNone/>
            </a:pPr>
            <a:r>
              <a:rPr lang="en-US" b="0"/>
              <a:t>They can be used in the function body to perform specific tasks.</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function </a:t>
            </a:r>
            <a:r>
              <a:rPr lang="en-US" b="0" err="1"/>
              <a:t>exampleFunction</a:t>
            </a:r>
            <a:r>
              <a:rPr lang="en-US" b="0"/>
              <a:t>(parameter1, parameter2, parameter3) {</a:t>
            </a:r>
          </a:p>
          <a:p>
            <a:pPr marL="228600" lvl="0" indent="0" algn="l" rtl="0">
              <a:lnSpc>
                <a:spcPct val="100000"/>
              </a:lnSpc>
              <a:spcBef>
                <a:spcPts val="0"/>
              </a:spcBef>
              <a:spcAft>
                <a:spcPts val="0"/>
              </a:spcAft>
              <a:buSzPts val="1524"/>
              <a:buFont typeface="Arial"/>
              <a:buNone/>
            </a:pPr>
            <a:r>
              <a:rPr lang="en-US" b="0"/>
              <a:t>  // Using parameters as local variables</a:t>
            </a:r>
          </a:p>
          <a:p>
            <a:pPr marL="228600" lvl="0" indent="0" algn="l" rtl="0">
              <a:lnSpc>
                <a:spcPct val="100000"/>
              </a:lnSpc>
              <a:spcBef>
                <a:spcPts val="0"/>
              </a:spcBef>
              <a:spcAft>
                <a:spcPts val="0"/>
              </a:spcAft>
              <a:buSzPts val="1524"/>
              <a:buFont typeface="Arial"/>
              <a:buNone/>
            </a:pPr>
            <a:r>
              <a:rPr lang="en-US" b="0"/>
              <a:t>  console.log(parameter1 + parameter2 + parameter3);</a:t>
            </a:r>
          </a:p>
          <a:p>
            <a:pPr marL="228600" lvl="0" indent="0" algn="l" rtl="0">
              <a:lnSpc>
                <a:spcPct val="100000"/>
              </a:lnSpc>
              <a:spcBef>
                <a:spcPts val="0"/>
              </a:spcBef>
              <a:spcAft>
                <a:spcPts val="0"/>
              </a:spcAft>
              <a:buSzPts val="1524"/>
              <a:buFont typeface="Arial"/>
              <a:buNone/>
            </a:pPr>
            <a:r>
              <a:rPr lang="en-US" b="0"/>
              <a:t>}</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r>
              <a:rPr lang="en-US" b="0"/>
              <a:t>These characteristics enable functions to receive and work with dynamic inputs, making them adaptable and reusable in various contexts within a program.</a:t>
            </a:r>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endParaRPr lang="en-US" b="0"/>
          </a:p>
          <a:p>
            <a:pPr marL="228600" lvl="0" indent="0" algn="l" rtl="0">
              <a:lnSpc>
                <a:spcPct val="100000"/>
              </a:lnSpc>
              <a:spcBef>
                <a:spcPts val="0"/>
              </a:spcBef>
              <a:spcAft>
                <a:spcPts val="0"/>
              </a:spcAft>
              <a:buSzPts val="1524"/>
              <a:buFont typeface="Arial"/>
              <a:buNone/>
            </a:pPr>
            <a:endParaRPr b="1">
              <a:latin typeface="Calibri"/>
              <a:ea typeface="Calibri"/>
              <a:cs typeface="Calibri"/>
              <a:sym typeface="Calibri"/>
            </a:endParaRPr>
          </a:p>
        </p:txBody>
      </p:sp>
      <p:sp>
        <p:nvSpPr>
          <p:cNvPr id="1191" name="Google Shape;1191;p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186</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endParaRPr b="1"/>
          </a:p>
          <a:p>
            <a:pPr marL="0" lvl="0" indent="0" algn="l" rtl="0">
              <a:lnSpc>
                <a:spcPct val="100000"/>
              </a:lnSpc>
              <a:spcBef>
                <a:spcPts val="0"/>
              </a:spcBef>
              <a:spcAft>
                <a:spcPts val="0"/>
              </a:spcAft>
              <a:buSzPts val="1400"/>
              <a:buNone/>
            </a:pPr>
            <a:br>
              <a:rPr lang="en-US"/>
            </a:br>
            <a:r>
              <a:rPr lang="en-US"/>
              <a:t>Advantages of Using Functions in JavaScript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Code Reusability:</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Functions allow you to define a block of code once and reuse it multiple times throughout your program.</a:t>
            </a:r>
          </a:p>
          <a:p>
            <a:pPr marL="0" lvl="0" indent="0" algn="l" rtl="0">
              <a:lnSpc>
                <a:spcPct val="100000"/>
              </a:lnSpc>
              <a:spcBef>
                <a:spcPts val="0"/>
              </a:spcBef>
              <a:spcAft>
                <a:spcPts val="0"/>
              </a:spcAft>
              <a:buSzPts val="1400"/>
              <a:buNone/>
            </a:pPr>
            <a:r>
              <a:rPr lang="en-US"/>
              <a:t>This promotes a modular and organized code structure, reducing redundancy and making maintenance easier.</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function greet(name) {</a:t>
            </a:r>
          </a:p>
          <a:p>
            <a:pPr marL="0" lvl="0" indent="0" algn="l" rtl="0">
              <a:lnSpc>
                <a:spcPct val="100000"/>
              </a:lnSpc>
              <a:spcBef>
                <a:spcPts val="0"/>
              </a:spcBef>
              <a:spcAft>
                <a:spcPts val="0"/>
              </a:spcAft>
              <a:buSzPts val="1400"/>
              <a:buNone/>
            </a:pPr>
            <a:r>
              <a:rPr lang="en-US"/>
              <a:t>  console.log("Hello, " + name + "!");</a:t>
            </a:r>
          </a:p>
          <a:p>
            <a:pPr marL="0" lvl="0" indent="0" algn="l" rtl="0">
              <a:lnSpc>
                <a:spcPct val="100000"/>
              </a:lnSpc>
              <a:spcBef>
                <a:spcPts val="0"/>
              </a:spcBef>
              <a:spcAft>
                <a:spcPts val="0"/>
              </a:spcAft>
              <a:buSzPts val="1400"/>
              <a:buNone/>
            </a:pPr>
            <a:r>
              <a:rPr lang="en-US"/>
              <a: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 Reusing the function</a:t>
            </a:r>
          </a:p>
          <a:p>
            <a:pPr marL="0" lvl="0" indent="0" algn="l" rtl="0">
              <a:lnSpc>
                <a:spcPct val="100000"/>
              </a:lnSpc>
              <a:spcBef>
                <a:spcPts val="0"/>
              </a:spcBef>
              <a:spcAft>
                <a:spcPts val="0"/>
              </a:spcAft>
              <a:buSzPts val="1400"/>
              <a:buNone/>
            </a:pPr>
            <a:r>
              <a:rPr lang="en-US"/>
              <a:t>greet("John");</a:t>
            </a:r>
          </a:p>
          <a:p>
            <a:pPr marL="0" lvl="0" indent="0" algn="l" rtl="0">
              <a:lnSpc>
                <a:spcPct val="100000"/>
              </a:lnSpc>
              <a:spcBef>
                <a:spcPts val="0"/>
              </a:spcBef>
              <a:spcAft>
                <a:spcPts val="0"/>
              </a:spcAft>
              <a:buSzPts val="1400"/>
              <a:buNone/>
            </a:pPr>
            <a:r>
              <a:rPr lang="en-US"/>
              <a:t>greet("Alice");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Different Results with Different Arguments: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Functions can be designed to accept parameters (arguments), enabling them to produce different results based on the inputs provided.</a:t>
            </a:r>
          </a:p>
          <a:p>
            <a:pPr marL="0" lvl="0" indent="0" algn="l" rtl="0">
              <a:lnSpc>
                <a:spcPct val="100000"/>
              </a:lnSpc>
              <a:spcBef>
                <a:spcPts val="0"/>
              </a:spcBef>
              <a:spcAft>
                <a:spcPts val="0"/>
              </a:spcAft>
              <a:buSzPts val="1400"/>
              <a:buNone/>
            </a:pPr>
            <a:r>
              <a:rPr lang="en-US"/>
              <a:t>This flexibility allows you to use the same function for various scenarios with distinct outcomes.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function multiply(x, y) {</a:t>
            </a:r>
          </a:p>
          <a:p>
            <a:pPr marL="0" lvl="0" indent="0" algn="l" rtl="0">
              <a:lnSpc>
                <a:spcPct val="100000"/>
              </a:lnSpc>
              <a:spcBef>
                <a:spcPts val="0"/>
              </a:spcBef>
              <a:spcAft>
                <a:spcPts val="0"/>
              </a:spcAft>
              <a:buSzPts val="1400"/>
              <a:buNone/>
            </a:pPr>
            <a:r>
              <a:rPr lang="en-US"/>
              <a:t>  return x * y;</a:t>
            </a:r>
          </a:p>
          <a:p>
            <a:pPr marL="0" lvl="0" indent="0" algn="l" rtl="0">
              <a:lnSpc>
                <a:spcPct val="100000"/>
              </a:lnSpc>
              <a:spcBef>
                <a:spcPts val="0"/>
              </a:spcBef>
              <a:spcAft>
                <a:spcPts val="0"/>
              </a:spcAft>
              <a:buSzPts val="1400"/>
              <a:buNone/>
            </a:pPr>
            <a:r>
              <a:rPr lang="en-US"/>
              <a: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 Using the function with different arguments</a:t>
            </a:r>
          </a:p>
          <a:p>
            <a:pPr marL="0" lvl="0" indent="0" algn="l" rtl="0">
              <a:lnSpc>
                <a:spcPct val="100000"/>
              </a:lnSpc>
              <a:spcBef>
                <a:spcPts val="0"/>
              </a:spcBef>
              <a:spcAft>
                <a:spcPts val="0"/>
              </a:spcAft>
              <a:buSzPts val="1400"/>
              <a:buNone/>
            </a:pPr>
            <a:r>
              <a:rPr lang="en-US"/>
              <a:t>let result1 = multiply(3, 4); // Result: 12</a:t>
            </a:r>
          </a:p>
          <a:p>
            <a:pPr marL="0" lvl="0" indent="0" algn="l" rtl="0">
              <a:lnSpc>
                <a:spcPct val="100000"/>
              </a:lnSpc>
              <a:spcBef>
                <a:spcPts val="0"/>
              </a:spcBef>
              <a:spcAft>
                <a:spcPts val="0"/>
              </a:spcAft>
              <a:buSzPts val="1400"/>
              <a:buNone/>
            </a:pPr>
            <a:r>
              <a:rPr lang="en-US"/>
              <a:t>let result2 = multiply(5, 2); // Result: 10</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Encapsulation of Logic:</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Functions encapsulate specific logic or tasks, making the code more readable and easier to understand.</a:t>
            </a:r>
          </a:p>
          <a:p>
            <a:pPr marL="0" lvl="0" indent="0" algn="l" rtl="0">
              <a:lnSpc>
                <a:spcPct val="100000"/>
              </a:lnSpc>
              <a:spcBef>
                <a:spcPts val="0"/>
              </a:spcBef>
              <a:spcAft>
                <a:spcPts val="0"/>
              </a:spcAft>
              <a:buSzPts val="1400"/>
              <a:buNone/>
            </a:pPr>
            <a:r>
              <a:rPr lang="en-US"/>
              <a:t>Each function can focus on a particular responsibility, contributing to the overall clarity of your code.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function </a:t>
            </a:r>
            <a:r>
              <a:rPr lang="en-US" err="1"/>
              <a:t>calculateArea</a:t>
            </a:r>
            <a:r>
              <a:rPr lang="en-US"/>
              <a:t>(radius) {</a:t>
            </a:r>
          </a:p>
          <a:p>
            <a:pPr marL="0" lvl="0" indent="0" algn="l" rtl="0">
              <a:lnSpc>
                <a:spcPct val="100000"/>
              </a:lnSpc>
              <a:spcBef>
                <a:spcPts val="0"/>
              </a:spcBef>
              <a:spcAft>
                <a:spcPts val="0"/>
              </a:spcAft>
              <a:buSzPts val="1400"/>
              <a:buNone/>
            </a:pPr>
            <a:r>
              <a:rPr lang="en-US"/>
              <a:t>  return </a:t>
            </a:r>
            <a:r>
              <a:rPr lang="en-US" err="1"/>
              <a:t>Math.PI</a:t>
            </a:r>
            <a:r>
              <a:rPr lang="en-US"/>
              <a:t> * radius ** 2;</a:t>
            </a:r>
          </a:p>
          <a:p>
            <a:pPr marL="0" lvl="0" indent="0" algn="l" rtl="0">
              <a:lnSpc>
                <a:spcPct val="100000"/>
              </a:lnSpc>
              <a:spcBef>
                <a:spcPts val="0"/>
              </a:spcBef>
              <a:spcAft>
                <a:spcPts val="0"/>
              </a:spcAft>
              <a:buSzPts val="1400"/>
              <a:buNone/>
            </a:pPr>
            <a:r>
              <a:rPr lang="en-US"/>
              <a: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let area = </a:t>
            </a:r>
            <a:r>
              <a:rPr lang="en-US" err="1"/>
              <a:t>calculateArea</a:t>
            </a:r>
            <a:r>
              <a:rPr lang="en-US"/>
              <a:t>(5); // Result: 78.54</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Abstraction: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Functions abstract away the implementation details, allowing you to use a function without needing to understand how it works internally.</a:t>
            </a:r>
          </a:p>
          <a:p>
            <a:pPr marL="0" lvl="0" indent="0" algn="l" rtl="0">
              <a:lnSpc>
                <a:spcPct val="100000"/>
              </a:lnSpc>
              <a:spcBef>
                <a:spcPts val="0"/>
              </a:spcBef>
              <a:spcAft>
                <a:spcPts val="0"/>
              </a:spcAft>
              <a:buSzPts val="1400"/>
              <a:buNone/>
            </a:pPr>
            <a:r>
              <a:rPr lang="en-US"/>
              <a:t>This abstraction simplifies the usage of complex functionality.</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function </a:t>
            </a:r>
            <a:r>
              <a:rPr lang="en-US" err="1"/>
              <a:t>fetchData</a:t>
            </a:r>
            <a:r>
              <a:rPr lang="en-US"/>
              <a:t>(</a:t>
            </a:r>
            <a:r>
              <a:rPr lang="en-US" err="1"/>
              <a:t>url</a:t>
            </a:r>
            <a:r>
              <a:rPr lang="en-US"/>
              <a:t>) {</a:t>
            </a:r>
          </a:p>
          <a:p>
            <a:pPr marL="0" lvl="0" indent="0" algn="l" rtl="0">
              <a:lnSpc>
                <a:spcPct val="100000"/>
              </a:lnSpc>
              <a:spcBef>
                <a:spcPts val="0"/>
              </a:spcBef>
              <a:spcAft>
                <a:spcPts val="0"/>
              </a:spcAft>
              <a:buSzPts val="1400"/>
              <a:buNone/>
            </a:pPr>
            <a:r>
              <a:rPr lang="en-US"/>
              <a:t>  // Implementation details abstracted away</a:t>
            </a:r>
          </a:p>
          <a:p>
            <a:pPr marL="0" lvl="0" indent="0" algn="l" rtl="0">
              <a:lnSpc>
                <a:spcPct val="100000"/>
              </a:lnSpc>
              <a:spcBef>
                <a:spcPts val="0"/>
              </a:spcBef>
              <a:spcAft>
                <a:spcPts val="0"/>
              </a:spcAft>
              <a:buSzPts val="1400"/>
              <a:buNone/>
            </a:pPr>
            <a:r>
              <a:rPr lang="en-US"/>
              <a:t>  // Fetch data from the specified URL</a:t>
            </a:r>
          </a:p>
          <a:p>
            <a:pPr marL="0" lvl="0" indent="0" algn="l" rtl="0">
              <a:lnSpc>
                <a:spcPct val="100000"/>
              </a:lnSpc>
              <a:spcBef>
                <a:spcPts val="0"/>
              </a:spcBef>
              <a:spcAft>
                <a:spcPts val="0"/>
              </a:spcAft>
              <a:buSzPts val="1400"/>
              <a:buNone/>
            </a:pPr>
            <a:r>
              <a:rPr lang="en-US"/>
              <a: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err="1"/>
              <a:t>fetchData</a:t>
            </a:r>
            <a:r>
              <a:rPr lang="en-US"/>
              <a:t>("https://api.example.com/data");</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By leveraging functions, you enhance the maintainability, readability, and flexibility of your code, making it easier to adapt to changing requirements and collaborate with others.</a:t>
            </a:r>
            <a:endParaRPr/>
          </a:p>
        </p:txBody>
      </p:sp>
      <p:sp>
        <p:nvSpPr>
          <p:cNvPr id="1219" name="Google Shape;121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 </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A function definition, also known as a function declaration or function statement, is a fundamental building block in JavaScript. It follows a specific syntax and serves the purpose of encapsulating a block of code for reuse.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 Function Definition</a:t>
            </a:r>
          </a:p>
          <a:p>
            <a:pPr marL="0" lvl="0" indent="0" algn="l" rtl="0">
              <a:lnSpc>
                <a:spcPct val="100000"/>
              </a:lnSpc>
              <a:spcBef>
                <a:spcPts val="0"/>
              </a:spcBef>
              <a:spcAft>
                <a:spcPts val="0"/>
              </a:spcAft>
              <a:buClr>
                <a:schemeClr val="dk1"/>
              </a:buClr>
              <a:buSzPts val="1400"/>
              <a:buFont typeface="Arial"/>
              <a:buNone/>
            </a:pPr>
            <a:r>
              <a:rPr lang="en-US" b="0"/>
              <a:t>function </a:t>
            </a:r>
            <a:r>
              <a:rPr lang="en-US" b="0" err="1"/>
              <a:t>multiplyNumbers</a:t>
            </a:r>
            <a:r>
              <a:rPr lang="en-US" b="0"/>
              <a:t>(n1, n2) {</a:t>
            </a:r>
          </a:p>
          <a:p>
            <a:pPr marL="0" lvl="0" indent="0" algn="l" rtl="0">
              <a:lnSpc>
                <a:spcPct val="100000"/>
              </a:lnSpc>
              <a:spcBef>
                <a:spcPts val="0"/>
              </a:spcBef>
              <a:spcAft>
                <a:spcPts val="0"/>
              </a:spcAft>
              <a:buClr>
                <a:schemeClr val="dk1"/>
              </a:buClr>
              <a:buSzPts val="1400"/>
              <a:buFont typeface="Arial"/>
              <a:buNone/>
            </a:pPr>
            <a:r>
              <a:rPr lang="en-US" b="0"/>
              <a:t>  return n1 * n2;</a:t>
            </a:r>
          </a:p>
          <a:p>
            <a:pPr marL="0" lvl="0" indent="0" algn="l" rtl="0">
              <a:lnSpc>
                <a:spcPct val="100000"/>
              </a:lnSpc>
              <a:spcBef>
                <a:spcPts val="0"/>
              </a:spcBef>
              <a:spcAft>
                <a:spcPts val="0"/>
              </a:spcAft>
              <a:buClr>
                <a:schemeClr val="dk1"/>
              </a:buClr>
              <a:buSzPts val="1400"/>
              <a:buFont typeface="Arial"/>
              <a:buNone/>
            </a:pP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Key Components:</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Function Keyword:</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Every function definition starts with the function keyword, indicating the creation of a new function.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Function Name: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Following the function keyword, you provide a unique name for your user-defined function.</a:t>
            </a:r>
          </a:p>
          <a:p>
            <a:pPr marL="0" lvl="0" indent="0" algn="l" rtl="0">
              <a:lnSpc>
                <a:spcPct val="100000"/>
              </a:lnSpc>
              <a:spcBef>
                <a:spcPts val="0"/>
              </a:spcBef>
              <a:spcAft>
                <a:spcPts val="0"/>
              </a:spcAft>
              <a:buClr>
                <a:schemeClr val="dk1"/>
              </a:buClr>
              <a:buSzPts val="1400"/>
              <a:buFont typeface="Arial"/>
              <a:buNone/>
            </a:pPr>
            <a:r>
              <a:rPr lang="en-US" b="0"/>
              <a:t>The function name should adhere to naming conventions and be descriptive of the functionality.</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function </a:t>
            </a:r>
            <a:r>
              <a:rPr lang="en-US" b="0" err="1"/>
              <a:t>multiplyNumbers</a:t>
            </a:r>
            <a:r>
              <a:rPr lang="en-US" b="0"/>
              <a:t>(n1, n2) {</a:t>
            </a:r>
          </a:p>
          <a:p>
            <a:pPr marL="0" lvl="0" indent="0" algn="l" rtl="0">
              <a:lnSpc>
                <a:spcPct val="100000"/>
              </a:lnSpc>
              <a:spcBef>
                <a:spcPts val="0"/>
              </a:spcBef>
              <a:spcAft>
                <a:spcPts val="0"/>
              </a:spcAft>
              <a:buClr>
                <a:schemeClr val="dk1"/>
              </a:buClr>
              <a:buSzPts val="1400"/>
              <a:buFont typeface="Arial"/>
              <a:buNone/>
            </a:pPr>
            <a:r>
              <a:rPr lang="en-US" b="0"/>
              <a:t>  // Function body</a:t>
            </a:r>
          </a:p>
          <a:p>
            <a:pPr marL="0" lvl="0" indent="0" algn="l" rtl="0">
              <a:lnSpc>
                <a:spcPct val="100000"/>
              </a:lnSpc>
              <a:spcBef>
                <a:spcPts val="0"/>
              </a:spcBef>
              <a:spcAft>
                <a:spcPts val="0"/>
              </a:spcAft>
              <a:buClr>
                <a:schemeClr val="dk1"/>
              </a:buClr>
              <a:buSzPts val="1400"/>
              <a:buFont typeface="Arial"/>
              <a:buNone/>
            </a:pP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Parameters:</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Inside the parentheses (), you can declare parameters that act as placeholders for values passed to the function.</a:t>
            </a:r>
          </a:p>
          <a:p>
            <a:pPr marL="0" lvl="0" indent="0" algn="l" rtl="0">
              <a:lnSpc>
                <a:spcPct val="100000"/>
              </a:lnSpc>
              <a:spcBef>
                <a:spcPts val="0"/>
              </a:spcBef>
              <a:spcAft>
                <a:spcPts val="0"/>
              </a:spcAft>
              <a:buClr>
                <a:schemeClr val="dk1"/>
              </a:buClr>
              <a:buSzPts val="1400"/>
              <a:buFont typeface="Arial"/>
              <a:buNone/>
            </a:pPr>
            <a:r>
              <a:rPr lang="en-US" b="0"/>
              <a:t>Parameters make the function versatile, allowing it to work with different inputs.</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function </a:t>
            </a:r>
            <a:r>
              <a:rPr lang="en-US" b="0" err="1"/>
              <a:t>multiplyNumbers</a:t>
            </a:r>
            <a:r>
              <a:rPr lang="en-US" b="0"/>
              <a:t>(n1, n2) {</a:t>
            </a:r>
          </a:p>
          <a:p>
            <a:pPr marL="0" lvl="0" indent="0" algn="l" rtl="0">
              <a:lnSpc>
                <a:spcPct val="100000"/>
              </a:lnSpc>
              <a:spcBef>
                <a:spcPts val="0"/>
              </a:spcBef>
              <a:spcAft>
                <a:spcPts val="0"/>
              </a:spcAft>
              <a:buClr>
                <a:schemeClr val="dk1"/>
              </a:buClr>
              <a:buSzPts val="1400"/>
              <a:buFont typeface="Arial"/>
              <a:buNone/>
            </a:pPr>
            <a:r>
              <a:rPr lang="en-US" b="0"/>
              <a:t>  // Function body using parameters</a:t>
            </a:r>
          </a:p>
          <a:p>
            <a:pPr marL="0" lvl="0" indent="0" algn="l" rtl="0">
              <a:lnSpc>
                <a:spcPct val="100000"/>
              </a:lnSpc>
              <a:spcBef>
                <a:spcPts val="0"/>
              </a:spcBef>
              <a:spcAft>
                <a:spcPts val="0"/>
              </a:spcAft>
              <a:buClr>
                <a:schemeClr val="dk1"/>
              </a:buClr>
              <a:buSzPts val="1400"/>
              <a:buFont typeface="Arial"/>
              <a:buNone/>
            </a:pP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Function Body:</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The function body contains the code to be executed when the function is called.</a:t>
            </a:r>
          </a:p>
          <a:p>
            <a:pPr marL="0" lvl="0" indent="0" algn="l" rtl="0">
              <a:lnSpc>
                <a:spcPct val="100000"/>
              </a:lnSpc>
              <a:spcBef>
                <a:spcPts val="0"/>
              </a:spcBef>
              <a:spcAft>
                <a:spcPts val="0"/>
              </a:spcAft>
              <a:buClr>
                <a:schemeClr val="dk1"/>
              </a:buClr>
              <a:buSzPts val="1400"/>
              <a:buFont typeface="Arial"/>
              <a:buNone/>
            </a:pPr>
            <a:r>
              <a:rPr lang="en-US" b="0"/>
              <a:t>It encapsulates the logic, and any valid JavaScript code can be included in the function body.</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function </a:t>
            </a:r>
            <a:r>
              <a:rPr lang="en-US" b="0" err="1"/>
              <a:t>multiplyNumbers</a:t>
            </a:r>
            <a:r>
              <a:rPr lang="en-US" b="0"/>
              <a:t>(n1, n2) {</a:t>
            </a:r>
          </a:p>
          <a:p>
            <a:pPr marL="0" lvl="0" indent="0" algn="l" rtl="0">
              <a:lnSpc>
                <a:spcPct val="100000"/>
              </a:lnSpc>
              <a:spcBef>
                <a:spcPts val="0"/>
              </a:spcBef>
              <a:spcAft>
                <a:spcPts val="0"/>
              </a:spcAft>
              <a:buClr>
                <a:schemeClr val="dk1"/>
              </a:buClr>
              <a:buSzPts val="1400"/>
              <a:buFont typeface="Arial"/>
              <a:buNone/>
            </a:pPr>
            <a:r>
              <a:rPr lang="en-US" b="0"/>
              <a:t>  return n1 * n2; // Example logic</a:t>
            </a:r>
          </a:p>
          <a:p>
            <a:pPr marL="0" lvl="0" indent="0" algn="l" rtl="0">
              <a:lnSpc>
                <a:spcPct val="100000"/>
              </a:lnSpc>
              <a:spcBef>
                <a:spcPts val="0"/>
              </a:spcBef>
              <a:spcAft>
                <a:spcPts val="0"/>
              </a:spcAft>
              <a:buClr>
                <a:schemeClr val="dk1"/>
              </a:buClr>
              <a:buSzPts val="1400"/>
              <a:buFont typeface="Arial"/>
              <a:buNone/>
            </a:pPr>
            <a:r>
              <a:rPr lang="en-US" b="0"/>
              <a:t>}</a:t>
            </a:r>
          </a:p>
          <a:p>
            <a:pPr marL="0" lvl="0" indent="0" algn="l" rtl="0">
              <a:lnSpc>
                <a:spcPct val="100000"/>
              </a:lnSpc>
              <a:spcBef>
                <a:spcPts val="0"/>
              </a:spcBef>
              <a:spcAft>
                <a:spcPts val="0"/>
              </a:spcAft>
              <a:buClr>
                <a:schemeClr val="dk1"/>
              </a:buClr>
              <a:buSzPts val="1400"/>
              <a:buFont typeface="Arial"/>
              <a:buNone/>
            </a:pPr>
            <a:r>
              <a:rPr lang="en-US" b="0"/>
              <a:t>Example Usage: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 Function invocation with arguments</a:t>
            </a:r>
          </a:p>
          <a:p>
            <a:pPr marL="0" lvl="0" indent="0" algn="l" rtl="0">
              <a:lnSpc>
                <a:spcPct val="100000"/>
              </a:lnSpc>
              <a:spcBef>
                <a:spcPts val="0"/>
              </a:spcBef>
              <a:spcAft>
                <a:spcPts val="0"/>
              </a:spcAft>
              <a:buClr>
                <a:schemeClr val="dk1"/>
              </a:buClr>
              <a:buSzPts val="1400"/>
              <a:buFont typeface="Arial"/>
              <a:buNone/>
            </a:pPr>
            <a:r>
              <a:rPr lang="en-US" b="0"/>
              <a:t>let result = </a:t>
            </a:r>
            <a:r>
              <a:rPr lang="en-US" b="0" err="1"/>
              <a:t>multiplyNumbers</a:t>
            </a:r>
            <a:r>
              <a:rPr lang="en-US" b="0"/>
              <a:t>(3, 5);</a:t>
            </a:r>
          </a:p>
          <a:p>
            <a:pPr marL="0" lvl="0" indent="0" algn="l" rtl="0">
              <a:lnSpc>
                <a:spcPct val="100000"/>
              </a:lnSpc>
              <a:spcBef>
                <a:spcPts val="0"/>
              </a:spcBef>
              <a:spcAft>
                <a:spcPts val="0"/>
              </a:spcAft>
              <a:buClr>
                <a:schemeClr val="dk1"/>
              </a:buClr>
              <a:buSzPts val="1400"/>
              <a:buFont typeface="Arial"/>
              <a:buNone/>
            </a:pPr>
            <a:r>
              <a:rPr lang="en-US" b="0"/>
              <a:t>console.log(result); // Output: 15</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In summary, a function definition in JavaScript is a structured way to declare a reusable piece of code with a specific name, parameters, and a defined set of operations. This abstraction enhances code organization, readability, and maintainability.</a:t>
            </a:r>
            <a:endParaRPr b="0"/>
          </a:p>
        </p:txBody>
      </p:sp>
      <p:sp>
        <p:nvSpPr>
          <p:cNvPr id="1236" name="Google Shape;123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endParaRPr b="1"/>
          </a:p>
          <a:p>
            <a:pPr marL="228600" lvl="0" indent="-139700" algn="l" rtl="0">
              <a:lnSpc>
                <a:spcPct val="100000"/>
              </a:lnSpc>
              <a:spcBef>
                <a:spcPts val="0"/>
              </a:spcBef>
              <a:spcAft>
                <a:spcPts val="0"/>
              </a:spcAft>
              <a:buClr>
                <a:schemeClr val="dk1"/>
              </a:buClr>
              <a:buSzPts val="1400"/>
              <a:buFont typeface="Arial"/>
              <a:buNone/>
            </a:pPr>
            <a:endParaRPr lang="en-US" b="1"/>
          </a:p>
          <a:p>
            <a:pPr marL="228600" lvl="0" indent="-139700" algn="l" rtl="0">
              <a:lnSpc>
                <a:spcPct val="100000"/>
              </a:lnSpc>
              <a:spcBef>
                <a:spcPts val="0"/>
              </a:spcBef>
              <a:spcAft>
                <a:spcPts val="0"/>
              </a:spcAft>
              <a:buClr>
                <a:schemeClr val="dk1"/>
              </a:buClr>
              <a:buSzPts val="1400"/>
              <a:buFont typeface="Arial"/>
              <a:buNone/>
            </a:pPr>
            <a:r>
              <a:rPr lang="en-US" b="0"/>
              <a:t>In JavaScript, a function call is an expression that invokes a function, providing the necessary arguments. The syntax for calling a function is to use the function name followed by parentheses ().</a:t>
            </a:r>
          </a:p>
          <a:p>
            <a:pPr marL="228600" lvl="0" indent="-139700" algn="l" rtl="0">
              <a:lnSpc>
                <a:spcPct val="100000"/>
              </a:lnSpc>
              <a:spcBef>
                <a:spcPts val="0"/>
              </a:spcBef>
              <a:spcAft>
                <a:spcPts val="0"/>
              </a:spcAft>
              <a:buClr>
                <a:schemeClr val="dk1"/>
              </a:buClr>
              <a:buSzPts val="1400"/>
              <a:buFont typeface="Arial"/>
              <a:buNone/>
            </a:pPr>
            <a:endParaRPr lang="en-US" b="0"/>
          </a:p>
          <a:p>
            <a:pPr marL="228600" lvl="0" indent="-139700" algn="l" rtl="0">
              <a:lnSpc>
                <a:spcPct val="100000"/>
              </a:lnSpc>
              <a:spcBef>
                <a:spcPts val="0"/>
              </a:spcBef>
              <a:spcAft>
                <a:spcPts val="0"/>
              </a:spcAft>
              <a:buClr>
                <a:schemeClr val="dk1"/>
              </a:buClr>
              <a:buSzPts val="1400"/>
              <a:buFont typeface="Arial"/>
              <a:buNone/>
            </a:pPr>
            <a:r>
              <a:rPr lang="en-US" b="0"/>
              <a:t>// Function Definition</a:t>
            </a:r>
          </a:p>
          <a:p>
            <a:pPr marL="228600" lvl="0" indent="-139700" algn="l" rtl="0">
              <a:lnSpc>
                <a:spcPct val="100000"/>
              </a:lnSpc>
              <a:spcBef>
                <a:spcPts val="0"/>
              </a:spcBef>
              <a:spcAft>
                <a:spcPts val="0"/>
              </a:spcAft>
              <a:buClr>
                <a:schemeClr val="dk1"/>
              </a:buClr>
              <a:buSzPts val="1400"/>
              <a:buFont typeface="Arial"/>
              <a:buNone/>
            </a:pPr>
            <a:r>
              <a:rPr lang="en-US" b="0"/>
              <a:t>function add(a, b) {</a:t>
            </a:r>
          </a:p>
          <a:p>
            <a:pPr marL="228600" lvl="0" indent="-139700" algn="l" rtl="0">
              <a:lnSpc>
                <a:spcPct val="100000"/>
              </a:lnSpc>
              <a:spcBef>
                <a:spcPts val="0"/>
              </a:spcBef>
              <a:spcAft>
                <a:spcPts val="0"/>
              </a:spcAft>
              <a:buClr>
                <a:schemeClr val="dk1"/>
              </a:buClr>
              <a:buSzPts val="1400"/>
              <a:buFont typeface="Arial"/>
              <a:buNone/>
            </a:pPr>
            <a:r>
              <a:rPr lang="en-US" b="0"/>
              <a:t>  return a + b;</a:t>
            </a:r>
          </a:p>
          <a:p>
            <a:pPr marL="228600" lvl="0" indent="-139700" algn="l" rtl="0">
              <a:lnSpc>
                <a:spcPct val="100000"/>
              </a:lnSpc>
              <a:spcBef>
                <a:spcPts val="0"/>
              </a:spcBef>
              <a:spcAft>
                <a:spcPts val="0"/>
              </a:spcAft>
              <a:buClr>
                <a:schemeClr val="dk1"/>
              </a:buClr>
              <a:buSzPts val="1400"/>
              <a:buFont typeface="Arial"/>
              <a:buNone/>
            </a:pPr>
            <a:r>
              <a:rPr lang="en-US" b="0"/>
              <a:t>}</a:t>
            </a:r>
          </a:p>
          <a:p>
            <a:pPr marL="228600" lvl="0" indent="-139700" algn="l" rtl="0">
              <a:lnSpc>
                <a:spcPct val="100000"/>
              </a:lnSpc>
              <a:spcBef>
                <a:spcPts val="0"/>
              </a:spcBef>
              <a:spcAft>
                <a:spcPts val="0"/>
              </a:spcAft>
              <a:buClr>
                <a:schemeClr val="dk1"/>
              </a:buClr>
              <a:buSzPts val="1400"/>
              <a:buFont typeface="Arial"/>
              <a:buNone/>
            </a:pPr>
            <a:endParaRPr lang="en-US" b="0"/>
          </a:p>
          <a:p>
            <a:pPr marL="228600" lvl="0" indent="-139700" algn="l" rtl="0">
              <a:lnSpc>
                <a:spcPct val="100000"/>
              </a:lnSpc>
              <a:spcBef>
                <a:spcPts val="0"/>
              </a:spcBef>
              <a:spcAft>
                <a:spcPts val="0"/>
              </a:spcAft>
              <a:buClr>
                <a:schemeClr val="dk1"/>
              </a:buClr>
              <a:buSzPts val="1400"/>
              <a:buFont typeface="Arial"/>
              <a:buNone/>
            </a:pPr>
            <a:r>
              <a:rPr lang="en-US" b="0"/>
              <a:t>// Function Call</a:t>
            </a:r>
          </a:p>
          <a:p>
            <a:pPr marL="228600" lvl="0" indent="-139700" algn="l" rtl="0">
              <a:lnSpc>
                <a:spcPct val="100000"/>
              </a:lnSpc>
              <a:spcBef>
                <a:spcPts val="0"/>
              </a:spcBef>
              <a:spcAft>
                <a:spcPts val="0"/>
              </a:spcAft>
              <a:buClr>
                <a:schemeClr val="dk1"/>
              </a:buClr>
              <a:buSzPts val="1400"/>
              <a:buFont typeface="Arial"/>
              <a:buNone/>
            </a:pPr>
            <a:r>
              <a:rPr lang="en-US" b="0"/>
              <a:t>var result = add(14, 16);</a:t>
            </a:r>
          </a:p>
          <a:p>
            <a:pPr marL="228600" lvl="0" indent="-139700" algn="l" rtl="0">
              <a:lnSpc>
                <a:spcPct val="100000"/>
              </a:lnSpc>
              <a:spcBef>
                <a:spcPts val="0"/>
              </a:spcBef>
              <a:spcAft>
                <a:spcPts val="0"/>
              </a:spcAft>
              <a:buClr>
                <a:schemeClr val="dk1"/>
              </a:buClr>
              <a:buSzPts val="1400"/>
              <a:buFont typeface="Arial"/>
              <a:buNone/>
            </a:pPr>
            <a:endParaRPr lang="en-US" b="0"/>
          </a:p>
          <a:p>
            <a:pPr marL="228600" lvl="0" indent="-139700" algn="l" rtl="0">
              <a:lnSpc>
                <a:spcPct val="100000"/>
              </a:lnSpc>
              <a:spcBef>
                <a:spcPts val="0"/>
              </a:spcBef>
              <a:spcAft>
                <a:spcPts val="0"/>
              </a:spcAft>
              <a:buClr>
                <a:schemeClr val="dk1"/>
              </a:buClr>
              <a:buSzPts val="1400"/>
              <a:buFont typeface="Arial"/>
              <a:buNone/>
            </a:pPr>
            <a:r>
              <a:rPr lang="en-US" b="0"/>
              <a:t>// Display Result</a:t>
            </a:r>
          </a:p>
          <a:p>
            <a:pPr marL="228600" lvl="0" indent="-139700" algn="l" rtl="0">
              <a:lnSpc>
                <a:spcPct val="100000"/>
              </a:lnSpc>
              <a:spcBef>
                <a:spcPts val="0"/>
              </a:spcBef>
              <a:spcAft>
                <a:spcPts val="0"/>
              </a:spcAft>
              <a:buClr>
                <a:schemeClr val="dk1"/>
              </a:buClr>
              <a:buSzPts val="1400"/>
              <a:buFont typeface="Arial"/>
              <a:buNone/>
            </a:pPr>
            <a:r>
              <a:rPr lang="en-US" b="0"/>
              <a:t>console.log(result); // Output: 30</a:t>
            </a:r>
            <a:endParaRPr b="0"/>
          </a:p>
        </p:txBody>
      </p:sp>
      <p:sp>
        <p:nvSpPr>
          <p:cNvPr id="1249" name="Google Shape;1249;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IN" sz="1800" b="1" kern="1200">
                <a:solidFill>
                  <a:srgbClr val="000000"/>
                </a:solidFill>
                <a:effectLst/>
                <a:latin typeface="Calibri" panose="020F0502020204030204" pitchFamily="34" charset="0"/>
                <a:ea typeface="+mn-ea"/>
                <a:cs typeface="+mn-cs"/>
              </a:rPr>
              <a:t>Trainer Notes:</a:t>
            </a:r>
            <a:br>
              <a:rPr lang="en-IN" sz="1800" b="1" kern="1200">
                <a:solidFill>
                  <a:srgbClr val="000000"/>
                </a:solidFill>
                <a:effectLst/>
                <a:latin typeface="Calibri" panose="020F0502020204030204" pitchFamily="34" charset="0"/>
                <a:ea typeface="+mn-ea"/>
                <a:cs typeface="+mn-cs"/>
              </a:rPr>
            </a:br>
            <a:br>
              <a:rPr lang="en-US" b="0" i="0">
                <a:effectLst/>
                <a:latin typeface="Söhne"/>
              </a:rPr>
            </a:br>
            <a:r>
              <a:rPr lang="en-US" b="0" i="0">
                <a:effectLst/>
                <a:latin typeface="Söhne"/>
              </a:rPr>
              <a:t>Absolutely, the HTML Document Object Model (DOM) is a crucial aspect of web development, providing a structured representation of the content within a web page. Here's a breakdown of the points you mentioned:</a:t>
            </a:r>
          </a:p>
          <a:p>
            <a:pPr algn="l">
              <a:buFont typeface="+mj-lt"/>
              <a:buAutoNum type="arabicPeriod"/>
            </a:pPr>
            <a:r>
              <a:rPr lang="en-US" b="1" i="0">
                <a:effectLst/>
                <a:latin typeface="Söhne"/>
              </a:rPr>
              <a:t>DOM Programming Interface:</a:t>
            </a:r>
            <a:endParaRPr lang="en-US" b="0" i="0">
              <a:effectLst/>
              <a:latin typeface="Söhne"/>
            </a:endParaRPr>
          </a:p>
          <a:p>
            <a:pPr marL="742950" lvl="1" indent="-285750" algn="l">
              <a:buFont typeface="+mj-lt"/>
              <a:buAutoNum type="arabicPeriod"/>
            </a:pPr>
            <a:r>
              <a:rPr lang="en-US" b="0" i="0">
                <a:effectLst/>
                <a:latin typeface="Söhne"/>
              </a:rPr>
              <a:t>The DOM serves as a programming interface that allows scripts, particularly JavaScript, to interact with the structure, content, and style of a web page dynamically.</a:t>
            </a:r>
          </a:p>
          <a:p>
            <a:pPr marL="742950" lvl="1" indent="-285750" algn="l">
              <a:buFont typeface="+mj-lt"/>
              <a:buAutoNum type="arabicPeriod"/>
            </a:pPr>
            <a:r>
              <a:rPr lang="en-US" b="0" i="0">
                <a:effectLst/>
                <a:latin typeface="Söhne"/>
              </a:rPr>
              <a:t>It provides a hierarchical tree-like representation of all elements within an HTML document, making it easier for developers to navigate and manipulate the content.</a:t>
            </a:r>
          </a:p>
          <a:p>
            <a:pPr algn="l">
              <a:buFont typeface="+mj-lt"/>
              <a:buAutoNum type="arabicPeriod"/>
            </a:pPr>
            <a:r>
              <a:rPr lang="en-US" b="1" i="0">
                <a:effectLst/>
                <a:latin typeface="Söhne"/>
              </a:rPr>
              <a:t>JavaScript Access to the DOM:</a:t>
            </a:r>
            <a:endParaRPr lang="en-US" b="0" i="0">
              <a:effectLst/>
              <a:latin typeface="Söhne"/>
            </a:endParaRPr>
          </a:p>
          <a:p>
            <a:pPr marL="742950" lvl="1" indent="-285750" algn="l">
              <a:buFont typeface="+mj-lt"/>
              <a:buAutoNum type="arabicPeriod"/>
            </a:pPr>
            <a:r>
              <a:rPr lang="en-US" b="0" i="0">
                <a:effectLst/>
                <a:latin typeface="Söhne"/>
              </a:rPr>
              <a:t>JavaScript is the primary scripting language used to interact with the DOM.</a:t>
            </a:r>
          </a:p>
          <a:p>
            <a:pPr marL="742950" lvl="1" indent="-285750" algn="l">
              <a:buFont typeface="+mj-lt"/>
              <a:buAutoNum type="arabicPeriod"/>
            </a:pPr>
            <a:r>
              <a:rPr lang="en-US" b="0" i="0">
                <a:effectLst/>
                <a:latin typeface="Söhne"/>
              </a:rPr>
              <a:t>Through JavaScript, developers can access, modify, and manipulate HTML elements and attributes, enabling dynamic and interactive behavior in web pages.</a:t>
            </a:r>
          </a:p>
          <a:p>
            <a:pPr algn="l">
              <a:buFont typeface="+mj-lt"/>
              <a:buAutoNum type="arabicPeriod"/>
            </a:pPr>
            <a:r>
              <a:rPr lang="en-US" b="1" i="0">
                <a:effectLst/>
                <a:latin typeface="Söhne"/>
              </a:rPr>
              <a:t>HTML Elements as Objects in the DOM:</a:t>
            </a:r>
            <a:endParaRPr lang="en-US" b="0" i="0">
              <a:effectLst/>
              <a:latin typeface="Söhne"/>
            </a:endParaRPr>
          </a:p>
          <a:p>
            <a:pPr marL="742950" lvl="1" indent="-285750" algn="l">
              <a:buFont typeface="+mj-lt"/>
              <a:buAutoNum type="arabicPeriod"/>
            </a:pPr>
            <a:r>
              <a:rPr lang="en-US" b="0" i="0">
                <a:effectLst/>
                <a:latin typeface="Söhne"/>
              </a:rPr>
              <a:t>In the DOM, all HTML elements are treated as objects.</a:t>
            </a:r>
          </a:p>
          <a:p>
            <a:pPr marL="742950" lvl="1" indent="-285750" algn="l">
              <a:buFont typeface="+mj-lt"/>
              <a:buAutoNum type="arabicPeriod"/>
            </a:pPr>
            <a:r>
              <a:rPr lang="en-US" b="0" i="0">
                <a:effectLst/>
                <a:latin typeface="Söhne"/>
              </a:rPr>
              <a:t>Each element, along with its attributes and content, is represented as an object within the DOM. This object-oriented structure allows developers to apply methods and properties to manipulate these elements programmatically.</a:t>
            </a:r>
          </a:p>
          <a:p>
            <a:pPr marL="457200" lvl="1" indent="0" algn="l">
              <a:buFont typeface="+mj-lt"/>
              <a:buNone/>
            </a:pPr>
            <a:endParaRPr lang="en-US" b="0" i="0">
              <a:effectLst/>
              <a:latin typeface="Söhne"/>
            </a:endParaRPr>
          </a:p>
          <a:p>
            <a:pPr algn="l"/>
            <a:r>
              <a:rPr lang="en-US" b="0" i="0">
                <a:effectLst/>
                <a:latin typeface="Söhne"/>
              </a:rPr>
              <a:t>In essence, the DOM serves as a bridge between the static structure of an HTML document and the dynamic capabilities provided by scripting languages like JavaScript. This interaction enables the creation of responsive, interactive, and feature-rich web applications.</a:t>
            </a:r>
          </a:p>
          <a:p>
            <a:pPr marL="0" indent="0" algn="l" rtl="0" eaLnBrk="1" latinLnBrk="0" hangingPunct="1">
              <a:spcBef>
                <a:spcPts val="0"/>
              </a:spcBef>
              <a:spcAft>
                <a:spcPts val="0"/>
              </a:spcAft>
            </a:pPr>
            <a:endParaRPr lang="en-US">
              <a:effectLst/>
            </a:endParaRPr>
          </a:p>
        </p:txBody>
      </p:sp>
      <p:sp>
        <p:nvSpPr>
          <p:cNvPr id="436" name="Google Shape;436;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b="1" i="1"/>
          </a:p>
        </p:txBody>
      </p:sp>
      <p:sp>
        <p:nvSpPr>
          <p:cNvPr id="1262" name="Google Shape;126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br>
              <a:rPr lang="en-US"/>
            </a:br>
            <a:endParaRPr lang="en-US"/>
          </a:p>
          <a:p>
            <a:pPr marL="0" lvl="0" indent="0" algn="l" rtl="0">
              <a:lnSpc>
                <a:spcPct val="100000"/>
              </a:lnSpc>
              <a:spcBef>
                <a:spcPts val="0"/>
              </a:spcBef>
              <a:spcAft>
                <a:spcPts val="0"/>
              </a:spcAft>
              <a:buClr>
                <a:schemeClr val="dk1"/>
              </a:buClr>
              <a:buSzPts val="1400"/>
              <a:buFont typeface="Arial"/>
              <a:buNone/>
            </a:pPr>
            <a:r>
              <a:rPr lang="en-US"/>
              <a:t>Function Objects in JavaScript</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In JavaScript, functions are first-class objects, meaning they can be treated like any other object, and they possess properties and methods. The type of these objects is referred to as "function."</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 Function Definition</a:t>
            </a:r>
          </a:p>
          <a:p>
            <a:pPr marL="0" lvl="0" indent="0" algn="l" rtl="0">
              <a:lnSpc>
                <a:spcPct val="100000"/>
              </a:lnSpc>
              <a:spcBef>
                <a:spcPts val="0"/>
              </a:spcBef>
              <a:spcAft>
                <a:spcPts val="0"/>
              </a:spcAft>
              <a:buClr>
                <a:schemeClr val="dk1"/>
              </a:buClr>
              <a:buSzPts val="1400"/>
              <a:buFont typeface="Arial"/>
              <a:buNone/>
            </a:pPr>
            <a:r>
              <a:rPr lang="en-US"/>
              <a:t>function message() {</a:t>
            </a:r>
          </a:p>
          <a:p>
            <a:pPr marL="0" lvl="0" indent="0" algn="l" rtl="0">
              <a:lnSpc>
                <a:spcPct val="100000"/>
              </a:lnSpc>
              <a:spcBef>
                <a:spcPts val="0"/>
              </a:spcBef>
              <a:spcAft>
                <a:spcPts val="0"/>
              </a:spcAft>
              <a:buClr>
                <a:schemeClr val="dk1"/>
              </a:buClr>
              <a:buSzPts val="1400"/>
              <a:buFont typeface="Arial"/>
              <a:buNone/>
            </a:pPr>
            <a:r>
              <a:rPr lang="en-US"/>
              <a:t>  console.log("Greetings </a:t>
            </a:r>
            <a:r>
              <a:rPr lang="en-US" err="1"/>
              <a:t>Simplilearners</a:t>
            </a:r>
            <a:r>
              <a:rPr lang="en-US"/>
              <a:t>!");</a:t>
            </a:r>
          </a:p>
          <a:p>
            <a:pPr marL="0" lvl="0" indent="0" algn="l" rtl="0">
              <a:lnSpc>
                <a:spcPct val="100000"/>
              </a:lnSpc>
              <a:spcBef>
                <a:spcPts val="0"/>
              </a:spcBef>
              <a:spcAft>
                <a:spcPts val="0"/>
              </a:spcAft>
              <a:buClr>
                <a:schemeClr val="dk1"/>
              </a:buClr>
              <a:buSzPts val="1400"/>
              <a:buFont typeface="Arial"/>
              <a:buNone/>
            </a:pPr>
            <a:r>
              <a:rPr lang="en-US"/>
              <a:t>}</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 Check the Type of the Function Object</a:t>
            </a:r>
          </a:p>
          <a:p>
            <a:pPr marL="0" lvl="0" indent="0" algn="l" rtl="0">
              <a:lnSpc>
                <a:spcPct val="100000"/>
              </a:lnSpc>
              <a:spcBef>
                <a:spcPts val="0"/>
              </a:spcBef>
              <a:spcAft>
                <a:spcPts val="0"/>
              </a:spcAft>
              <a:buClr>
                <a:schemeClr val="dk1"/>
              </a:buClr>
              <a:buSzPts val="1400"/>
              <a:buFont typeface="Arial"/>
              <a:buNone/>
            </a:pPr>
            <a:r>
              <a:rPr lang="en-US"/>
              <a:t>console.log(</a:t>
            </a:r>
            <a:r>
              <a:rPr lang="en-US" err="1"/>
              <a:t>typeof</a:t>
            </a:r>
            <a:r>
              <a:rPr lang="en-US"/>
              <a:t> message); // Output: function</a:t>
            </a:r>
            <a:br>
              <a:rPr lang="en-US"/>
            </a:br>
            <a:endParaRPr lang="en-US"/>
          </a:p>
          <a:p>
            <a:pPr marL="0" lvl="0" indent="0" algn="l" rtl="0">
              <a:lnSpc>
                <a:spcPct val="100000"/>
              </a:lnSpc>
              <a:spcBef>
                <a:spcPts val="0"/>
              </a:spcBef>
              <a:spcAft>
                <a:spcPts val="0"/>
              </a:spcAft>
              <a:buSzPts val="1400"/>
              <a:buNone/>
            </a:pPr>
            <a:r>
              <a:rPr lang="en-US"/>
              <a:t>The functions can be assigned to variables, array elements, and other objects. They can also be passed around as arguments to other functions or be returned from those functions.</a:t>
            </a:r>
            <a:endParaRPr/>
          </a:p>
        </p:txBody>
      </p:sp>
      <p:sp>
        <p:nvSpPr>
          <p:cNvPr id="1278" name="Google Shape;127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p:txBody>
      </p:sp>
      <p:sp>
        <p:nvSpPr>
          <p:cNvPr id="1292" name="Google Shape;1292;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 </a:t>
            </a:r>
            <a:br>
              <a:rPr lang="en-US" b="0"/>
            </a:br>
            <a:endParaRPr lang="en-US" b="0"/>
          </a:p>
          <a:p>
            <a:pPr marL="0" lvl="0" indent="0" algn="l" rtl="0">
              <a:lnSpc>
                <a:spcPct val="100000"/>
              </a:lnSpc>
              <a:spcBef>
                <a:spcPts val="0"/>
              </a:spcBef>
              <a:spcAft>
                <a:spcPts val="0"/>
              </a:spcAft>
              <a:buClr>
                <a:schemeClr val="dk1"/>
              </a:buClr>
              <a:buSzPts val="1400"/>
              <a:buFont typeface="Arial"/>
              <a:buNone/>
            </a:pPr>
            <a:r>
              <a:rPr lang="en-US" b="0"/>
              <a:t>In JavaScript, functions are first-class citizens, which means they can be treated like any other variable, including being passed as arguments to other functions. This powerful feature allows for the creation of flexible and reusable code. Let's explore an example that demonstrates the concept of passing functions as arguments.</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Consider the following JavaScript code: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function </a:t>
            </a:r>
            <a:r>
              <a:rPr lang="en-US" b="0" err="1"/>
              <a:t>functionOne</a:t>
            </a:r>
            <a:r>
              <a:rPr lang="en-US" b="0"/>
              <a:t>(x) {</a:t>
            </a:r>
          </a:p>
          <a:p>
            <a:pPr marL="0" lvl="0" indent="0" algn="l" rtl="0">
              <a:lnSpc>
                <a:spcPct val="100000"/>
              </a:lnSpc>
              <a:spcBef>
                <a:spcPts val="0"/>
              </a:spcBef>
              <a:spcAft>
                <a:spcPts val="0"/>
              </a:spcAft>
              <a:buClr>
                <a:schemeClr val="dk1"/>
              </a:buClr>
              <a:buSzPts val="1400"/>
              <a:buFont typeface="Arial"/>
              <a:buNone/>
            </a:pPr>
            <a:r>
              <a:rPr lang="en-US" b="0"/>
              <a:t>    alert(x);</a:t>
            </a:r>
          </a:p>
          <a:p>
            <a:pPr marL="0" lvl="0" indent="0" algn="l" rtl="0">
              <a:lnSpc>
                <a:spcPct val="100000"/>
              </a:lnSpc>
              <a:spcBef>
                <a:spcPts val="0"/>
              </a:spcBef>
              <a:spcAft>
                <a:spcPts val="0"/>
              </a:spcAft>
              <a:buClr>
                <a:schemeClr val="dk1"/>
              </a:buClr>
              <a:buSzPts val="1400"/>
              <a:buFont typeface="Arial"/>
              <a:buNone/>
            </a:pP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function </a:t>
            </a:r>
            <a:r>
              <a:rPr lang="en-US" b="0" err="1"/>
              <a:t>functionTwo</a:t>
            </a:r>
            <a:r>
              <a:rPr lang="en-US" b="0"/>
              <a:t>(var1, callback) {</a:t>
            </a:r>
          </a:p>
          <a:p>
            <a:pPr marL="0" lvl="0" indent="0" algn="l" rtl="0">
              <a:lnSpc>
                <a:spcPct val="100000"/>
              </a:lnSpc>
              <a:spcBef>
                <a:spcPts val="0"/>
              </a:spcBef>
              <a:spcAft>
                <a:spcPts val="0"/>
              </a:spcAft>
              <a:buClr>
                <a:schemeClr val="dk1"/>
              </a:buClr>
              <a:buSzPts val="1400"/>
              <a:buFont typeface="Arial"/>
              <a:buNone/>
            </a:pPr>
            <a:r>
              <a:rPr lang="en-US" b="0"/>
              <a:t>    callback(var1);</a:t>
            </a:r>
          </a:p>
          <a:p>
            <a:pPr marL="0" lvl="0" indent="0" algn="l" rtl="0">
              <a:lnSpc>
                <a:spcPct val="100000"/>
              </a:lnSpc>
              <a:spcBef>
                <a:spcPts val="0"/>
              </a:spcBef>
              <a:spcAft>
                <a:spcPts val="0"/>
              </a:spcAft>
              <a:buClr>
                <a:schemeClr val="dk1"/>
              </a:buClr>
              <a:buSzPts val="1400"/>
              <a:buFont typeface="Arial"/>
              <a:buNone/>
            </a:pP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err="1"/>
              <a:t>functionTwo</a:t>
            </a:r>
            <a:r>
              <a:rPr lang="en-US" b="0"/>
              <a:t>(2, </a:t>
            </a:r>
            <a:r>
              <a:rPr lang="en-US" b="0" err="1"/>
              <a:t>functionOne</a:t>
            </a:r>
            <a:r>
              <a:rPr lang="en-US" b="0"/>
              <a:t>);</a:t>
            </a:r>
          </a:p>
          <a:p>
            <a:pPr marL="0" lvl="0" indent="0" algn="l" rtl="0">
              <a:lnSpc>
                <a:spcPct val="100000"/>
              </a:lnSpc>
              <a:spcBef>
                <a:spcPts val="0"/>
              </a:spcBef>
              <a:spcAft>
                <a:spcPts val="0"/>
              </a:spcAft>
              <a:buClr>
                <a:schemeClr val="dk1"/>
              </a:buClr>
              <a:buSzPts val="1400"/>
              <a:buFont typeface="Arial"/>
              <a:buNone/>
            </a:pPr>
            <a:r>
              <a:rPr lang="en-US" b="0"/>
              <a:t>In this example, we have two functions: </a:t>
            </a:r>
            <a:r>
              <a:rPr lang="en-US" b="0" err="1"/>
              <a:t>functionOne</a:t>
            </a:r>
            <a:r>
              <a:rPr lang="en-US" b="0"/>
              <a:t> and </a:t>
            </a:r>
            <a:r>
              <a:rPr lang="en-US" b="0" err="1"/>
              <a:t>functionTwo</a:t>
            </a:r>
            <a:r>
              <a:rPr lang="en-US" b="0"/>
              <a:t>. The interesting part is how </a:t>
            </a:r>
            <a:r>
              <a:rPr lang="en-US" b="0" err="1"/>
              <a:t>functionTwo</a:t>
            </a:r>
            <a:r>
              <a:rPr lang="en-US" b="0"/>
              <a:t> accepts two parameters - var1 and callback. The callback parameter is designed to receive a function as an argument.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Here's a breakdown of what each function does:</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err="1"/>
              <a:t>functionOne</a:t>
            </a:r>
            <a:r>
              <a:rPr lang="en-US" b="0"/>
              <a:t>(x):</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This function takes a single parameter x.</a:t>
            </a:r>
          </a:p>
          <a:p>
            <a:pPr marL="0" lvl="0" indent="0" algn="l" rtl="0">
              <a:lnSpc>
                <a:spcPct val="100000"/>
              </a:lnSpc>
              <a:spcBef>
                <a:spcPts val="0"/>
              </a:spcBef>
              <a:spcAft>
                <a:spcPts val="0"/>
              </a:spcAft>
              <a:buClr>
                <a:schemeClr val="dk1"/>
              </a:buClr>
              <a:buSzPts val="1400"/>
              <a:buFont typeface="Arial"/>
              <a:buNone/>
            </a:pPr>
            <a:r>
              <a:rPr lang="en-US" b="0"/>
              <a:t>It uses the alert function to display a pop-up dialog with the value of x.</a:t>
            </a:r>
          </a:p>
          <a:p>
            <a:pPr marL="0" lvl="0" indent="0" algn="l" rtl="0">
              <a:lnSpc>
                <a:spcPct val="100000"/>
              </a:lnSpc>
              <a:spcBef>
                <a:spcPts val="0"/>
              </a:spcBef>
              <a:spcAft>
                <a:spcPts val="0"/>
              </a:spcAft>
              <a:buClr>
                <a:schemeClr val="dk1"/>
              </a:buClr>
              <a:buSzPts val="1400"/>
              <a:buFont typeface="Arial"/>
              <a:buNone/>
            </a:pPr>
            <a:r>
              <a:rPr lang="en-US" b="0" err="1"/>
              <a:t>functionTwo</a:t>
            </a:r>
            <a:r>
              <a:rPr lang="en-US" b="0"/>
              <a:t>(var1, callback):</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This function takes two parameters: var1 (a value) and callback (a function).</a:t>
            </a:r>
          </a:p>
          <a:p>
            <a:pPr marL="0" lvl="0" indent="0" algn="l" rtl="0">
              <a:lnSpc>
                <a:spcPct val="100000"/>
              </a:lnSpc>
              <a:spcBef>
                <a:spcPts val="0"/>
              </a:spcBef>
              <a:spcAft>
                <a:spcPts val="0"/>
              </a:spcAft>
              <a:buClr>
                <a:schemeClr val="dk1"/>
              </a:buClr>
              <a:buSzPts val="1400"/>
              <a:buFont typeface="Arial"/>
              <a:buNone/>
            </a:pPr>
            <a:r>
              <a:rPr lang="en-US" b="0"/>
              <a:t>Inside the function, it calls the callback function and passes var1 as an argument to it.</a:t>
            </a:r>
          </a:p>
          <a:p>
            <a:pPr marL="0" lvl="0" indent="0" algn="l" rtl="0">
              <a:lnSpc>
                <a:spcPct val="100000"/>
              </a:lnSpc>
              <a:spcBef>
                <a:spcPts val="0"/>
              </a:spcBef>
              <a:spcAft>
                <a:spcPts val="0"/>
              </a:spcAft>
              <a:buClr>
                <a:schemeClr val="dk1"/>
              </a:buClr>
              <a:buSzPts val="1400"/>
              <a:buFont typeface="Arial"/>
              <a:buNone/>
            </a:pPr>
            <a:r>
              <a:rPr lang="en-US" b="0" err="1"/>
              <a:t>functionTwo</a:t>
            </a:r>
            <a:r>
              <a:rPr lang="en-US" b="0"/>
              <a:t>(2, </a:t>
            </a:r>
            <a:r>
              <a:rPr lang="en-US" b="0" err="1"/>
              <a:t>functionOne</a:t>
            </a: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Here, </a:t>
            </a:r>
            <a:r>
              <a:rPr lang="en-US" b="0" err="1"/>
              <a:t>functionTwo</a:t>
            </a:r>
            <a:r>
              <a:rPr lang="en-US" b="0"/>
              <a:t> is called with 2 as the value for var1 and </a:t>
            </a:r>
            <a:r>
              <a:rPr lang="en-US" b="0" err="1"/>
              <a:t>functionOne</a:t>
            </a:r>
            <a:r>
              <a:rPr lang="en-US" b="0"/>
              <a:t> as the callback function.</a:t>
            </a:r>
          </a:p>
          <a:p>
            <a:pPr marL="0" lvl="0" indent="0" algn="l" rtl="0">
              <a:lnSpc>
                <a:spcPct val="100000"/>
              </a:lnSpc>
              <a:spcBef>
                <a:spcPts val="0"/>
              </a:spcBef>
              <a:spcAft>
                <a:spcPts val="0"/>
              </a:spcAft>
              <a:buClr>
                <a:schemeClr val="dk1"/>
              </a:buClr>
              <a:buSzPts val="1400"/>
              <a:buFont typeface="Arial"/>
              <a:buNone/>
            </a:pPr>
            <a:r>
              <a:rPr lang="en-US" b="0"/>
              <a:t>As a result, </a:t>
            </a:r>
            <a:r>
              <a:rPr lang="en-US" b="0" err="1"/>
              <a:t>functionOne</a:t>
            </a:r>
            <a:r>
              <a:rPr lang="en-US" b="0"/>
              <a:t> is invoked with 2 as its argument.</a:t>
            </a:r>
          </a:p>
          <a:p>
            <a:pPr marL="0" lvl="0" indent="0" algn="l" rtl="0">
              <a:lnSpc>
                <a:spcPct val="100000"/>
              </a:lnSpc>
              <a:spcBef>
                <a:spcPts val="0"/>
              </a:spcBef>
              <a:spcAft>
                <a:spcPts val="0"/>
              </a:spcAft>
              <a:buClr>
                <a:schemeClr val="dk1"/>
              </a:buClr>
              <a:buSzPts val="1400"/>
              <a:buFont typeface="Arial"/>
              <a:buNone/>
            </a:pPr>
            <a:r>
              <a:rPr lang="en-US" b="0"/>
              <a:t>This pattern of passing functions as arguments is commonly known as a callback. It allows for dynamic behavior in your code. In this example, you can easily switch out </a:t>
            </a:r>
            <a:r>
              <a:rPr lang="en-US" b="0" err="1"/>
              <a:t>functionOne</a:t>
            </a:r>
            <a:r>
              <a:rPr lang="en-US" b="0"/>
              <a:t> with another function, and </a:t>
            </a:r>
            <a:r>
              <a:rPr lang="en-US" b="0" err="1"/>
              <a:t>functionTwo</a:t>
            </a:r>
            <a:r>
              <a:rPr lang="en-US" b="0"/>
              <a:t> will still work as long as the new function follows the same pattern of accepting a single argument.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This flexibility is particularly useful in scenarios where you want to perform different operations with the same core logic or when you want to define behavior at a later point in your code execution.</a:t>
            </a:r>
            <a:endParaRPr b="0"/>
          </a:p>
        </p:txBody>
      </p:sp>
      <p:sp>
        <p:nvSpPr>
          <p:cNvPr id="1300" name="Google Shape;1300;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p>
          <a:p>
            <a:pPr marL="0" lvl="0" indent="0" algn="l" rtl="0">
              <a:lnSpc>
                <a:spcPct val="100000"/>
              </a:lnSpc>
              <a:spcBef>
                <a:spcPts val="0"/>
              </a:spcBef>
              <a:spcAft>
                <a:spcPts val="0"/>
              </a:spcAft>
              <a:buClr>
                <a:schemeClr val="dk1"/>
              </a:buClr>
              <a:buSzPts val="1400"/>
              <a:buFont typeface="Arial"/>
              <a:buNone/>
            </a:pPr>
            <a:br>
              <a:rPr lang="en-US" b="0"/>
            </a:br>
            <a:endParaRPr lang="en-US" b="0"/>
          </a:p>
          <a:p>
            <a:pPr marL="0" lvl="0" indent="0" algn="l" rtl="0">
              <a:lnSpc>
                <a:spcPct val="100000"/>
              </a:lnSpc>
              <a:spcBef>
                <a:spcPts val="0"/>
              </a:spcBef>
              <a:spcAft>
                <a:spcPts val="0"/>
              </a:spcAft>
              <a:buClr>
                <a:schemeClr val="dk1"/>
              </a:buClr>
              <a:buSzPts val="1400"/>
              <a:buFont typeface="Arial"/>
              <a:buNone/>
            </a:pPr>
            <a:r>
              <a:rPr lang="en-US" b="0"/>
              <a:t>Function Returning Function in JavaScript: Enhancing Code Flexibility</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In JavaScript, functions can not only accept parameters and execute code but also return other functions, offering a powerful way to structure and organize your code. Let's delve into an example that illustrates the concept of a function returning another function: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function </a:t>
            </a:r>
            <a:r>
              <a:rPr lang="en-US" b="0" err="1"/>
              <a:t>sqr</a:t>
            </a:r>
            <a:r>
              <a:rPr lang="en-US" b="0"/>
              <a:t>() {</a:t>
            </a:r>
          </a:p>
          <a:p>
            <a:pPr marL="0" lvl="0" indent="0" algn="l" rtl="0">
              <a:lnSpc>
                <a:spcPct val="100000"/>
              </a:lnSpc>
              <a:spcBef>
                <a:spcPts val="0"/>
              </a:spcBef>
              <a:spcAft>
                <a:spcPts val="0"/>
              </a:spcAft>
              <a:buClr>
                <a:schemeClr val="dk1"/>
              </a:buClr>
              <a:buSzPts val="1400"/>
              <a:buFont typeface="Arial"/>
              <a:buNone/>
            </a:pPr>
            <a:r>
              <a:rPr lang="en-US" b="0"/>
              <a:t>    return function </a:t>
            </a:r>
            <a:r>
              <a:rPr lang="en-US" b="0" err="1"/>
              <a:t>cal</a:t>
            </a:r>
            <a:r>
              <a:rPr lang="en-US" b="0"/>
              <a:t>(x) {</a:t>
            </a:r>
          </a:p>
          <a:p>
            <a:pPr marL="0" lvl="0" indent="0" algn="l" rtl="0">
              <a:lnSpc>
                <a:spcPct val="100000"/>
              </a:lnSpc>
              <a:spcBef>
                <a:spcPts val="0"/>
              </a:spcBef>
              <a:spcAft>
                <a:spcPts val="0"/>
              </a:spcAft>
              <a:buClr>
                <a:schemeClr val="dk1"/>
              </a:buClr>
              <a:buSzPts val="1400"/>
              <a:buFont typeface="Arial"/>
              <a:buNone/>
            </a:pPr>
            <a:r>
              <a:rPr lang="en-US" b="0"/>
              <a:t>        return x * x;</a:t>
            </a:r>
          </a:p>
          <a:p>
            <a:pPr marL="0" lvl="0" indent="0" algn="l" rtl="0">
              <a:lnSpc>
                <a:spcPct val="100000"/>
              </a:lnSpc>
              <a:spcBef>
                <a:spcPts val="0"/>
              </a:spcBef>
              <a:spcAft>
                <a:spcPts val="0"/>
              </a:spcAft>
              <a:buClr>
                <a:schemeClr val="dk1"/>
              </a:buClr>
              <a:buSzPts val="1400"/>
              <a:buFont typeface="Arial"/>
              <a:buNone/>
            </a:pPr>
            <a:r>
              <a:rPr lang="en-US" b="0"/>
              <a:t>    }</a:t>
            </a:r>
          </a:p>
          <a:p>
            <a:pPr marL="0" lvl="0" indent="0" algn="l" rtl="0">
              <a:lnSpc>
                <a:spcPct val="100000"/>
              </a:lnSpc>
              <a:spcBef>
                <a:spcPts val="0"/>
              </a:spcBef>
              <a:spcAft>
                <a:spcPts val="0"/>
              </a:spcAft>
              <a:buClr>
                <a:schemeClr val="dk1"/>
              </a:buClr>
              <a:buSzPts val="1400"/>
              <a:buFont typeface="Arial"/>
              <a:buNone/>
            </a:pP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function </a:t>
            </a:r>
            <a:r>
              <a:rPr lang="en-US" b="0" err="1"/>
              <a:t>functionTwo</a:t>
            </a:r>
            <a:r>
              <a:rPr lang="en-US" b="0"/>
              <a:t>(var1, callback) {</a:t>
            </a:r>
          </a:p>
          <a:p>
            <a:pPr marL="0" lvl="0" indent="0" algn="l" rtl="0">
              <a:lnSpc>
                <a:spcPct val="100000"/>
              </a:lnSpc>
              <a:spcBef>
                <a:spcPts val="0"/>
              </a:spcBef>
              <a:spcAft>
                <a:spcPts val="0"/>
              </a:spcAft>
              <a:buClr>
                <a:schemeClr val="dk1"/>
              </a:buClr>
              <a:buSzPts val="1400"/>
              <a:buFont typeface="Arial"/>
              <a:buNone/>
            </a:pPr>
            <a:r>
              <a:rPr lang="en-US" b="0"/>
              <a:t>    callback(var1);</a:t>
            </a:r>
          </a:p>
          <a:p>
            <a:pPr marL="0" lvl="0" indent="0" algn="l" rtl="0">
              <a:lnSpc>
                <a:spcPct val="100000"/>
              </a:lnSpc>
              <a:spcBef>
                <a:spcPts val="0"/>
              </a:spcBef>
              <a:spcAft>
                <a:spcPts val="0"/>
              </a:spcAft>
              <a:buClr>
                <a:schemeClr val="dk1"/>
              </a:buClr>
              <a:buSzPts val="1400"/>
              <a:buFont typeface="Arial"/>
              <a:buNone/>
            </a:pP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 Calling the </a:t>
            </a:r>
            <a:r>
              <a:rPr lang="en-US" b="0" err="1"/>
              <a:t>sqr</a:t>
            </a:r>
            <a:r>
              <a:rPr lang="en-US" b="0"/>
              <a:t> function to get the inner function</a:t>
            </a:r>
          </a:p>
          <a:p>
            <a:pPr marL="0" lvl="0" indent="0" algn="l" rtl="0">
              <a:lnSpc>
                <a:spcPct val="100000"/>
              </a:lnSpc>
              <a:spcBef>
                <a:spcPts val="0"/>
              </a:spcBef>
              <a:spcAft>
                <a:spcPts val="0"/>
              </a:spcAft>
              <a:buClr>
                <a:schemeClr val="dk1"/>
              </a:buClr>
              <a:buSzPts val="1400"/>
              <a:buFont typeface="Arial"/>
              <a:buNone/>
            </a:pPr>
            <a:r>
              <a:rPr lang="en-US" b="0"/>
              <a:t>var </a:t>
            </a:r>
            <a:r>
              <a:rPr lang="en-US" b="0" err="1"/>
              <a:t>ans</a:t>
            </a:r>
            <a:r>
              <a:rPr lang="en-US" b="0"/>
              <a:t> = </a:t>
            </a:r>
            <a:r>
              <a:rPr lang="en-US" b="0" err="1"/>
              <a:t>sqr</a:t>
            </a: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 Using the returned function to calculate the square of 5</a:t>
            </a:r>
          </a:p>
          <a:p>
            <a:pPr marL="0" lvl="0" indent="0" algn="l" rtl="0">
              <a:lnSpc>
                <a:spcPct val="100000"/>
              </a:lnSpc>
              <a:spcBef>
                <a:spcPts val="0"/>
              </a:spcBef>
              <a:spcAft>
                <a:spcPts val="0"/>
              </a:spcAft>
              <a:buClr>
                <a:schemeClr val="dk1"/>
              </a:buClr>
              <a:buSzPts val="1400"/>
              <a:buFont typeface="Arial"/>
              <a:buNone/>
            </a:pPr>
            <a:r>
              <a:rPr lang="en-US" b="0"/>
              <a:t>var result = </a:t>
            </a:r>
            <a:r>
              <a:rPr lang="en-US" b="0" err="1"/>
              <a:t>ans</a:t>
            </a:r>
            <a:r>
              <a:rPr lang="en-US" b="0"/>
              <a:t>(5);</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console.log(result);</a:t>
            </a:r>
          </a:p>
          <a:p>
            <a:pPr marL="0" lvl="0" indent="0" algn="l" rtl="0">
              <a:lnSpc>
                <a:spcPct val="100000"/>
              </a:lnSpc>
              <a:spcBef>
                <a:spcPts val="0"/>
              </a:spcBef>
              <a:spcAft>
                <a:spcPts val="0"/>
              </a:spcAft>
              <a:buClr>
                <a:schemeClr val="dk1"/>
              </a:buClr>
              <a:buSzPts val="1400"/>
              <a:buFont typeface="Arial"/>
              <a:buNone/>
            </a:pPr>
            <a:r>
              <a:rPr lang="en-US" b="0"/>
              <a:t>In this example, we have two functions:</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err="1"/>
              <a:t>sqr</a:t>
            </a: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This function doesn't take any parameters.</a:t>
            </a:r>
          </a:p>
          <a:p>
            <a:pPr marL="0" lvl="0" indent="0" algn="l" rtl="0">
              <a:lnSpc>
                <a:spcPct val="100000"/>
              </a:lnSpc>
              <a:spcBef>
                <a:spcPts val="0"/>
              </a:spcBef>
              <a:spcAft>
                <a:spcPts val="0"/>
              </a:spcAft>
              <a:buClr>
                <a:schemeClr val="dk1"/>
              </a:buClr>
              <a:buSzPts val="1400"/>
              <a:buFont typeface="Arial"/>
              <a:buNone/>
            </a:pPr>
            <a:r>
              <a:rPr lang="en-US" b="0"/>
              <a:t>It contains a return statement that returns another function (</a:t>
            </a:r>
            <a:r>
              <a:rPr lang="en-US" b="0" err="1"/>
              <a:t>cal</a:t>
            </a:r>
            <a:r>
              <a:rPr lang="en-US" b="0"/>
              <a:t>).</a:t>
            </a:r>
          </a:p>
          <a:p>
            <a:pPr marL="0" lvl="0" indent="0" algn="l" rtl="0">
              <a:lnSpc>
                <a:spcPct val="100000"/>
              </a:lnSpc>
              <a:spcBef>
                <a:spcPts val="0"/>
              </a:spcBef>
              <a:spcAft>
                <a:spcPts val="0"/>
              </a:spcAft>
              <a:buClr>
                <a:schemeClr val="dk1"/>
              </a:buClr>
              <a:buSzPts val="1400"/>
              <a:buFont typeface="Arial"/>
              <a:buNone/>
            </a:pPr>
            <a:r>
              <a:rPr lang="en-US" b="0"/>
              <a:t>The </a:t>
            </a:r>
            <a:r>
              <a:rPr lang="en-US" b="0" err="1"/>
              <a:t>cal</a:t>
            </a:r>
            <a:r>
              <a:rPr lang="en-US" b="0"/>
              <a:t> function, in turn, takes a parameter x and calculates its square.</a:t>
            </a:r>
          </a:p>
          <a:p>
            <a:pPr marL="0" lvl="0" indent="0" algn="l" rtl="0">
              <a:lnSpc>
                <a:spcPct val="100000"/>
              </a:lnSpc>
              <a:spcBef>
                <a:spcPts val="0"/>
              </a:spcBef>
              <a:spcAft>
                <a:spcPts val="0"/>
              </a:spcAft>
              <a:buClr>
                <a:schemeClr val="dk1"/>
              </a:buClr>
              <a:buSzPts val="1400"/>
              <a:buFont typeface="Arial"/>
              <a:buNone/>
            </a:pPr>
            <a:r>
              <a:rPr lang="en-US" b="0" err="1"/>
              <a:t>functionTwo</a:t>
            </a:r>
            <a:r>
              <a:rPr lang="en-US" b="0"/>
              <a:t>(var1, callback):</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This function takes two parameters: var1 (a value) and callback (a function).</a:t>
            </a:r>
          </a:p>
          <a:p>
            <a:pPr marL="0" lvl="0" indent="0" algn="l" rtl="0">
              <a:lnSpc>
                <a:spcPct val="100000"/>
              </a:lnSpc>
              <a:spcBef>
                <a:spcPts val="0"/>
              </a:spcBef>
              <a:spcAft>
                <a:spcPts val="0"/>
              </a:spcAft>
              <a:buClr>
                <a:schemeClr val="dk1"/>
              </a:buClr>
              <a:buSzPts val="1400"/>
              <a:buFont typeface="Arial"/>
              <a:buNone/>
            </a:pPr>
            <a:r>
              <a:rPr lang="en-US" b="0"/>
              <a:t>Inside the function, it calls the callback function and passes var1 as an argument to it.</a:t>
            </a:r>
          </a:p>
          <a:p>
            <a:pPr marL="0" lvl="0" indent="0" algn="l" rtl="0">
              <a:lnSpc>
                <a:spcPct val="100000"/>
              </a:lnSpc>
              <a:spcBef>
                <a:spcPts val="0"/>
              </a:spcBef>
              <a:spcAft>
                <a:spcPts val="0"/>
              </a:spcAft>
              <a:buClr>
                <a:schemeClr val="dk1"/>
              </a:buClr>
              <a:buSzPts val="1400"/>
              <a:buFont typeface="Arial"/>
              <a:buNone/>
            </a:pPr>
            <a:r>
              <a:rPr lang="en-US" b="0"/>
              <a:t>Using the Returned Function: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We call </a:t>
            </a:r>
            <a:r>
              <a:rPr lang="en-US" b="0" err="1"/>
              <a:t>sqr</a:t>
            </a:r>
            <a:r>
              <a:rPr lang="en-US" b="0"/>
              <a:t>() and store the returned function in the variable ans.</a:t>
            </a:r>
          </a:p>
          <a:p>
            <a:pPr marL="0" lvl="0" indent="0" algn="l" rtl="0">
              <a:lnSpc>
                <a:spcPct val="100000"/>
              </a:lnSpc>
              <a:spcBef>
                <a:spcPts val="0"/>
              </a:spcBef>
              <a:spcAft>
                <a:spcPts val="0"/>
              </a:spcAft>
              <a:buClr>
                <a:schemeClr val="dk1"/>
              </a:buClr>
              <a:buSzPts val="1400"/>
              <a:buFont typeface="Arial"/>
              <a:buNone/>
            </a:pPr>
            <a:r>
              <a:rPr lang="en-US" b="0"/>
              <a:t>Then, we use </a:t>
            </a:r>
            <a:r>
              <a:rPr lang="en-US" b="0" err="1"/>
              <a:t>ans</a:t>
            </a:r>
            <a:r>
              <a:rPr lang="en-US" b="0"/>
              <a:t>(5) to invoke the inner function (</a:t>
            </a:r>
            <a:r>
              <a:rPr lang="en-US" b="0" err="1"/>
              <a:t>cal</a:t>
            </a:r>
            <a:r>
              <a:rPr lang="en-US" b="0"/>
              <a:t>) and calculate the square of 5.</a:t>
            </a:r>
            <a:br>
              <a:rPr lang="en-US" b="0"/>
            </a:br>
            <a:endParaRPr lang="en-US" b="0"/>
          </a:p>
          <a:p>
            <a:pPr marL="0" lvl="0" indent="0" algn="l" rtl="0">
              <a:lnSpc>
                <a:spcPct val="100000"/>
              </a:lnSpc>
              <a:spcBef>
                <a:spcPts val="0"/>
              </a:spcBef>
              <a:spcAft>
                <a:spcPts val="0"/>
              </a:spcAft>
              <a:buSzPts val="1400"/>
              <a:buNone/>
            </a:pPr>
            <a:r>
              <a:rPr lang="en-US" b="0" i="0">
                <a:solidFill>
                  <a:srgbClr val="333333"/>
                </a:solidFill>
                <a:latin typeface="Calibri"/>
                <a:ea typeface="Calibri"/>
                <a:cs typeface="Calibri"/>
                <a:sym typeface="Calibri"/>
              </a:rPr>
              <a:t>The return statement is used to return a particular value from the function to the function caller. </a:t>
            </a:r>
            <a:endParaRPr lang="en-US" b="0"/>
          </a:p>
          <a:p>
            <a:pPr marL="0" lvl="0" indent="0" algn="l" rtl="0">
              <a:lnSpc>
                <a:spcPct val="100000"/>
              </a:lnSpc>
              <a:spcBef>
                <a:spcPts val="0"/>
              </a:spcBef>
              <a:spcAft>
                <a:spcPts val="0"/>
              </a:spcAft>
              <a:buSzPts val="1400"/>
              <a:buNone/>
            </a:pPr>
            <a:r>
              <a:rPr lang="en-US" b="0" i="0">
                <a:solidFill>
                  <a:srgbClr val="333333"/>
                </a:solidFill>
                <a:latin typeface="Calibri"/>
                <a:ea typeface="Calibri"/>
                <a:cs typeface="Calibri"/>
                <a:sym typeface="Calibri"/>
              </a:rPr>
              <a:t>The function will stop executing when the return statement is called. </a:t>
            </a:r>
            <a:endParaRPr lang="en-US" b="0"/>
          </a:p>
          <a:p>
            <a:pPr marL="0" lvl="0" indent="0" algn="l" rtl="0">
              <a:lnSpc>
                <a:spcPct val="100000"/>
              </a:lnSpc>
              <a:spcBef>
                <a:spcPts val="0"/>
              </a:spcBef>
              <a:spcAft>
                <a:spcPts val="0"/>
              </a:spcAft>
              <a:buSzPts val="1400"/>
              <a:buNone/>
            </a:pPr>
            <a:r>
              <a:rPr lang="en-US" b="0" i="0">
                <a:solidFill>
                  <a:srgbClr val="333333"/>
                </a:solidFill>
                <a:latin typeface="Calibri"/>
                <a:ea typeface="Calibri"/>
                <a:cs typeface="Calibri"/>
                <a:sym typeface="Calibri"/>
              </a:rPr>
              <a:t>The return statement should be the last statement in a function because the code after the return statement will be unreachable.</a:t>
            </a:r>
            <a:endParaRPr lang="en-US" b="0">
              <a:latin typeface="Calibri"/>
              <a:ea typeface="Calibri"/>
              <a:cs typeface="Calibri"/>
              <a:sym typeface="Calibri"/>
            </a:endParaRPr>
          </a:p>
        </p:txBody>
      </p:sp>
      <p:sp>
        <p:nvSpPr>
          <p:cNvPr id="1300" name="Google Shape;1300;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542433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1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p>
          <a:p>
            <a:pPr marL="0" lvl="0" indent="0" algn="l" rtl="0">
              <a:lnSpc>
                <a:spcPct val="100000"/>
              </a:lnSpc>
              <a:spcBef>
                <a:spcPts val="0"/>
              </a:spcBef>
              <a:spcAft>
                <a:spcPts val="0"/>
              </a:spcAft>
              <a:buClr>
                <a:schemeClr val="dk1"/>
              </a:buClr>
              <a:buSzPts val="1400"/>
              <a:buFont typeface="Arial"/>
              <a:buNone/>
            </a:pPr>
            <a:endParaRPr b="1">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When a function is called with the new keyword in JavaScript, it does involve the creation of a new object, but it doesn't implicitly return the new object at the end of the call. Instead, the new keyword is used with constructor functions to create instances of objects, and by convention, these constructor functions set properties and methods on the newly created object.</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Let's clarify with your provided example:</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const add = new Function('a', 'b', 'return a + b');</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console.log(add(10, 6));</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In this case:</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Creation of a new empty object:</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The new Function(...) syntax is used to create a new function object. In this example, it's a function that takes two parameters (a and b) and returns their sum.</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This line of code doesn't explicitly create a new empty object; instead, it creates a new function object (add) based on the parameters and the function body.</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Using the anonymous object within the call:</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The add function is then called with arguments 10 and 6 using add(10, 6).</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Implicit return behavior:</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When a function is called with the new keyword, it does not implicitly return the new object. Instead, it sets this to refer to the newly created object within the function. If the function does not explicitly return an object, the newly created object is returned by default.</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In the case of your provided code, the add function does not have an explicit return statement, but it implicitly returns the result of the addition operation (a + b), which is 16 in this case.</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So, while the new keyword is involved in creating a new function object, the implicit return behavior is more closely related to constructor functions used with the new keyword than with regular functions.</a:t>
            </a:r>
            <a:br>
              <a:rPr lang="en-US" sz="900" b="0" i="0" u="none" strike="noStrike" cap="none">
                <a:solidFill>
                  <a:srgbClr val="000000"/>
                </a:solidFill>
                <a:latin typeface="Arial"/>
                <a:ea typeface="Arial"/>
                <a:cs typeface="Arial"/>
                <a:sym typeface="Arial"/>
              </a:rPr>
            </a:br>
            <a:endParaRPr sz="900" b="0" i="0" u="none" strike="noStrike" cap="none">
              <a:solidFill>
                <a:srgbClr val="000000"/>
              </a:solidFill>
              <a:latin typeface="Arial"/>
              <a:ea typeface="Arial"/>
              <a:cs typeface="Arial"/>
              <a:sym typeface="Arial"/>
            </a:endParaRPr>
          </a:p>
          <a:p>
            <a:pPr marL="228600" lvl="0" indent="-13970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326" name="Google Shape;1326;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1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r>
              <a:rPr lang="en-US" b="0"/>
              <a:t> </a:t>
            </a:r>
            <a:br>
              <a:rPr lang="en-US" b="0"/>
            </a:br>
            <a:endParaRPr b="1">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The this keyword refers to the object that is currently executing the code:</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In the context of a method, like the </a:t>
            </a:r>
            <a:r>
              <a:rPr lang="en-US" b="0" i="0" err="1">
                <a:solidFill>
                  <a:srgbClr val="000000"/>
                </a:solidFill>
                <a:latin typeface="Calibri"/>
                <a:ea typeface="Calibri"/>
                <a:cs typeface="Calibri"/>
                <a:sym typeface="Calibri"/>
              </a:rPr>
              <a:t>fullName</a:t>
            </a:r>
            <a:r>
              <a:rPr lang="en-US" b="0" i="0">
                <a:solidFill>
                  <a:srgbClr val="000000"/>
                </a:solidFill>
                <a:latin typeface="Calibri"/>
                <a:ea typeface="Calibri"/>
                <a:cs typeface="Calibri"/>
                <a:sym typeface="Calibri"/>
              </a:rPr>
              <a:t> function within the person object, this refers to the object on which the method is called. In this case, it refers to the person object.</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The global object will be referred to by "this" if the function is not a property of any object:</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If a function is not a method of any object and is invoked in the global scope (outside of any object), this will refer to the global object. In a browser environment, the global object is usually the window object.</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The value of 'this' can be changed using the call(), apply(), and bind() methods, or by using arrow functions (ES6):</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The call(), apply(), and bind() methods allow you to explicitly set the value of this when invoking a function.</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Arrow functions, introduced in ECMAScript 6 (ES6), do not have their own this context. Instead, they inherit the this value from the enclosing scope (lexical scoping). This behavior is different from regular functions, which have their own this context.</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Here's a quick example demonstrating the use of call() to change the value of this:</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const person2 = {</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  </a:t>
            </a:r>
            <a:r>
              <a:rPr lang="en-US" b="0" i="0" err="1">
                <a:solidFill>
                  <a:srgbClr val="000000"/>
                </a:solidFill>
                <a:latin typeface="Calibri"/>
                <a:ea typeface="Calibri"/>
                <a:cs typeface="Calibri"/>
                <a:sym typeface="Calibri"/>
              </a:rPr>
              <a:t>firstName</a:t>
            </a:r>
            <a:r>
              <a:rPr lang="en-US" b="0" i="0">
                <a:solidFill>
                  <a:srgbClr val="000000"/>
                </a:solidFill>
                <a:latin typeface="Calibri"/>
                <a:ea typeface="Calibri"/>
                <a:cs typeface="Calibri"/>
                <a:sym typeface="Calibri"/>
              </a:rPr>
              <a:t>: "Clark",</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  </a:t>
            </a:r>
            <a:r>
              <a:rPr lang="en-US" b="0" i="0" err="1">
                <a:solidFill>
                  <a:srgbClr val="000000"/>
                </a:solidFill>
                <a:latin typeface="Calibri"/>
                <a:ea typeface="Calibri"/>
                <a:cs typeface="Calibri"/>
                <a:sym typeface="Calibri"/>
              </a:rPr>
              <a:t>lastName</a:t>
            </a:r>
            <a:r>
              <a:rPr lang="en-US" b="0" i="0">
                <a:solidFill>
                  <a:srgbClr val="000000"/>
                </a:solidFill>
                <a:latin typeface="Calibri"/>
                <a:ea typeface="Calibri"/>
                <a:cs typeface="Calibri"/>
                <a:sym typeface="Calibri"/>
              </a:rPr>
              <a:t>: "Kent"</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function </a:t>
            </a:r>
            <a:r>
              <a:rPr lang="en-US" b="0" i="0" err="1">
                <a:solidFill>
                  <a:srgbClr val="000000"/>
                </a:solidFill>
                <a:latin typeface="Calibri"/>
                <a:ea typeface="Calibri"/>
                <a:cs typeface="Calibri"/>
                <a:sym typeface="Calibri"/>
              </a:rPr>
              <a:t>fullName</a:t>
            </a:r>
            <a:r>
              <a:rPr lang="en-US" b="0" i="0">
                <a:solidFill>
                  <a:srgbClr val="000000"/>
                </a:solidFill>
                <a:latin typeface="Calibri"/>
                <a:ea typeface="Calibri"/>
                <a:cs typeface="Calibri"/>
                <a:sym typeface="Calibri"/>
              </a:rPr>
              <a:t>() {</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  return </a:t>
            </a:r>
            <a:r>
              <a:rPr lang="en-US" b="0" i="0" err="1">
                <a:solidFill>
                  <a:srgbClr val="000000"/>
                </a:solidFill>
                <a:latin typeface="Calibri"/>
                <a:ea typeface="Calibri"/>
                <a:cs typeface="Calibri"/>
                <a:sym typeface="Calibri"/>
              </a:rPr>
              <a:t>this.firstName</a:t>
            </a:r>
            <a:r>
              <a:rPr lang="en-US" b="0" i="0">
                <a:solidFill>
                  <a:srgbClr val="000000"/>
                </a:solidFill>
                <a:latin typeface="Calibri"/>
                <a:ea typeface="Calibri"/>
                <a:cs typeface="Calibri"/>
                <a:sym typeface="Calibri"/>
              </a:rPr>
              <a:t> + " " + </a:t>
            </a:r>
            <a:r>
              <a:rPr lang="en-US" b="0" i="0" err="1">
                <a:solidFill>
                  <a:srgbClr val="000000"/>
                </a:solidFill>
                <a:latin typeface="Calibri"/>
                <a:ea typeface="Calibri"/>
                <a:cs typeface="Calibri"/>
                <a:sym typeface="Calibri"/>
              </a:rPr>
              <a:t>this.lastName</a:t>
            </a:r>
            <a:r>
              <a:rPr lang="en-US" b="0" i="0">
                <a:solidFill>
                  <a:srgbClr val="000000"/>
                </a:solidFill>
                <a:latin typeface="Calibri"/>
                <a:ea typeface="Calibri"/>
                <a:cs typeface="Calibri"/>
                <a:sym typeface="Calibri"/>
              </a:rPr>
              <a:t>;</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 Using call() to invoke </a:t>
            </a:r>
            <a:r>
              <a:rPr lang="en-US" b="0" i="0" err="1">
                <a:solidFill>
                  <a:srgbClr val="000000"/>
                </a:solidFill>
                <a:latin typeface="Calibri"/>
                <a:ea typeface="Calibri"/>
                <a:cs typeface="Calibri"/>
                <a:sym typeface="Calibri"/>
              </a:rPr>
              <a:t>fullName</a:t>
            </a:r>
            <a:r>
              <a:rPr lang="en-US" b="0" i="0">
                <a:solidFill>
                  <a:srgbClr val="000000"/>
                </a:solidFill>
                <a:latin typeface="Calibri"/>
                <a:ea typeface="Calibri"/>
                <a:cs typeface="Calibri"/>
                <a:sym typeface="Calibri"/>
              </a:rPr>
              <a:t> with a different 'this' context</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const </a:t>
            </a:r>
            <a:r>
              <a:rPr lang="en-US" b="0" i="0" err="1">
                <a:solidFill>
                  <a:srgbClr val="000000"/>
                </a:solidFill>
                <a:latin typeface="Calibri"/>
                <a:ea typeface="Calibri"/>
                <a:cs typeface="Calibri"/>
                <a:sym typeface="Calibri"/>
              </a:rPr>
              <a:t>supermanFullName</a:t>
            </a:r>
            <a:r>
              <a:rPr lang="en-US" b="0" i="0">
                <a:solidFill>
                  <a:srgbClr val="000000"/>
                </a:solidFill>
                <a:latin typeface="Calibri"/>
                <a:ea typeface="Calibri"/>
                <a:cs typeface="Calibri"/>
                <a:sym typeface="Calibri"/>
              </a:rPr>
              <a:t> = </a:t>
            </a:r>
            <a:r>
              <a:rPr lang="en-US" b="0" i="0" err="1">
                <a:solidFill>
                  <a:srgbClr val="000000"/>
                </a:solidFill>
                <a:latin typeface="Calibri"/>
                <a:ea typeface="Calibri"/>
                <a:cs typeface="Calibri"/>
                <a:sym typeface="Calibri"/>
              </a:rPr>
              <a:t>fullName.call</a:t>
            </a:r>
            <a:r>
              <a:rPr lang="en-US" b="0" i="0">
                <a:solidFill>
                  <a:srgbClr val="000000"/>
                </a:solidFill>
                <a:latin typeface="Calibri"/>
                <a:ea typeface="Calibri"/>
                <a:cs typeface="Calibri"/>
                <a:sym typeface="Calibri"/>
              </a:rPr>
              <a:t>(person2);</a:t>
            </a:r>
          </a:p>
          <a:p>
            <a:pPr marL="0" marR="0" lvl="1" indent="0" algn="l" rtl="0">
              <a:lnSpc>
                <a:spcPct val="100000"/>
              </a:lnSpc>
              <a:spcBef>
                <a:spcPts val="0"/>
              </a:spcBef>
              <a:spcAft>
                <a:spcPts val="0"/>
              </a:spcAft>
              <a:buClr>
                <a:srgbClr val="000000"/>
              </a:buClr>
              <a:buSzPts val="2200"/>
              <a:buFont typeface="Noto Sans"/>
              <a:buNone/>
            </a:pPr>
            <a:endParaRPr lang="en-US" b="0" i="0">
              <a:solidFill>
                <a:srgbClr val="000000"/>
              </a:solidFill>
              <a:latin typeface="Calibri"/>
              <a:ea typeface="Calibri"/>
              <a:cs typeface="Calibri"/>
              <a:sym typeface="Calibri"/>
            </a:endParaRP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console.log(</a:t>
            </a:r>
            <a:r>
              <a:rPr lang="en-US" b="0" i="0" err="1">
                <a:solidFill>
                  <a:srgbClr val="000000"/>
                </a:solidFill>
                <a:latin typeface="Calibri"/>
                <a:ea typeface="Calibri"/>
                <a:cs typeface="Calibri"/>
                <a:sym typeface="Calibri"/>
              </a:rPr>
              <a:t>supermanFullName</a:t>
            </a:r>
            <a:r>
              <a:rPr lang="en-US" b="0" i="0">
                <a:solidFill>
                  <a:srgbClr val="000000"/>
                </a:solidFill>
                <a:latin typeface="Calibri"/>
                <a:ea typeface="Calibri"/>
                <a:cs typeface="Calibri"/>
                <a:sym typeface="Calibri"/>
              </a:rPr>
              <a:t>); // Outputs: "Clark Kent"</a:t>
            </a:r>
          </a:p>
          <a:p>
            <a:pPr marL="0" marR="0" lvl="1" indent="0" algn="l" rtl="0">
              <a:lnSpc>
                <a:spcPct val="100000"/>
              </a:lnSpc>
              <a:spcBef>
                <a:spcPts val="0"/>
              </a:spcBef>
              <a:spcAft>
                <a:spcPts val="0"/>
              </a:spcAft>
              <a:buClr>
                <a:srgbClr val="000000"/>
              </a:buClr>
              <a:buSzPts val="2200"/>
              <a:buFont typeface="Noto Sans"/>
              <a:buNone/>
            </a:pPr>
            <a:r>
              <a:rPr lang="en-US" b="0" i="0">
                <a:solidFill>
                  <a:srgbClr val="000000"/>
                </a:solidFill>
                <a:latin typeface="Calibri"/>
                <a:ea typeface="Calibri"/>
                <a:cs typeface="Calibri"/>
                <a:sym typeface="Calibri"/>
              </a:rPr>
              <a:t>In this example, </a:t>
            </a:r>
            <a:r>
              <a:rPr lang="en-US" b="0" i="0" err="1">
                <a:solidFill>
                  <a:srgbClr val="000000"/>
                </a:solidFill>
                <a:latin typeface="Calibri"/>
                <a:ea typeface="Calibri"/>
                <a:cs typeface="Calibri"/>
                <a:sym typeface="Calibri"/>
              </a:rPr>
              <a:t>fullName.call</a:t>
            </a:r>
            <a:r>
              <a:rPr lang="en-US" b="0" i="0">
                <a:solidFill>
                  <a:srgbClr val="000000"/>
                </a:solidFill>
                <a:latin typeface="Calibri"/>
                <a:ea typeface="Calibri"/>
                <a:cs typeface="Calibri"/>
                <a:sym typeface="Calibri"/>
              </a:rPr>
              <a:t>(person2) explicitly sets this inside the </a:t>
            </a:r>
            <a:r>
              <a:rPr lang="en-US" b="0" i="0" err="1">
                <a:solidFill>
                  <a:srgbClr val="000000"/>
                </a:solidFill>
                <a:latin typeface="Calibri"/>
                <a:ea typeface="Calibri"/>
                <a:cs typeface="Calibri"/>
                <a:sym typeface="Calibri"/>
              </a:rPr>
              <a:t>fullName</a:t>
            </a:r>
            <a:r>
              <a:rPr lang="en-US" b="0" i="0">
                <a:solidFill>
                  <a:srgbClr val="000000"/>
                </a:solidFill>
                <a:latin typeface="Calibri"/>
                <a:ea typeface="Calibri"/>
                <a:cs typeface="Calibri"/>
                <a:sym typeface="Calibri"/>
              </a:rPr>
              <a:t> function to the person2 object, allowing us to reuse the </a:t>
            </a:r>
            <a:r>
              <a:rPr lang="en-US" b="0" i="0" err="1">
                <a:solidFill>
                  <a:srgbClr val="000000"/>
                </a:solidFill>
                <a:latin typeface="Calibri"/>
                <a:ea typeface="Calibri"/>
                <a:cs typeface="Calibri"/>
                <a:sym typeface="Calibri"/>
              </a:rPr>
              <a:t>fullName</a:t>
            </a:r>
            <a:r>
              <a:rPr lang="en-US" b="0" i="0">
                <a:solidFill>
                  <a:srgbClr val="000000"/>
                </a:solidFill>
                <a:latin typeface="Calibri"/>
                <a:ea typeface="Calibri"/>
                <a:cs typeface="Calibri"/>
                <a:sym typeface="Calibri"/>
              </a:rPr>
              <a:t> function for a different object.</a:t>
            </a:r>
            <a:endParaRPr sz="900" b="0" i="0" u="none" strike="noStrike" cap="none">
              <a:solidFill>
                <a:srgbClr val="000000"/>
              </a:solidFill>
              <a:latin typeface="Arial"/>
              <a:ea typeface="Arial"/>
              <a:cs typeface="Arial"/>
              <a:sym typeface="Arial"/>
            </a:endParaRPr>
          </a:p>
          <a:p>
            <a:pPr marL="228600" lvl="0" indent="-13970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326" name="Google Shape;1326;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2782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1d4c5729819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r>
              <a:rPr lang="en-US"/>
              <a:t>There are three types of function:</a:t>
            </a:r>
            <a:endParaRPr/>
          </a:p>
          <a:p>
            <a:pPr marL="0" lvl="0" indent="0" algn="l" rtl="0">
              <a:lnSpc>
                <a:spcPct val="100000"/>
              </a:lnSpc>
              <a:spcBef>
                <a:spcPts val="0"/>
              </a:spcBef>
              <a:spcAft>
                <a:spcPts val="0"/>
              </a:spcAft>
              <a:buSzPts val="1400"/>
              <a:buNone/>
            </a:pPr>
            <a:r>
              <a:rPr lang="en-US"/>
              <a:t>Bind()</a:t>
            </a:r>
            <a:endParaRPr/>
          </a:p>
          <a:p>
            <a:pPr marL="0" lvl="0" indent="0" algn="l" rtl="0">
              <a:lnSpc>
                <a:spcPct val="100000"/>
              </a:lnSpc>
              <a:spcBef>
                <a:spcPts val="0"/>
              </a:spcBef>
              <a:spcAft>
                <a:spcPts val="0"/>
              </a:spcAft>
              <a:buSzPts val="1400"/>
              <a:buNone/>
            </a:pPr>
            <a:r>
              <a:rPr lang="en-US"/>
              <a:t>Call()</a:t>
            </a:r>
            <a:endParaRPr/>
          </a:p>
          <a:p>
            <a:pPr marL="0" lvl="0" indent="0" algn="l" rtl="0">
              <a:lnSpc>
                <a:spcPct val="100000"/>
              </a:lnSpc>
              <a:spcBef>
                <a:spcPts val="0"/>
              </a:spcBef>
              <a:spcAft>
                <a:spcPts val="0"/>
              </a:spcAft>
              <a:buSzPts val="1400"/>
              <a:buNone/>
            </a:pPr>
            <a:r>
              <a:rPr lang="en-US"/>
              <a:t>Apply()</a:t>
            </a:r>
            <a:endParaRPr/>
          </a:p>
        </p:txBody>
      </p:sp>
      <p:sp>
        <p:nvSpPr>
          <p:cNvPr id="1346" name="Google Shape;1346;g1d4c5729819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The bind() function in JavaScript is used to create a new function that, when called, has its this keyword set to a specific value, and, if provided, prepends any provided parameters to the original function.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Let's break down the code: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let bike = {</a:t>
            </a:r>
          </a:p>
          <a:p>
            <a:pPr marL="0" lvl="0" indent="0" algn="l" rtl="0">
              <a:lnSpc>
                <a:spcPct val="100000"/>
              </a:lnSpc>
              <a:spcBef>
                <a:spcPts val="0"/>
              </a:spcBef>
              <a:spcAft>
                <a:spcPts val="0"/>
              </a:spcAft>
              <a:buSzPts val="1400"/>
              <a:buNone/>
            </a:pPr>
            <a:r>
              <a:rPr lang="en-US"/>
              <a:t>    data:[</a:t>
            </a:r>
          </a:p>
          <a:p>
            <a:pPr marL="0" lvl="0" indent="0" algn="l" rtl="0">
              <a:lnSpc>
                <a:spcPct val="100000"/>
              </a:lnSpc>
              <a:spcBef>
                <a:spcPts val="0"/>
              </a:spcBef>
              <a:spcAft>
                <a:spcPts val="0"/>
              </a:spcAft>
              <a:buSzPts val="1400"/>
              <a:buNone/>
            </a:pPr>
            <a:r>
              <a:rPr lang="en-US"/>
              <a:t>        {name: "Ducati", year: 2021},</a:t>
            </a:r>
          </a:p>
          <a:p>
            <a:pPr marL="0" lvl="0" indent="0" algn="l" rtl="0">
              <a:lnSpc>
                <a:spcPct val="100000"/>
              </a:lnSpc>
              <a:spcBef>
                <a:spcPts val="0"/>
              </a:spcBef>
              <a:spcAft>
                <a:spcPts val="0"/>
              </a:spcAft>
              <a:buSzPts val="1400"/>
              <a:buNone/>
            </a:pPr>
            <a:r>
              <a:rPr lang="en-US"/>
              <a:t>        {name: "Harley-Davidson", year: 2021}</a:t>
            </a:r>
          </a:p>
          <a:p>
            <a:pPr marL="0" lvl="0" indent="0" algn="l" rtl="0">
              <a:lnSpc>
                <a:spcPct val="100000"/>
              </a:lnSpc>
              <a:spcBef>
                <a:spcPts val="0"/>
              </a:spcBef>
              <a:spcAft>
                <a:spcPts val="0"/>
              </a:spcAft>
              <a:buSzPts val="1400"/>
              <a:buNone/>
            </a:pPr>
            <a:r>
              <a:rPr lang="en-US"/>
              <a:t>    ]</a:t>
            </a:r>
          </a:p>
          <a:p>
            <a:pPr marL="0" lvl="0" indent="0" algn="l" rtl="0">
              <a:lnSpc>
                <a:spcPct val="100000"/>
              </a:lnSpc>
              <a:spcBef>
                <a:spcPts val="0"/>
              </a:spcBef>
              <a:spcAft>
                <a:spcPts val="0"/>
              </a:spcAft>
              <a:buSzPts val="1400"/>
              <a:buNone/>
            </a:pPr>
            <a:r>
              <a:rPr lang="en-US"/>
              <a: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 Assuming there's a 'user' object with a '</a:t>
            </a:r>
            <a:r>
              <a:rPr lang="en-US" err="1"/>
              <a:t>showData</a:t>
            </a:r>
            <a:r>
              <a:rPr lang="en-US"/>
              <a:t>' method</a:t>
            </a:r>
          </a:p>
          <a:p>
            <a:pPr marL="0" lvl="0" indent="0" algn="l" rtl="0">
              <a:lnSpc>
                <a:spcPct val="100000"/>
              </a:lnSpc>
              <a:spcBef>
                <a:spcPts val="0"/>
              </a:spcBef>
              <a:spcAft>
                <a:spcPts val="0"/>
              </a:spcAft>
              <a:buSzPts val="1400"/>
              <a:buNone/>
            </a:pPr>
            <a:r>
              <a:rPr lang="en-US"/>
              <a:t>let user = {</a:t>
            </a:r>
          </a:p>
          <a:p>
            <a:pPr marL="0" lvl="0" indent="0" algn="l" rtl="0">
              <a:lnSpc>
                <a:spcPct val="100000"/>
              </a:lnSpc>
              <a:spcBef>
                <a:spcPts val="0"/>
              </a:spcBef>
              <a:spcAft>
                <a:spcPts val="0"/>
              </a:spcAft>
              <a:buSzPts val="1400"/>
              <a:buNone/>
            </a:pPr>
            <a:r>
              <a:rPr lang="en-US"/>
              <a:t>    </a:t>
            </a:r>
            <a:r>
              <a:rPr lang="en-US" err="1"/>
              <a:t>showData</a:t>
            </a:r>
            <a:r>
              <a:rPr lang="en-US"/>
              <a:t>: function() {</a:t>
            </a:r>
          </a:p>
          <a:p>
            <a:pPr marL="0" lvl="0" indent="0" algn="l" rtl="0">
              <a:lnSpc>
                <a:spcPct val="100000"/>
              </a:lnSpc>
              <a:spcBef>
                <a:spcPts val="0"/>
              </a:spcBef>
              <a:spcAft>
                <a:spcPts val="0"/>
              </a:spcAft>
              <a:buSzPts val="1400"/>
              <a:buNone/>
            </a:pPr>
            <a:r>
              <a:rPr lang="en-US"/>
              <a:t>        for (let </a:t>
            </a:r>
            <a:r>
              <a:rPr lang="en-US" err="1"/>
              <a:t>i</a:t>
            </a:r>
            <a:r>
              <a:rPr lang="en-US"/>
              <a:t> = 0; </a:t>
            </a:r>
            <a:r>
              <a:rPr lang="en-US" err="1"/>
              <a:t>i</a:t>
            </a:r>
            <a:r>
              <a:rPr lang="en-US"/>
              <a:t> &lt; </a:t>
            </a:r>
            <a:r>
              <a:rPr lang="en-US" err="1"/>
              <a:t>this.data.length</a:t>
            </a:r>
            <a:r>
              <a:rPr lang="en-US"/>
              <a:t>; </a:t>
            </a:r>
            <a:r>
              <a:rPr lang="en-US" err="1"/>
              <a:t>i</a:t>
            </a:r>
            <a:r>
              <a:rPr lang="en-US"/>
              <a:t>++) {</a:t>
            </a:r>
          </a:p>
          <a:p>
            <a:pPr marL="0" lvl="0" indent="0" algn="l" rtl="0">
              <a:lnSpc>
                <a:spcPct val="100000"/>
              </a:lnSpc>
              <a:spcBef>
                <a:spcPts val="0"/>
              </a:spcBef>
              <a:spcAft>
                <a:spcPts val="0"/>
              </a:spcAft>
              <a:buSzPts val="1400"/>
              <a:buNone/>
            </a:pPr>
            <a:r>
              <a:rPr lang="en-US"/>
              <a:t>            console.log(</a:t>
            </a:r>
            <a:r>
              <a:rPr lang="en-US" err="1"/>
              <a:t>this.data</a:t>
            </a:r>
            <a:r>
              <a:rPr lang="en-US"/>
              <a:t>[</a:t>
            </a:r>
            <a:r>
              <a:rPr lang="en-US" err="1"/>
              <a:t>i</a:t>
            </a:r>
            <a:r>
              <a:rPr lang="en-US"/>
              <a:t>].name + " - " + </a:t>
            </a:r>
            <a:r>
              <a:rPr lang="en-US" err="1"/>
              <a:t>this.data</a:t>
            </a:r>
            <a:r>
              <a:rPr lang="en-US"/>
              <a:t>[</a:t>
            </a:r>
            <a:r>
              <a:rPr lang="en-US" err="1"/>
              <a:t>i</a:t>
            </a:r>
            <a:r>
              <a:rPr lang="en-US"/>
              <a:t>].year);</a:t>
            </a:r>
          </a:p>
          <a:p>
            <a:pPr marL="0" lvl="0" indent="0" algn="l" rtl="0">
              <a:lnSpc>
                <a:spcPct val="100000"/>
              </a:lnSpc>
              <a:spcBef>
                <a:spcPts val="0"/>
              </a:spcBef>
              <a:spcAft>
                <a:spcPts val="0"/>
              </a:spcAft>
              <a:buSzPts val="1400"/>
              <a:buNone/>
            </a:pPr>
            <a:r>
              <a:rPr lang="en-US"/>
              <a:t>        }</a:t>
            </a:r>
          </a:p>
          <a:p>
            <a:pPr marL="0" lvl="0" indent="0" algn="l" rtl="0">
              <a:lnSpc>
                <a:spcPct val="100000"/>
              </a:lnSpc>
              <a:spcBef>
                <a:spcPts val="0"/>
              </a:spcBef>
              <a:spcAft>
                <a:spcPts val="0"/>
              </a:spcAft>
              <a:buSzPts val="1400"/>
              <a:buNone/>
            </a:pPr>
            <a:r>
              <a:rPr lang="en-US"/>
              <a:t>    }</a:t>
            </a:r>
          </a:p>
          <a:p>
            <a:pPr marL="0" lvl="0" indent="0" algn="l" rtl="0">
              <a:lnSpc>
                <a:spcPct val="100000"/>
              </a:lnSpc>
              <a:spcBef>
                <a:spcPts val="0"/>
              </a:spcBef>
              <a:spcAft>
                <a:spcPts val="0"/>
              </a:spcAft>
              <a:buSzPts val="1400"/>
              <a:buNone/>
            </a:pPr>
            <a:r>
              <a:rPr lang="en-US"/>
              <a: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 Using bind() to create a new function </a:t>
            </a:r>
            <a:r>
              <a:rPr lang="en-US" err="1"/>
              <a:t>showData</a:t>
            </a:r>
            <a:r>
              <a:rPr lang="en-US"/>
              <a:t> for the bike object</a:t>
            </a:r>
          </a:p>
          <a:p>
            <a:pPr marL="0" lvl="0" indent="0" algn="l" rtl="0">
              <a:lnSpc>
                <a:spcPct val="100000"/>
              </a:lnSpc>
              <a:spcBef>
                <a:spcPts val="0"/>
              </a:spcBef>
              <a:spcAft>
                <a:spcPts val="0"/>
              </a:spcAft>
              <a:buSzPts val="1400"/>
              <a:buNone/>
            </a:pPr>
            <a:r>
              <a:rPr lang="en-US" err="1"/>
              <a:t>bike.showData</a:t>
            </a:r>
            <a:r>
              <a:rPr lang="en-US"/>
              <a:t> = </a:t>
            </a:r>
            <a:r>
              <a:rPr lang="en-US" err="1"/>
              <a:t>user.showData.bind</a:t>
            </a:r>
            <a:r>
              <a:rPr lang="en-US"/>
              <a:t>(bike);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 Calling the newly created </a:t>
            </a:r>
            <a:r>
              <a:rPr lang="en-US" err="1"/>
              <a:t>showData</a:t>
            </a:r>
            <a:r>
              <a:rPr lang="en-US"/>
              <a:t> function for the bike object</a:t>
            </a:r>
          </a:p>
          <a:p>
            <a:pPr marL="0" lvl="0" indent="0" algn="l" rtl="0">
              <a:lnSpc>
                <a:spcPct val="100000"/>
              </a:lnSpc>
              <a:spcBef>
                <a:spcPts val="0"/>
              </a:spcBef>
              <a:spcAft>
                <a:spcPts val="0"/>
              </a:spcAft>
              <a:buSzPts val="1400"/>
              <a:buNone/>
            </a:pPr>
            <a:r>
              <a:rPr lang="en-US" err="1"/>
              <a:t>bike.showData</a:t>
            </a:r>
            <a:r>
              <a:rPr lang="en-US"/>
              <a: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In this code: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You have an object bike with a data property containing an array of bikes.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You assume there's a user object with a </a:t>
            </a:r>
            <a:r>
              <a:rPr lang="en-US" err="1"/>
              <a:t>showData</a:t>
            </a:r>
            <a:r>
              <a:rPr lang="en-US"/>
              <a:t> method that presumably should iterate over some data and display it.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You use bind() to create a new function </a:t>
            </a:r>
            <a:r>
              <a:rPr lang="en-US" err="1"/>
              <a:t>showData</a:t>
            </a:r>
            <a:r>
              <a:rPr lang="en-US"/>
              <a:t> for the bike object based on the </a:t>
            </a:r>
            <a:r>
              <a:rPr lang="en-US" err="1"/>
              <a:t>showData</a:t>
            </a:r>
            <a:r>
              <a:rPr lang="en-US"/>
              <a:t> method of the user object. By doing this, you bind the this value inside the </a:t>
            </a:r>
            <a:r>
              <a:rPr lang="en-US" err="1"/>
              <a:t>showData</a:t>
            </a:r>
            <a:r>
              <a:rPr lang="en-US"/>
              <a:t> function to the bike object. This means that when you call </a:t>
            </a:r>
            <a:r>
              <a:rPr lang="en-US" err="1"/>
              <a:t>bike.showData</a:t>
            </a:r>
            <a:r>
              <a:rPr lang="en-US"/>
              <a:t>(), this inside the </a:t>
            </a:r>
            <a:r>
              <a:rPr lang="en-US" err="1"/>
              <a:t>showData</a:t>
            </a:r>
            <a:r>
              <a:rPr lang="en-US"/>
              <a:t> function will refer to the bike object.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Finally, you invoke the </a:t>
            </a:r>
            <a:r>
              <a:rPr lang="en-US" err="1"/>
              <a:t>bike.showData</a:t>
            </a:r>
            <a:r>
              <a:rPr lang="en-US"/>
              <a:t>() method, which will iterate over the data property of the bike object and log the bike names and years.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is a common use case for bind() when you want to create a new function with a specific this value, especially when dealing with methods that rely on the context (this value) they are called in.</a:t>
            </a:r>
            <a:endParaRPr/>
          </a:p>
        </p:txBody>
      </p:sp>
      <p:sp>
        <p:nvSpPr>
          <p:cNvPr id="1363" name="Google Shape;1363;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1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 </a:t>
            </a:r>
            <a:br>
              <a:rPr lang="en-US" b="0"/>
            </a:br>
            <a:br>
              <a:rPr lang="en-US" b="0"/>
            </a:br>
            <a:r>
              <a:rPr lang="en-US" b="0"/>
              <a:t>The call() method in JavaScript is used to invoke a function and specify the value of this within that function. It allows you to set the context for the function call explicitly.</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In your example, you have a function called Elements, and within this function, you're using </a:t>
            </a:r>
            <a:r>
              <a:rPr lang="en-US" b="0" err="1"/>
              <a:t>Array.prototype.slice.call</a:t>
            </a:r>
            <a:r>
              <a:rPr lang="en-US" b="0"/>
              <a:t>(arguments) to convert the arguments object (which is an array-like object containing the arguments passed to the function) into a real array. The slice() method is used to create a shallow copy of the array-like object, effectively converting it to an array.</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Here's the corrected code: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function Elements() {</a:t>
            </a:r>
          </a:p>
          <a:p>
            <a:pPr marL="0" lvl="0" indent="0" algn="l" rtl="0">
              <a:lnSpc>
                <a:spcPct val="100000"/>
              </a:lnSpc>
              <a:spcBef>
                <a:spcPts val="0"/>
              </a:spcBef>
              <a:spcAft>
                <a:spcPts val="0"/>
              </a:spcAft>
              <a:buClr>
                <a:schemeClr val="dk1"/>
              </a:buClr>
              <a:buSzPts val="1400"/>
              <a:buFont typeface="Arial"/>
              <a:buNone/>
            </a:pPr>
            <a:r>
              <a:rPr lang="en-US" b="0"/>
              <a:t>    var </a:t>
            </a:r>
            <a:r>
              <a:rPr lang="en-US" b="0" err="1"/>
              <a:t>args</a:t>
            </a:r>
            <a:r>
              <a:rPr lang="en-US" b="0"/>
              <a:t> = </a:t>
            </a:r>
            <a:r>
              <a:rPr lang="en-US" b="0" err="1"/>
              <a:t>Array.prototype.slice.call</a:t>
            </a:r>
            <a:r>
              <a:rPr lang="en-US" b="0"/>
              <a:t>(arguments);</a:t>
            </a:r>
          </a:p>
          <a:p>
            <a:pPr marL="0" lvl="0" indent="0" algn="l" rtl="0">
              <a:lnSpc>
                <a:spcPct val="100000"/>
              </a:lnSpc>
              <a:spcBef>
                <a:spcPts val="0"/>
              </a:spcBef>
              <a:spcAft>
                <a:spcPts val="0"/>
              </a:spcAft>
              <a:buClr>
                <a:schemeClr val="dk1"/>
              </a:buClr>
              <a:buSzPts val="1400"/>
              <a:buFont typeface="Arial"/>
              <a:buNone/>
            </a:pPr>
            <a:r>
              <a:rPr lang="en-US" b="0"/>
              <a:t>    console.log(</a:t>
            </a:r>
            <a:r>
              <a:rPr lang="en-US" b="0" err="1"/>
              <a:t>args</a:t>
            </a:r>
            <a:r>
              <a:rPr lang="en-US" b="0"/>
              <a:t>);</a:t>
            </a:r>
          </a:p>
          <a:p>
            <a:pPr marL="0" lvl="0" indent="0" algn="l" rtl="0">
              <a:lnSpc>
                <a:spcPct val="100000"/>
              </a:lnSpc>
              <a:spcBef>
                <a:spcPts val="0"/>
              </a:spcBef>
              <a:spcAft>
                <a:spcPts val="0"/>
              </a:spcAft>
              <a:buClr>
                <a:schemeClr val="dk1"/>
              </a:buClr>
              <a:buSzPts val="1400"/>
              <a:buFont typeface="Arial"/>
              <a:buNone/>
            </a:pP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Elements('Water', 'fire', 'wind', 'Earth');</a:t>
            </a:r>
          </a:p>
          <a:p>
            <a:pPr marL="0" lvl="0" indent="0" algn="l" rtl="0">
              <a:lnSpc>
                <a:spcPct val="100000"/>
              </a:lnSpc>
              <a:spcBef>
                <a:spcPts val="0"/>
              </a:spcBef>
              <a:spcAft>
                <a:spcPts val="0"/>
              </a:spcAft>
              <a:buClr>
                <a:schemeClr val="dk1"/>
              </a:buClr>
              <a:buSzPts val="1400"/>
              <a:buFont typeface="Arial"/>
              <a:buNone/>
            </a:pPr>
            <a:r>
              <a:rPr lang="en-US" b="0"/>
              <a:t>In this example: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The Elements function uses </a:t>
            </a:r>
            <a:r>
              <a:rPr lang="en-US" b="0" err="1"/>
              <a:t>Array.prototype.slice.call</a:t>
            </a:r>
            <a:r>
              <a:rPr lang="en-US" b="0"/>
              <a:t>(arguments) to convert the arguments object into an array.</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The console.log(</a:t>
            </a:r>
            <a:r>
              <a:rPr lang="en-US" b="0" err="1"/>
              <a:t>args</a:t>
            </a:r>
            <a:r>
              <a:rPr lang="en-US" b="0"/>
              <a:t>) statement then prints the resulting array to the console.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When you call Elements('Water', 'fire', 'wind', 'Earth'), it logs an array ['Water', 'fire', 'wind', 'Earth'] to the console.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This technique is often used to convert array-like objects (such as arguments) into real arrays so that array methods can be applied to them. It's a common pattern, especially in older JavaScript code where the spread operator or the </a:t>
            </a:r>
            <a:r>
              <a:rPr lang="en-US" b="0" err="1"/>
              <a:t>Array.from</a:t>
            </a:r>
            <a:r>
              <a:rPr lang="en-US" b="0"/>
              <a:t>() method may not be available.</a:t>
            </a:r>
            <a:endParaRPr b="1"/>
          </a:p>
        </p:txBody>
      </p:sp>
      <p:sp>
        <p:nvSpPr>
          <p:cNvPr id="1376" name="Google Shape;1376;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a:p>
        </p:txBody>
      </p:sp>
      <p:sp>
        <p:nvSpPr>
          <p:cNvPr id="180" name="Google Shape;18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uFont typeface="+mj-lt"/>
              <a:buNone/>
            </a:pPr>
            <a:r>
              <a:rPr lang="en-US" b="1" i="0">
                <a:solidFill>
                  <a:srgbClr val="000000"/>
                </a:solidFill>
                <a:effectLst/>
                <a:latin typeface="Söhne"/>
              </a:rPr>
              <a:t>Trainer Notes:</a:t>
            </a:r>
          </a:p>
          <a:p>
            <a:pPr algn="l">
              <a:buFont typeface="+mj-lt"/>
              <a:buNone/>
            </a:pPr>
            <a:endParaRPr lang="en-US" b="1" i="0">
              <a:solidFill>
                <a:srgbClr val="000000"/>
              </a:solidFill>
              <a:effectLst/>
              <a:latin typeface="Söhne"/>
            </a:endParaRPr>
          </a:p>
          <a:p>
            <a:pPr algn="l">
              <a:buFont typeface="+mj-lt"/>
              <a:buAutoNum type="arabicPeriod"/>
            </a:pPr>
            <a:r>
              <a:rPr lang="en-US" b="1" i="0">
                <a:solidFill>
                  <a:srgbClr val="000000"/>
                </a:solidFill>
                <a:effectLst/>
                <a:latin typeface="Söhne"/>
              </a:rPr>
              <a:t>Object Programming Interface:</a:t>
            </a:r>
            <a:endParaRPr lang="en-US" b="0" i="0">
              <a:solidFill>
                <a:srgbClr val="000000"/>
              </a:solidFill>
              <a:effectLst/>
              <a:latin typeface="Söhne"/>
            </a:endParaRPr>
          </a:p>
          <a:p>
            <a:pPr marL="742950" lvl="1" indent="-285750" algn="l">
              <a:buFont typeface="+mj-lt"/>
              <a:buAutoNum type="arabicPeriod"/>
            </a:pPr>
            <a:r>
              <a:rPr lang="en-US" b="0" i="0">
                <a:solidFill>
                  <a:srgbClr val="000000"/>
                </a:solidFill>
                <a:effectLst/>
                <a:latin typeface="Söhne"/>
              </a:rPr>
              <a:t>Each object in programming, including those in the DOM, exposes a set of properties and methods that constitute its programming interface.</a:t>
            </a:r>
          </a:p>
          <a:p>
            <a:pPr marL="742950" lvl="1" indent="-285750" algn="l">
              <a:buFont typeface="+mj-lt"/>
              <a:buAutoNum type="arabicPeriod"/>
            </a:pPr>
            <a:r>
              <a:rPr lang="en-US" b="0" i="0">
                <a:solidFill>
                  <a:srgbClr val="000000"/>
                </a:solidFill>
                <a:effectLst/>
                <a:latin typeface="Söhne"/>
              </a:rPr>
              <a:t>This interface defines how developers can interact with and manipulate the object.</a:t>
            </a:r>
          </a:p>
          <a:p>
            <a:pPr algn="l">
              <a:buFont typeface="+mj-lt"/>
              <a:buAutoNum type="arabicPeriod"/>
            </a:pPr>
            <a:r>
              <a:rPr lang="en-US" b="1" i="0">
                <a:solidFill>
                  <a:srgbClr val="000000"/>
                </a:solidFill>
                <a:effectLst/>
                <a:latin typeface="Söhne"/>
              </a:rPr>
              <a:t>Property:</a:t>
            </a:r>
            <a:endParaRPr lang="en-US" b="0" i="0">
              <a:solidFill>
                <a:srgbClr val="000000"/>
              </a:solidFill>
              <a:effectLst/>
              <a:latin typeface="Söhne"/>
            </a:endParaRPr>
          </a:p>
          <a:p>
            <a:pPr marL="742950" lvl="1" indent="-285750" algn="l">
              <a:buFont typeface="+mj-lt"/>
              <a:buAutoNum type="arabicPeriod"/>
            </a:pPr>
            <a:r>
              <a:rPr lang="en-US" b="0" i="0">
                <a:solidFill>
                  <a:srgbClr val="000000"/>
                </a:solidFill>
                <a:effectLst/>
                <a:latin typeface="Söhne"/>
              </a:rPr>
              <a:t>A property of an object is a value associated with that object.</a:t>
            </a:r>
          </a:p>
          <a:p>
            <a:pPr marL="742950" lvl="1" indent="-285750" algn="l">
              <a:buFont typeface="+mj-lt"/>
              <a:buAutoNum type="arabicPeriod"/>
            </a:pPr>
            <a:r>
              <a:rPr lang="en-US" b="0" i="0">
                <a:solidFill>
                  <a:srgbClr val="000000"/>
                </a:solidFill>
                <a:effectLst/>
                <a:latin typeface="Söhne"/>
              </a:rPr>
              <a:t>In the context of the DOM, properties can represent attributes or values associated with HTML elements. For example, the "</a:t>
            </a:r>
            <a:r>
              <a:rPr lang="en-US" b="0" i="0" err="1">
                <a:solidFill>
                  <a:srgbClr val="000000"/>
                </a:solidFill>
                <a:effectLst/>
                <a:latin typeface="Söhne"/>
              </a:rPr>
              <a:t>innerHTML</a:t>
            </a:r>
            <a:r>
              <a:rPr lang="en-US" b="0" i="0">
                <a:solidFill>
                  <a:srgbClr val="000000"/>
                </a:solidFill>
                <a:effectLst/>
                <a:latin typeface="Söhne"/>
              </a:rPr>
              <a:t>" property can be used to get or set the HTML content within an element.</a:t>
            </a:r>
          </a:p>
          <a:p>
            <a:pPr algn="l">
              <a:buFont typeface="+mj-lt"/>
              <a:buAutoNum type="arabicPeriod"/>
            </a:pPr>
            <a:r>
              <a:rPr lang="en-US" b="1" i="0">
                <a:solidFill>
                  <a:srgbClr val="000000"/>
                </a:solidFill>
                <a:effectLst/>
                <a:latin typeface="Söhne"/>
              </a:rPr>
              <a:t>Method:</a:t>
            </a:r>
            <a:endParaRPr lang="en-US" b="0" i="0">
              <a:solidFill>
                <a:srgbClr val="000000"/>
              </a:solidFill>
              <a:effectLst/>
              <a:latin typeface="Söhne"/>
            </a:endParaRPr>
          </a:p>
          <a:p>
            <a:pPr marL="742950" lvl="1" indent="-285750" algn="l">
              <a:buFont typeface="+mj-lt"/>
              <a:buAutoNum type="arabicPeriod"/>
            </a:pPr>
            <a:r>
              <a:rPr lang="en-US" b="0" i="0">
                <a:solidFill>
                  <a:srgbClr val="000000"/>
                </a:solidFill>
                <a:effectLst/>
                <a:latin typeface="Söhne"/>
              </a:rPr>
              <a:t>A method of an object is a function that can be called to perform a specific action.</a:t>
            </a:r>
          </a:p>
          <a:p>
            <a:pPr marL="742950" lvl="1" indent="-285750" algn="l">
              <a:buFont typeface="+mj-lt"/>
              <a:buAutoNum type="arabicPeriod"/>
            </a:pPr>
            <a:r>
              <a:rPr lang="en-US" b="0" i="0">
                <a:solidFill>
                  <a:srgbClr val="000000"/>
                </a:solidFill>
                <a:effectLst/>
                <a:latin typeface="Söhne"/>
              </a:rPr>
              <a:t>In the DOM, methods enable developers to perform actions on HTML elements. For instance, the "</a:t>
            </a:r>
            <a:r>
              <a:rPr lang="en-US" b="0" i="0" err="1">
                <a:solidFill>
                  <a:srgbClr val="000000"/>
                </a:solidFill>
                <a:effectLst/>
                <a:latin typeface="Söhne"/>
              </a:rPr>
              <a:t>appendChild</a:t>
            </a:r>
            <a:r>
              <a:rPr lang="en-US" b="0" i="0">
                <a:solidFill>
                  <a:srgbClr val="000000"/>
                </a:solidFill>
                <a:effectLst/>
                <a:latin typeface="Söhne"/>
              </a:rPr>
              <a:t>" method can be used to add a new child element to an existing parent element.</a:t>
            </a:r>
          </a:p>
          <a:p>
            <a:pPr algn="l"/>
            <a:r>
              <a:rPr lang="en-US" b="0" i="0">
                <a:solidFill>
                  <a:srgbClr val="000000"/>
                </a:solidFill>
                <a:effectLst/>
                <a:latin typeface="Söhne"/>
              </a:rPr>
              <a:t>In summary, the combination of properties and methods in an object's programming interface provides a versatile and powerful means for developers to interact with and manipulate elements within the DOM, contributing to the dynamic nature of web development.</a:t>
            </a:r>
          </a:p>
          <a:p>
            <a:br>
              <a:rPr lang="en-US" b="0" i="0">
                <a:solidFill>
                  <a:srgbClr val="000000"/>
                </a:solidFill>
                <a:effectLst/>
                <a:latin typeface="Söhne"/>
              </a:rPr>
            </a:br>
            <a:endParaRPr b="0">
              <a:latin typeface="Calibri"/>
              <a:ea typeface="Calibri"/>
              <a:cs typeface="Calibri"/>
              <a:sym typeface="Calibri"/>
            </a:endParaRPr>
          </a:p>
        </p:txBody>
      </p:sp>
      <p:sp>
        <p:nvSpPr>
          <p:cNvPr id="454" name="Google Shape;45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1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endParaRPr b="1"/>
          </a:p>
          <a:p>
            <a:pPr marL="0" lvl="0" indent="0" algn="l" rtl="0">
              <a:lnSpc>
                <a:spcPct val="100000"/>
              </a:lnSpc>
              <a:spcBef>
                <a:spcPts val="0"/>
              </a:spcBef>
              <a:spcAft>
                <a:spcPts val="0"/>
              </a:spcAft>
              <a:buSzPts val="1400"/>
              <a:buNone/>
            </a:pPr>
            <a:br>
              <a:rPr lang="en-US"/>
            </a:br>
            <a:r>
              <a:rPr lang="en-US"/>
              <a:t>The apply() method in JavaScript is used to call a function with a given this value and an array or array-like object of arguments. It is similar to the call() method, but instead of passing arguments individually, you can pass them as an array.</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In your example, you have a constructor function Food and another function </a:t>
            </a:r>
            <a:r>
              <a:rPr lang="en-US" err="1"/>
              <a:t>setFood</a:t>
            </a:r>
            <a:r>
              <a:rPr lang="en-US"/>
              <a:t>. Let's break down the code: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function Food(type) {</a:t>
            </a:r>
          </a:p>
          <a:p>
            <a:pPr marL="0" lvl="0" indent="0" algn="l" rtl="0">
              <a:lnSpc>
                <a:spcPct val="100000"/>
              </a:lnSpc>
              <a:spcBef>
                <a:spcPts val="0"/>
              </a:spcBef>
              <a:spcAft>
                <a:spcPts val="0"/>
              </a:spcAft>
              <a:buSzPts val="1400"/>
              <a:buNone/>
            </a:pPr>
            <a:r>
              <a:rPr lang="en-US"/>
              <a:t>    </a:t>
            </a:r>
            <a:r>
              <a:rPr lang="en-US" err="1"/>
              <a:t>this.type</a:t>
            </a:r>
            <a:r>
              <a:rPr lang="en-US"/>
              <a:t> = type;</a:t>
            </a:r>
          </a:p>
          <a:p>
            <a:pPr marL="0" lvl="0" indent="0" algn="l" rtl="0">
              <a:lnSpc>
                <a:spcPct val="100000"/>
              </a:lnSpc>
              <a:spcBef>
                <a:spcPts val="0"/>
              </a:spcBef>
              <a:spcAft>
                <a:spcPts val="0"/>
              </a:spcAft>
              <a:buSzPts val="1400"/>
              <a:buNone/>
            </a:pPr>
            <a:r>
              <a:rPr lang="en-US"/>
              <a: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function </a:t>
            </a:r>
            <a:r>
              <a:rPr lang="en-US" err="1"/>
              <a:t>setFood</a:t>
            </a:r>
            <a:r>
              <a:rPr lang="en-US"/>
              <a:t>(Variety) {</a:t>
            </a:r>
          </a:p>
          <a:p>
            <a:pPr marL="0" lvl="0" indent="0" algn="l" rtl="0">
              <a:lnSpc>
                <a:spcPct val="100000"/>
              </a:lnSpc>
              <a:spcBef>
                <a:spcPts val="0"/>
              </a:spcBef>
              <a:spcAft>
                <a:spcPts val="0"/>
              </a:spcAft>
              <a:buSzPts val="1400"/>
              <a:buNone/>
            </a:pPr>
            <a:r>
              <a:rPr lang="en-US"/>
              <a:t>    // Using apply() to call the Food constructor with a specific context and arguments</a:t>
            </a:r>
          </a:p>
          <a:p>
            <a:pPr marL="0" lvl="0" indent="0" algn="l" rtl="0">
              <a:lnSpc>
                <a:spcPct val="100000"/>
              </a:lnSpc>
              <a:spcBef>
                <a:spcPts val="0"/>
              </a:spcBef>
              <a:spcAft>
                <a:spcPts val="0"/>
              </a:spcAft>
              <a:buSzPts val="1400"/>
              <a:buNone/>
            </a:pPr>
            <a:r>
              <a:rPr lang="en-US"/>
              <a:t>    </a:t>
            </a:r>
            <a:r>
              <a:rPr lang="en-US" err="1"/>
              <a:t>Food.apply</a:t>
            </a:r>
            <a:r>
              <a:rPr lang="en-US"/>
              <a:t>(this, ["Vegetarian", "vegan", "seafood"]);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    // Adding a new property to the current object created by </a:t>
            </a:r>
            <a:r>
              <a:rPr lang="en-US" err="1"/>
              <a:t>setFood</a:t>
            </a:r>
            <a:endParaRPr lang="en-US"/>
          </a:p>
          <a:p>
            <a:pPr marL="0" lvl="0" indent="0" algn="l" rtl="0">
              <a:lnSpc>
                <a:spcPct val="100000"/>
              </a:lnSpc>
              <a:spcBef>
                <a:spcPts val="0"/>
              </a:spcBef>
              <a:spcAft>
                <a:spcPts val="0"/>
              </a:spcAft>
              <a:buSzPts val="1400"/>
              <a:buNone/>
            </a:pPr>
            <a:r>
              <a:rPr lang="en-US"/>
              <a:t>    </a:t>
            </a:r>
            <a:r>
              <a:rPr lang="en-US" err="1"/>
              <a:t>this.Variety</a:t>
            </a:r>
            <a:r>
              <a:rPr lang="en-US"/>
              <a:t> = Variety;</a:t>
            </a:r>
          </a:p>
          <a:p>
            <a:pPr marL="0" lvl="0" indent="0" algn="l" rtl="0">
              <a:lnSpc>
                <a:spcPct val="100000"/>
              </a:lnSpc>
              <a:spcBef>
                <a:spcPts val="0"/>
              </a:spcBef>
              <a:spcAft>
                <a:spcPts val="0"/>
              </a:spcAft>
              <a:buSzPts val="1400"/>
              <a:buNone/>
            </a:pPr>
            <a:r>
              <a:rPr lang="en-US"/>
              <a: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Here's how the code works: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Food Constructor:</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The Food constructor function takes a parameter type and sets a property </a:t>
            </a:r>
            <a:r>
              <a:rPr lang="en-US" err="1"/>
              <a:t>this.type</a:t>
            </a:r>
            <a:r>
              <a:rPr lang="en-US"/>
              <a:t> with the provided value.</a:t>
            </a:r>
          </a:p>
          <a:p>
            <a:pPr marL="0" lvl="0" indent="0" algn="l" rtl="0">
              <a:lnSpc>
                <a:spcPct val="100000"/>
              </a:lnSpc>
              <a:spcBef>
                <a:spcPts val="0"/>
              </a:spcBef>
              <a:spcAft>
                <a:spcPts val="0"/>
              </a:spcAft>
              <a:buSzPts val="1400"/>
              <a:buNone/>
            </a:pPr>
            <a:r>
              <a:rPr lang="en-US" err="1"/>
              <a:t>setFood</a:t>
            </a:r>
            <a:r>
              <a:rPr lang="en-US"/>
              <a:t> Function: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The </a:t>
            </a:r>
            <a:r>
              <a:rPr lang="en-US" err="1"/>
              <a:t>setFood</a:t>
            </a:r>
            <a:r>
              <a:rPr lang="en-US"/>
              <a:t> function takes a parameter Variety.</a:t>
            </a:r>
          </a:p>
          <a:p>
            <a:pPr marL="0" lvl="0" indent="0" algn="l" rtl="0">
              <a:lnSpc>
                <a:spcPct val="100000"/>
              </a:lnSpc>
              <a:spcBef>
                <a:spcPts val="0"/>
              </a:spcBef>
              <a:spcAft>
                <a:spcPts val="0"/>
              </a:spcAft>
              <a:buSzPts val="1400"/>
              <a:buNone/>
            </a:pPr>
            <a:r>
              <a:rPr lang="en-US"/>
              <a:t>Inside </a:t>
            </a:r>
            <a:r>
              <a:rPr lang="en-US" err="1"/>
              <a:t>setFood</a:t>
            </a:r>
            <a:r>
              <a:rPr lang="en-US"/>
              <a:t>, the apply() method is used to invoke the Food constructor.</a:t>
            </a:r>
          </a:p>
          <a:p>
            <a:pPr marL="0" lvl="0" indent="0" algn="l" rtl="0">
              <a:lnSpc>
                <a:spcPct val="100000"/>
              </a:lnSpc>
              <a:spcBef>
                <a:spcPts val="0"/>
              </a:spcBef>
              <a:spcAft>
                <a:spcPts val="0"/>
              </a:spcAft>
              <a:buSzPts val="1400"/>
              <a:buNone/>
            </a:pPr>
            <a:r>
              <a:rPr lang="en-US"/>
              <a:t>The first argument (this) is the context in which the Food constructor should be called. In this case, it's the current object that </a:t>
            </a:r>
            <a:r>
              <a:rPr lang="en-US" err="1"/>
              <a:t>setFood</a:t>
            </a:r>
            <a:r>
              <a:rPr lang="en-US"/>
              <a:t> is creating (this).</a:t>
            </a:r>
          </a:p>
          <a:p>
            <a:pPr marL="0" lvl="0" indent="0" algn="l" rtl="0">
              <a:lnSpc>
                <a:spcPct val="100000"/>
              </a:lnSpc>
              <a:spcBef>
                <a:spcPts val="0"/>
              </a:spcBef>
              <a:spcAft>
                <a:spcPts val="0"/>
              </a:spcAft>
              <a:buSzPts val="1400"/>
              <a:buNone/>
            </a:pPr>
            <a:r>
              <a:rPr lang="en-US"/>
              <a:t>The second argument is an array ["Vegetarian", "vegan", "seafood"], which serves as the arguments for the Food constructor.</a:t>
            </a:r>
          </a:p>
          <a:p>
            <a:pPr marL="0" lvl="0" indent="0" algn="l" rtl="0">
              <a:lnSpc>
                <a:spcPct val="100000"/>
              </a:lnSpc>
              <a:spcBef>
                <a:spcPts val="0"/>
              </a:spcBef>
              <a:spcAft>
                <a:spcPts val="0"/>
              </a:spcAft>
              <a:buSzPts val="1400"/>
              <a:buNone/>
            </a:pPr>
            <a:r>
              <a:rPr lang="en-US"/>
              <a:t>By using apply() in this way, you're essentially calling the Food constructor within the context of the current object created by </a:t>
            </a:r>
            <a:r>
              <a:rPr lang="en-US" err="1"/>
              <a:t>setFood</a:t>
            </a:r>
            <a:r>
              <a:rPr lang="en-US"/>
              <a:t>. This allows you to reuse the initialization logic of Food within the </a:t>
            </a:r>
            <a:r>
              <a:rPr lang="en-US" err="1"/>
              <a:t>setFood</a:t>
            </a:r>
            <a:r>
              <a:rPr lang="en-US"/>
              <a:t> function and then extend it by adding the Variety property to the same object.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pattern is useful when you want to reuse the logic of one constructor inside another or when you need to dynamically set the context and arguments for a function call.</a:t>
            </a:r>
            <a:endParaRPr/>
          </a:p>
        </p:txBody>
      </p:sp>
      <p:sp>
        <p:nvSpPr>
          <p:cNvPr id="1390" name="Google Shape;1390;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1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p>
          <a:p>
            <a:pPr marL="0" lvl="0" indent="0" algn="l" rtl="0">
              <a:lnSpc>
                <a:spcPct val="100000"/>
              </a:lnSpc>
              <a:spcBef>
                <a:spcPts val="0"/>
              </a:spcBef>
              <a:spcAft>
                <a:spcPts val="0"/>
              </a:spcAft>
              <a:buClr>
                <a:schemeClr val="dk1"/>
              </a:buClr>
              <a:buSzPts val="1400"/>
              <a:buFont typeface="Arial"/>
              <a:buNone/>
            </a:pPr>
            <a:endParaRPr b="1"/>
          </a:p>
          <a:p>
            <a:pPr marL="0" lvl="0" indent="0" algn="l" rtl="0">
              <a:lnSpc>
                <a:spcPct val="100000"/>
              </a:lnSpc>
              <a:spcBef>
                <a:spcPts val="0"/>
              </a:spcBef>
              <a:spcAft>
                <a:spcPts val="0"/>
              </a:spcAft>
              <a:buClr>
                <a:schemeClr val="dk1"/>
              </a:buClr>
              <a:buSzPts val="1400"/>
              <a:buFont typeface="Arial"/>
              <a:buNone/>
            </a:pPr>
            <a:r>
              <a:rPr lang="en-US" b="0" i="0">
                <a:latin typeface="Calibri"/>
                <a:ea typeface="Calibri"/>
                <a:cs typeface="Calibri"/>
                <a:sym typeface="Calibri"/>
              </a:rPr>
              <a:t> </a:t>
            </a:r>
            <a:r>
              <a:rPr lang="en-US" b="0" i="0">
                <a:solidFill>
                  <a:srgbClr val="212529"/>
                </a:solidFill>
                <a:latin typeface="Calibri"/>
                <a:ea typeface="Calibri"/>
                <a:cs typeface="Calibri"/>
                <a:sym typeface="Calibri"/>
              </a:rPr>
              <a:t>A prototype is an existing inbuilt functionality in </a:t>
            </a:r>
            <a:r>
              <a:rPr lang="en-US" b="0" i="0" u="none" strike="noStrike">
                <a:solidFill>
                  <a:srgbClr val="27579E"/>
                </a:solidFill>
                <a:latin typeface="Calibri"/>
                <a:ea typeface="Calibri"/>
                <a:cs typeface="Calibri"/>
                <a:sym typeface="Calibri"/>
              </a:rPr>
              <a:t>JavaScript, w</a:t>
            </a:r>
            <a:r>
              <a:rPr lang="en-US" b="0" i="0">
                <a:solidFill>
                  <a:srgbClr val="212529"/>
                </a:solidFill>
                <a:latin typeface="Calibri"/>
                <a:ea typeface="Calibri"/>
                <a:cs typeface="Calibri"/>
                <a:sym typeface="Calibri"/>
              </a:rPr>
              <a:t>henever we create a </a:t>
            </a:r>
            <a:r>
              <a:rPr lang="en-US" b="0" i="0" u="none" strike="noStrike">
                <a:solidFill>
                  <a:srgbClr val="27579E"/>
                </a:solidFill>
                <a:latin typeface="Calibri"/>
                <a:ea typeface="Calibri"/>
                <a:cs typeface="Calibri"/>
                <a:sym typeface="Calibri"/>
              </a:rPr>
              <a:t>JavaScript function. </a:t>
            </a:r>
            <a:r>
              <a:rPr lang="en-US" b="0" i="0">
                <a:solidFill>
                  <a:srgbClr val="212529"/>
                </a:solidFill>
                <a:latin typeface="Calibri"/>
                <a:ea typeface="Calibri"/>
                <a:cs typeface="Calibri"/>
                <a:sym typeface="Calibri"/>
              </a:rPr>
              <a:t>JavaScript adds a prototype property to that function.</a:t>
            </a:r>
            <a:br>
              <a:rPr lang="en-US" b="0" i="0">
                <a:solidFill>
                  <a:srgbClr val="212529"/>
                </a:solidFill>
                <a:latin typeface="Calibri"/>
                <a:ea typeface="Calibri"/>
                <a:cs typeface="Calibri"/>
                <a:sym typeface="Calibri"/>
              </a:rPr>
            </a:br>
            <a:br>
              <a:rPr lang="en-US" b="0" i="0">
                <a:solidFill>
                  <a:srgbClr val="212529"/>
                </a:solidFill>
                <a:latin typeface="Calibri"/>
                <a:ea typeface="Calibri"/>
                <a:cs typeface="Calibri"/>
                <a:sym typeface="Calibri"/>
              </a:rPr>
            </a:br>
            <a:r>
              <a:rPr lang="en-US" b="0" i="0">
                <a:solidFill>
                  <a:srgbClr val="212529"/>
                </a:solidFill>
                <a:latin typeface="Calibri"/>
                <a:ea typeface="Calibri"/>
                <a:cs typeface="Calibri"/>
                <a:sym typeface="Calibri"/>
              </a:rPr>
              <a:t> In JavaScript, the prototype property allows objects to inherit properties and methods from one another, creating a chain of prototype objects. Your example uses a simple object named </a:t>
            </a:r>
            <a:r>
              <a:rPr lang="en-US" b="0" i="0" err="1">
                <a:solidFill>
                  <a:srgbClr val="212529"/>
                </a:solidFill>
                <a:latin typeface="Calibri"/>
                <a:ea typeface="Calibri"/>
                <a:cs typeface="Calibri"/>
                <a:sym typeface="Calibri"/>
              </a:rPr>
              <a:t>myObject</a:t>
            </a:r>
            <a:r>
              <a:rPr lang="en-US" b="0" i="0">
                <a:solidFill>
                  <a:srgbClr val="212529"/>
                </a:solidFill>
                <a:latin typeface="Calibri"/>
                <a:ea typeface="Calibri"/>
                <a:cs typeface="Calibri"/>
                <a:sym typeface="Calibri"/>
              </a:rPr>
              <a:t> to illustrate this concept:</a:t>
            </a: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const </a:t>
            </a:r>
            <a:r>
              <a:rPr lang="en-US" b="0" i="0" err="1">
                <a:solidFill>
                  <a:srgbClr val="212529"/>
                </a:solidFill>
                <a:latin typeface="Calibri"/>
                <a:ea typeface="Calibri"/>
                <a:cs typeface="Calibri"/>
                <a:sym typeface="Calibri"/>
              </a:rPr>
              <a:t>myObject</a:t>
            </a:r>
            <a:r>
              <a:rPr lang="en-US" b="0" i="0">
                <a:solidFill>
                  <a:srgbClr val="212529"/>
                </a:solidFill>
                <a:latin typeface="Calibri"/>
                <a:ea typeface="Calibri"/>
                <a:cs typeface="Calibri"/>
                <a:sym typeface="Calibri"/>
              </a:rPr>
              <a:t> = {</a:t>
            </a: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    city: "Los Angeles",</a:t>
            </a: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    greet() {</a:t>
            </a: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        console.log(`Greetings from ${</a:t>
            </a:r>
            <a:r>
              <a:rPr lang="en-US" b="0" i="0" err="1">
                <a:solidFill>
                  <a:srgbClr val="212529"/>
                </a:solidFill>
                <a:latin typeface="Calibri"/>
                <a:ea typeface="Calibri"/>
                <a:cs typeface="Calibri"/>
                <a:sym typeface="Calibri"/>
              </a:rPr>
              <a:t>this.city</a:t>
            </a:r>
            <a:r>
              <a:rPr lang="en-US" b="0" i="0">
                <a:solidFill>
                  <a:srgbClr val="212529"/>
                </a:solidFill>
                <a:latin typeface="Calibri"/>
                <a:ea typeface="Calibri"/>
                <a:cs typeface="Calibri"/>
                <a:sym typeface="Calibri"/>
              </a:rPr>
              <a:t>}`);</a:t>
            </a: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    },</a:t>
            </a: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a:t>
            </a: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err="1">
                <a:solidFill>
                  <a:srgbClr val="212529"/>
                </a:solidFill>
                <a:latin typeface="Calibri"/>
                <a:ea typeface="Calibri"/>
                <a:cs typeface="Calibri"/>
                <a:sym typeface="Calibri"/>
              </a:rPr>
              <a:t>myObject.greet</a:t>
            </a:r>
            <a:r>
              <a:rPr lang="en-US" b="0" i="0">
                <a:solidFill>
                  <a:srgbClr val="212529"/>
                </a:solidFill>
                <a:latin typeface="Calibri"/>
                <a:ea typeface="Calibri"/>
                <a:cs typeface="Calibri"/>
                <a:sym typeface="Calibri"/>
              </a:rPr>
              <a:t>(); // Outputs: Greetings from Los Angeles</a:t>
            </a: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Here's a breakdown of your example:</a:t>
            </a: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Object Creation:</a:t>
            </a: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You've created an object named </a:t>
            </a:r>
            <a:r>
              <a:rPr lang="en-US" b="0" i="0" err="1">
                <a:solidFill>
                  <a:srgbClr val="212529"/>
                </a:solidFill>
                <a:latin typeface="Calibri"/>
                <a:ea typeface="Calibri"/>
                <a:cs typeface="Calibri"/>
                <a:sym typeface="Calibri"/>
              </a:rPr>
              <a:t>myObject</a:t>
            </a:r>
            <a:r>
              <a:rPr lang="en-US" b="0" i="0">
                <a:solidFill>
                  <a:srgbClr val="212529"/>
                </a:solidFill>
                <a:latin typeface="Calibri"/>
                <a:ea typeface="Calibri"/>
                <a:cs typeface="Calibri"/>
                <a:sym typeface="Calibri"/>
              </a:rPr>
              <a:t> with a property city set to "Los Angeles" and a method greet.</a:t>
            </a: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Method Invocation:</a:t>
            </a: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You call the greet method on </a:t>
            </a:r>
            <a:r>
              <a:rPr lang="en-US" b="0" i="0" err="1">
                <a:solidFill>
                  <a:srgbClr val="212529"/>
                </a:solidFill>
                <a:latin typeface="Calibri"/>
                <a:ea typeface="Calibri"/>
                <a:cs typeface="Calibri"/>
                <a:sym typeface="Calibri"/>
              </a:rPr>
              <a:t>myObject</a:t>
            </a:r>
            <a:r>
              <a:rPr lang="en-US" b="0" i="0">
                <a:solidFill>
                  <a:srgbClr val="212529"/>
                </a:solidFill>
                <a:latin typeface="Calibri"/>
                <a:ea typeface="Calibri"/>
                <a:cs typeface="Calibri"/>
                <a:sym typeface="Calibri"/>
              </a:rPr>
              <a:t> using </a:t>
            </a:r>
            <a:r>
              <a:rPr lang="en-US" b="0" i="0" err="1">
                <a:solidFill>
                  <a:srgbClr val="212529"/>
                </a:solidFill>
                <a:latin typeface="Calibri"/>
                <a:ea typeface="Calibri"/>
                <a:cs typeface="Calibri"/>
                <a:sym typeface="Calibri"/>
              </a:rPr>
              <a:t>myObject.greet</a:t>
            </a:r>
            <a:r>
              <a:rPr lang="en-US" b="0" i="0">
                <a:solidFill>
                  <a:srgbClr val="212529"/>
                </a:solidFill>
                <a:latin typeface="Calibri"/>
                <a:ea typeface="Calibri"/>
                <a:cs typeface="Calibri"/>
                <a:sym typeface="Calibri"/>
              </a:rPr>
              <a:t>().</a:t>
            </a: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The method uses the this keyword to access the property city within the same object.</a:t>
            </a: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Inheritance:</a:t>
            </a: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Though the term "inheritance" might not be explicitly mentioned in your code, the idea is that any object created using </a:t>
            </a:r>
            <a:r>
              <a:rPr lang="en-US" b="0" i="0" err="1">
                <a:solidFill>
                  <a:srgbClr val="212529"/>
                </a:solidFill>
                <a:latin typeface="Calibri"/>
                <a:ea typeface="Calibri"/>
                <a:cs typeface="Calibri"/>
                <a:sym typeface="Calibri"/>
              </a:rPr>
              <a:t>myObject</a:t>
            </a:r>
            <a:r>
              <a:rPr lang="en-US" b="0" i="0">
                <a:solidFill>
                  <a:srgbClr val="212529"/>
                </a:solidFill>
                <a:latin typeface="Calibri"/>
                <a:ea typeface="Calibri"/>
                <a:cs typeface="Calibri"/>
                <a:sym typeface="Calibri"/>
              </a:rPr>
              <a:t> as its prototype will inherit the city property and greet method.</a:t>
            </a: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Here's an example of how you can create an object that inherits from </a:t>
            </a:r>
            <a:r>
              <a:rPr lang="en-US" b="0" i="0" err="1">
                <a:solidFill>
                  <a:srgbClr val="212529"/>
                </a:solidFill>
                <a:latin typeface="Calibri"/>
                <a:ea typeface="Calibri"/>
                <a:cs typeface="Calibri"/>
                <a:sym typeface="Calibri"/>
              </a:rPr>
              <a:t>myObject</a:t>
            </a:r>
            <a:r>
              <a:rPr lang="en-US" b="0" i="0">
                <a:solidFill>
                  <a:srgbClr val="212529"/>
                </a:solidFill>
                <a:latin typeface="Calibri"/>
                <a:ea typeface="Calibri"/>
                <a:cs typeface="Calibri"/>
                <a:sym typeface="Calibri"/>
              </a:rPr>
              <a:t> using the </a:t>
            </a:r>
            <a:r>
              <a:rPr lang="en-US" b="0" i="0" err="1">
                <a:solidFill>
                  <a:srgbClr val="212529"/>
                </a:solidFill>
                <a:latin typeface="Calibri"/>
                <a:ea typeface="Calibri"/>
                <a:cs typeface="Calibri"/>
                <a:sym typeface="Calibri"/>
              </a:rPr>
              <a:t>Object.create</a:t>
            </a:r>
            <a:r>
              <a:rPr lang="en-US" b="0" i="0">
                <a:solidFill>
                  <a:srgbClr val="212529"/>
                </a:solidFill>
                <a:latin typeface="Calibri"/>
                <a:ea typeface="Calibri"/>
                <a:cs typeface="Calibri"/>
                <a:sym typeface="Calibri"/>
              </a:rPr>
              <a:t>() method:</a:t>
            </a: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const </a:t>
            </a:r>
            <a:r>
              <a:rPr lang="en-US" b="0" i="0" err="1">
                <a:solidFill>
                  <a:srgbClr val="212529"/>
                </a:solidFill>
                <a:latin typeface="Calibri"/>
                <a:ea typeface="Calibri"/>
                <a:cs typeface="Calibri"/>
                <a:sym typeface="Calibri"/>
              </a:rPr>
              <a:t>anotherObject</a:t>
            </a:r>
            <a:r>
              <a:rPr lang="en-US" b="0" i="0">
                <a:solidFill>
                  <a:srgbClr val="212529"/>
                </a:solidFill>
                <a:latin typeface="Calibri"/>
                <a:ea typeface="Calibri"/>
                <a:cs typeface="Calibri"/>
                <a:sym typeface="Calibri"/>
              </a:rPr>
              <a:t> = </a:t>
            </a:r>
            <a:r>
              <a:rPr lang="en-US" b="0" i="0" err="1">
                <a:solidFill>
                  <a:srgbClr val="212529"/>
                </a:solidFill>
                <a:latin typeface="Calibri"/>
                <a:ea typeface="Calibri"/>
                <a:cs typeface="Calibri"/>
                <a:sym typeface="Calibri"/>
              </a:rPr>
              <a:t>Object.create</a:t>
            </a:r>
            <a:r>
              <a:rPr lang="en-US" b="0" i="0">
                <a:solidFill>
                  <a:srgbClr val="212529"/>
                </a:solidFill>
                <a:latin typeface="Calibri"/>
                <a:ea typeface="Calibri"/>
                <a:cs typeface="Calibri"/>
                <a:sym typeface="Calibri"/>
              </a:rPr>
              <a:t>(</a:t>
            </a:r>
            <a:r>
              <a:rPr lang="en-US" b="0" i="0" err="1">
                <a:solidFill>
                  <a:srgbClr val="212529"/>
                </a:solidFill>
                <a:latin typeface="Calibri"/>
                <a:ea typeface="Calibri"/>
                <a:cs typeface="Calibri"/>
                <a:sym typeface="Calibri"/>
              </a:rPr>
              <a:t>myObject</a:t>
            </a:r>
            <a:r>
              <a:rPr lang="en-US" b="0" i="0">
                <a:solidFill>
                  <a:srgbClr val="212529"/>
                </a:solidFill>
                <a:latin typeface="Calibri"/>
                <a:ea typeface="Calibri"/>
                <a:cs typeface="Calibri"/>
                <a:sym typeface="Calibri"/>
              </a:rPr>
              <a:t>);</a:t>
            </a:r>
          </a:p>
          <a:p>
            <a:pPr marL="0" lvl="0" indent="0" algn="l" rtl="0">
              <a:lnSpc>
                <a:spcPct val="100000"/>
              </a:lnSpc>
              <a:spcBef>
                <a:spcPts val="0"/>
              </a:spcBef>
              <a:spcAft>
                <a:spcPts val="0"/>
              </a:spcAft>
              <a:buClr>
                <a:schemeClr val="dk1"/>
              </a:buClr>
              <a:buSzPts val="1400"/>
              <a:buFont typeface="Arial"/>
              <a:buNone/>
            </a:pPr>
            <a:r>
              <a:rPr lang="en-US" b="0" i="0" err="1">
                <a:solidFill>
                  <a:srgbClr val="212529"/>
                </a:solidFill>
                <a:latin typeface="Calibri"/>
                <a:ea typeface="Calibri"/>
                <a:cs typeface="Calibri"/>
                <a:sym typeface="Calibri"/>
              </a:rPr>
              <a:t>anotherObject.city</a:t>
            </a:r>
            <a:r>
              <a:rPr lang="en-US" b="0" i="0">
                <a:solidFill>
                  <a:srgbClr val="212529"/>
                </a:solidFill>
                <a:latin typeface="Calibri"/>
                <a:ea typeface="Calibri"/>
                <a:cs typeface="Calibri"/>
                <a:sym typeface="Calibri"/>
              </a:rPr>
              <a:t> = "New York";</a:t>
            </a: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err="1">
                <a:solidFill>
                  <a:srgbClr val="212529"/>
                </a:solidFill>
                <a:latin typeface="Calibri"/>
                <a:ea typeface="Calibri"/>
                <a:cs typeface="Calibri"/>
                <a:sym typeface="Calibri"/>
              </a:rPr>
              <a:t>anotherObject.greet</a:t>
            </a:r>
            <a:r>
              <a:rPr lang="en-US" b="0" i="0">
                <a:solidFill>
                  <a:srgbClr val="212529"/>
                </a:solidFill>
                <a:latin typeface="Calibri"/>
                <a:ea typeface="Calibri"/>
                <a:cs typeface="Calibri"/>
                <a:sym typeface="Calibri"/>
              </a:rPr>
              <a:t>(); // Outputs: Greetings from New York</a:t>
            </a: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12529"/>
                </a:solidFill>
                <a:latin typeface="Calibri"/>
                <a:ea typeface="Calibri"/>
                <a:cs typeface="Calibri"/>
                <a:sym typeface="Calibri"/>
              </a:rPr>
              <a:t>In this example, </a:t>
            </a:r>
            <a:r>
              <a:rPr lang="en-US" b="0" i="0" err="1">
                <a:solidFill>
                  <a:srgbClr val="212529"/>
                </a:solidFill>
                <a:latin typeface="Calibri"/>
                <a:ea typeface="Calibri"/>
                <a:cs typeface="Calibri"/>
                <a:sym typeface="Calibri"/>
              </a:rPr>
              <a:t>anotherObject</a:t>
            </a:r>
            <a:r>
              <a:rPr lang="en-US" b="0" i="0">
                <a:solidFill>
                  <a:srgbClr val="212529"/>
                </a:solidFill>
                <a:latin typeface="Calibri"/>
                <a:ea typeface="Calibri"/>
                <a:cs typeface="Calibri"/>
                <a:sym typeface="Calibri"/>
              </a:rPr>
              <a:t> is created with </a:t>
            </a:r>
            <a:r>
              <a:rPr lang="en-US" b="0" i="0" err="1">
                <a:solidFill>
                  <a:srgbClr val="212529"/>
                </a:solidFill>
                <a:latin typeface="Calibri"/>
                <a:ea typeface="Calibri"/>
                <a:cs typeface="Calibri"/>
                <a:sym typeface="Calibri"/>
              </a:rPr>
              <a:t>myObject</a:t>
            </a:r>
            <a:r>
              <a:rPr lang="en-US" b="0" i="0">
                <a:solidFill>
                  <a:srgbClr val="212529"/>
                </a:solidFill>
                <a:latin typeface="Calibri"/>
                <a:ea typeface="Calibri"/>
                <a:cs typeface="Calibri"/>
                <a:sym typeface="Calibri"/>
              </a:rPr>
              <a:t> as its prototype. It inherits the greet method, and you can set its own city property. When you call greet on </a:t>
            </a:r>
            <a:r>
              <a:rPr lang="en-US" b="0" i="0" err="1">
                <a:solidFill>
                  <a:srgbClr val="212529"/>
                </a:solidFill>
                <a:latin typeface="Calibri"/>
                <a:ea typeface="Calibri"/>
                <a:cs typeface="Calibri"/>
                <a:sym typeface="Calibri"/>
              </a:rPr>
              <a:t>anotherObject</a:t>
            </a:r>
            <a:r>
              <a:rPr lang="en-US" b="0" i="0">
                <a:solidFill>
                  <a:srgbClr val="212529"/>
                </a:solidFill>
                <a:latin typeface="Calibri"/>
                <a:ea typeface="Calibri"/>
                <a:cs typeface="Calibri"/>
                <a:sym typeface="Calibri"/>
              </a:rPr>
              <a:t>, it uses the city property from the specific instance ("New York") but still inherits the greet method from the prototype (</a:t>
            </a:r>
            <a:r>
              <a:rPr lang="en-US" b="0" i="0" err="1">
                <a:solidFill>
                  <a:srgbClr val="212529"/>
                </a:solidFill>
                <a:latin typeface="Calibri"/>
                <a:ea typeface="Calibri"/>
                <a:cs typeface="Calibri"/>
                <a:sym typeface="Calibri"/>
              </a:rPr>
              <a:t>myObject</a:t>
            </a:r>
            <a:r>
              <a:rPr lang="en-US" b="0" i="0">
                <a:solidFill>
                  <a:srgbClr val="212529"/>
                </a:solidFill>
                <a:latin typeface="Calibri"/>
                <a:ea typeface="Calibri"/>
                <a:cs typeface="Calibri"/>
                <a:sym typeface="Calibri"/>
              </a:rPr>
              <a:t>). This is a basic demonstration of prototype-based inheritance in JavaScript.</a:t>
            </a: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lang="en-US" b="0" i="0">
              <a:solidFill>
                <a:srgbClr val="212529"/>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b="0" i="0">
              <a:latin typeface="Calibri"/>
              <a:ea typeface="Calibri"/>
              <a:cs typeface="Calibri"/>
              <a:sym typeface="Calibri"/>
            </a:endParaRPr>
          </a:p>
        </p:txBody>
      </p:sp>
      <p:sp>
        <p:nvSpPr>
          <p:cNvPr id="1404" name="Google Shape;1404;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r>
              <a:rPr lang="en-US" b="0" i="0">
                <a:solidFill>
                  <a:srgbClr val="212529"/>
                </a:solidFill>
                <a:latin typeface="Open Sans"/>
                <a:ea typeface="Open Sans"/>
                <a:cs typeface="Open Sans"/>
                <a:sym typeface="Open Sans"/>
              </a:rPr>
              <a:t>A prototype is an inbuilt object that is associated with the functions by default, which can be accessible, and modifiable, and create new variables and methods to it and share across all the instances of its constructor function.</a:t>
            </a:r>
            <a:endParaRPr/>
          </a:p>
          <a:p>
            <a:pPr marL="0" lvl="0" indent="0" algn="l" rtl="0">
              <a:lnSpc>
                <a:spcPct val="100000"/>
              </a:lnSpc>
              <a:spcBef>
                <a:spcPts val="0"/>
              </a:spcBef>
              <a:spcAft>
                <a:spcPts val="0"/>
              </a:spcAft>
              <a:buSzPts val="1400"/>
              <a:buNone/>
            </a:pPr>
            <a:endParaRPr/>
          </a:p>
        </p:txBody>
      </p:sp>
      <p:sp>
        <p:nvSpPr>
          <p:cNvPr id="1416" name="Google Shape;141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p1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endParaRPr b="1" i="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The prototype of an object would also have a prototype object. This continues until we reach the top level when there is no prototype object.</a:t>
            </a:r>
            <a:br>
              <a:rPr lang="en-US" b="0" i="0">
                <a:solidFill>
                  <a:srgbClr val="202124"/>
                </a:solidFill>
                <a:latin typeface="Calibri"/>
                <a:ea typeface="Calibri"/>
                <a:cs typeface="Calibri"/>
                <a:sym typeface="Calibri"/>
              </a:rPr>
            </a:br>
            <a:br>
              <a:rPr lang="en-US" b="0" i="0">
                <a:solidFill>
                  <a:srgbClr val="202124"/>
                </a:solidFill>
                <a:latin typeface="Calibri"/>
                <a:ea typeface="Calibri"/>
                <a:cs typeface="Calibri"/>
                <a:sym typeface="Calibri"/>
              </a:rPr>
            </a:br>
            <a:r>
              <a:rPr lang="en-US" b="0" i="0">
                <a:solidFill>
                  <a:srgbClr val="202124"/>
                </a:solidFill>
                <a:latin typeface="Calibri"/>
                <a:ea typeface="Calibri"/>
                <a:cs typeface="Calibri"/>
                <a:sym typeface="Calibri"/>
              </a:rPr>
              <a:t>In JavaScript, every object has a prototype, which is also an object. This creates a chain of prototypes, known as the prototype chain. Each object in JavaScript is linked to a prototype object from which it inherits properties and methods.</a:t>
            </a:r>
          </a:p>
          <a:p>
            <a:pPr marL="0" lvl="0" indent="0" algn="l" rtl="0">
              <a:lnSpc>
                <a:spcPct val="100000"/>
              </a:lnSpc>
              <a:spcBef>
                <a:spcPts val="0"/>
              </a:spcBef>
              <a:spcAft>
                <a:spcPts val="0"/>
              </a:spcAft>
              <a:buClr>
                <a:schemeClr val="dk1"/>
              </a:buClr>
              <a:buSzPts val="1400"/>
              <a:buFont typeface="Arial"/>
              <a:buNone/>
            </a:pPr>
            <a:endParaRPr lang="en-US" b="0" i="0">
              <a:solidFill>
                <a:srgbClr val="202124"/>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Let's illustrate this with your example:</a:t>
            </a:r>
          </a:p>
          <a:p>
            <a:pPr marL="0" lvl="0" indent="0" algn="l" rtl="0">
              <a:lnSpc>
                <a:spcPct val="100000"/>
              </a:lnSpc>
              <a:spcBef>
                <a:spcPts val="0"/>
              </a:spcBef>
              <a:spcAft>
                <a:spcPts val="0"/>
              </a:spcAft>
              <a:buClr>
                <a:schemeClr val="dk1"/>
              </a:buClr>
              <a:buSzPts val="1400"/>
              <a:buFont typeface="Arial"/>
              <a:buNone/>
            </a:pPr>
            <a:endParaRPr lang="en-US" b="0" i="0">
              <a:solidFill>
                <a:srgbClr val="202124"/>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Creating an object literal</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const User = {</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name: "Mike",</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a:t>
            </a:r>
          </a:p>
          <a:p>
            <a:pPr marL="0" lvl="0" indent="0" algn="l" rtl="0">
              <a:lnSpc>
                <a:spcPct val="100000"/>
              </a:lnSpc>
              <a:spcBef>
                <a:spcPts val="0"/>
              </a:spcBef>
              <a:spcAft>
                <a:spcPts val="0"/>
              </a:spcAft>
              <a:buClr>
                <a:schemeClr val="dk1"/>
              </a:buClr>
              <a:buSzPts val="1400"/>
              <a:buFont typeface="Arial"/>
              <a:buNone/>
            </a:pPr>
            <a:endParaRPr lang="en-US" b="0" i="0">
              <a:solidFill>
                <a:srgbClr val="202124"/>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The prototype of the 'User' object is the default 'Object' prototype</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'_proto_' is an internal property that points to the prototype of an object</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In this case, it points to the 'Object' prototype</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The 'Object' prototype has default methods and properties available to all objects</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These include methods like </a:t>
            </a:r>
            <a:r>
              <a:rPr lang="en-US" b="0" i="0" err="1">
                <a:solidFill>
                  <a:srgbClr val="202124"/>
                </a:solidFill>
                <a:latin typeface="Calibri"/>
                <a:ea typeface="Calibri"/>
                <a:cs typeface="Calibri"/>
                <a:sym typeface="Calibri"/>
              </a:rPr>
              <a:t>toString</a:t>
            </a:r>
            <a:r>
              <a:rPr lang="en-US" b="0" i="0">
                <a:solidFill>
                  <a:srgbClr val="202124"/>
                </a:solidFill>
                <a:latin typeface="Calibri"/>
                <a:ea typeface="Calibri"/>
                <a:cs typeface="Calibri"/>
                <a:sym typeface="Calibri"/>
              </a:rPr>
              <a:t>(), </a:t>
            </a:r>
            <a:r>
              <a:rPr lang="en-US" b="0" i="0" err="1">
                <a:solidFill>
                  <a:srgbClr val="202124"/>
                </a:solidFill>
                <a:latin typeface="Calibri"/>
                <a:ea typeface="Calibri"/>
                <a:cs typeface="Calibri"/>
                <a:sym typeface="Calibri"/>
              </a:rPr>
              <a:t>hasOwnProperty</a:t>
            </a:r>
            <a:r>
              <a:rPr lang="en-US" b="0" i="0">
                <a:solidFill>
                  <a:srgbClr val="202124"/>
                </a:solidFill>
                <a:latin typeface="Calibri"/>
                <a:ea typeface="Calibri"/>
                <a:cs typeface="Calibri"/>
                <a:sym typeface="Calibri"/>
              </a:rPr>
              <a:t>(), etc.</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In your representation, it's denoted as '_proto_: Object'</a:t>
            </a:r>
          </a:p>
          <a:p>
            <a:pPr marL="0" lvl="0" indent="0" algn="l" rtl="0">
              <a:lnSpc>
                <a:spcPct val="100000"/>
              </a:lnSpc>
              <a:spcBef>
                <a:spcPts val="0"/>
              </a:spcBef>
              <a:spcAft>
                <a:spcPts val="0"/>
              </a:spcAft>
              <a:buClr>
                <a:schemeClr val="dk1"/>
              </a:buClr>
              <a:buSzPts val="1400"/>
              <a:buFont typeface="Arial"/>
              <a:buNone/>
            </a:pPr>
            <a:endParaRPr lang="en-US" b="0" i="0">
              <a:solidFill>
                <a:srgbClr val="202124"/>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So, in this example:</a:t>
            </a:r>
          </a:p>
          <a:p>
            <a:pPr marL="0" lvl="0" indent="0" algn="l" rtl="0">
              <a:lnSpc>
                <a:spcPct val="100000"/>
              </a:lnSpc>
              <a:spcBef>
                <a:spcPts val="0"/>
              </a:spcBef>
              <a:spcAft>
                <a:spcPts val="0"/>
              </a:spcAft>
              <a:buClr>
                <a:schemeClr val="dk1"/>
              </a:buClr>
              <a:buSzPts val="1400"/>
              <a:buFont typeface="Arial"/>
              <a:buNone/>
            </a:pPr>
            <a:endParaRPr lang="en-US" b="0" i="0">
              <a:solidFill>
                <a:srgbClr val="202124"/>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The User object has a name property.</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The _proto_ property points to the prototype of the User object, which is the default Object prototype in this case.</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If you were to define a function or method within the User object, it would also be accessible to instances of the User object:</a:t>
            </a:r>
          </a:p>
          <a:p>
            <a:pPr marL="0" lvl="0" indent="0" algn="l" rtl="0">
              <a:lnSpc>
                <a:spcPct val="100000"/>
              </a:lnSpc>
              <a:spcBef>
                <a:spcPts val="0"/>
              </a:spcBef>
              <a:spcAft>
                <a:spcPts val="0"/>
              </a:spcAft>
              <a:buClr>
                <a:schemeClr val="dk1"/>
              </a:buClr>
              <a:buSzPts val="1400"/>
              <a:buFont typeface="Arial"/>
              <a:buNone/>
            </a:pPr>
            <a:endParaRPr lang="en-US" b="0" i="0">
              <a:solidFill>
                <a:srgbClr val="202124"/>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lang="en-US" b="0" i="0">
              <a:solidFill>
                <a:srgbClr val="202124"/>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Adding a method to the User object</a:t>
            </a:r>
          </a:p>
          <a:p>
            <a:pPr marL="0" lvl="0" indent="0" algn="l" rtl="0">
              <a:lnSpc>
                <a:spcPct val="100000"/>
              </a:lnSpc>
              <a:spcBef>
                <a:spcPts val="0"/>
              </a:spcBef>
              <a:spcAft>
                <a:spcPts val="0"/>
              </a:spcAft>
              <a:buClr>
                <a:schemeClr val="dk1"/>
              </a:buClr>
              <a:buSzPts val="1400"/>
              <a:buFont typeface="Arial"/>
              <a:buNone/>
            </a:pPr>
            <a:r>
              <a:rPr lang="en-US" b="0" i="0" err="1">
                <a:solidFill>
                  <a:srgbClr val="202124"/>
                </a:solidFill>
                <a:latin typeface="Calibri"/>
                <a:ea typeface="Calibri"/>
                <a:cs typeface="Calibri"/>
                <a:sym typeface="Calibri"/>
              </a:rPr>
              <a:t>User.print</a:t>
            </a:r>
            <a:r>
              <a:rPr lang="en-US" b="0" i="0">
                <a:solidFill>
                  <a:srgbClr val="202124"/>
                </a:solidFill>
                <a:latin typeface="Calibri"/>
                <a:ea typeface="Calibri"/>
                <a:cs typeface="Calibri"/>
                <a:sym typeface="Calibri"/>
              </a:rPr>
              <a:t> = function() {</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console.log(this.name);</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a:t>
            </a:r>
          </a:p>
          <a:p>
            <a:pPr marL="0" lvl="0" indent="0" algn="l" rtl="0">
              <a:lnSpc>
                <a:spcPct val="100000"/>
              </a:lnSpc>
              <a:spcBef>
                <a:spcPts val="0"/>
              </a:spcBef>
              <a:spcAft>
                <a:spcPts val="0"/>
              </a:spcAft>
              <a:buClr>
                <a:schemeClr val="dk1"/>
              </a:buClr>
              <a:buSzPts val="1400"/>
              <a:buFont typeface="Arial"/>
              <a:buNone/>
            </a:pPr>
            <a:endParaRPr lang="en-US" b="0" i="0">
              <a:solidFill>
                <a:srgbClr val="202124"/>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Creating an instance of the User object</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const </a:t>
            </a:r>
            <a:r>
              <a:rPr lang="en-US" b="0" i="0" err="1">
                <a:solidFill>
                  <a:srgbClr val="202124"/>
                </a:solidFill>
                <a:latin typeface="Calibri"/>
                <a:ea typeface="Calibri"/>
                <a:cs typeface="Calibri"/>
                <a:sym typeface="Calibri"/>
              </a:rPr>
              <a:t>userInstance</a:t>
            </a:r>
            <a:r>
              <a:rPr lang="en-US" b="0" i="0">
                <a:solidFill>
                  <a:srgbClr val="202124"/>
                </a:solidFill>
                <a:latin typeface="Calibri"/>
                <a:ea typeface="Calibri"/>
                <a:cs typeface="Calibri"/>
                <a:sym typeface="Calibri"/>
              </a:rPr>
              <a:t> = </a:t>
            </a:r>
            <a:r>
              <a:rPr lang="en-US" b="0" i="0" err="1">
                <a:solidFill>
                  <a:srgbClr val="202124"/>
                </a:solidFill>
                <a:latin typeface="Calibri"/>
                <a:ea typeface="Calibri"/>
                <a:cs typeface="Calibri"/>
                <a:sym typeface="Calibri"/>
              </a:rPr>
              <a:t>Object.create</a:t>
            </a:r>
            <a:r>
              <a:rPr lang="en-US" b="0" i="0">
                <a:solidFill>
                  <a:srgbClr val="202124"/>
                </a:solidFill>
                <a:latin typeface="Calibri"/>
                <a:ea typeface="Calibri"/>
                <a:cs typeface="Calibri"/>
                <a:sym typeface="Calibri"/>
              </a:rPr>
              <a:t>(User);</a:t>
            </a:r>
          </a:p>
          <a:p>
            <a:pPr marL="0" lvl="0" indent="0" algn="l" rtl="0">
              <a:lnSpc>
                <a:spcPct val="100000"/>
              </a:lnSpc>
              <a:spcBef>
                <a:spcPts val="0"/>
              </a:spcBef>
              <a:spcAft>
                <a:spcPts val="0"/>
              </a:spcAft>
              <a:buClr>
                <a:schemeClr val="dk1"/>
              </a:buClr>
              <a:buSzPts val="1400"/>
              <a:buFont typeface="Arial"/>
              <a:buNone/>
            </a:pPr>
            <a:endParaRPr lang="en-US" b="0" i="0">
              <a:solidFill>
                <a:srgbClr val="202124"/>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 Accessing the inherited 'print' method</a:t>
            </a:r>
          </a:p>
          <a:p>
            <a:pPr marL="0" lvl="0" indent="0" algn="l" rtl="0">
              <a:lnSpc>
                <a:spcPct val="100000"/>
              </a:lnSpc>
              <a:spcBef>
                <a:spcPts val="0"/>
              </a:spcBef>
              <a:spcAft>
                <a:spcPts val="0"/>
              </a:spcAft>
              <a:buClr>
                <a:schemeClr val="dk1"/>
              </a:buClr>
              <a:buSzPts val="1400"/>
              <a:buFont typeface="Arial"/>
              <a:buNone/>
            </a:pPr>
            <a:r>
              <a:rPr lang="en-US" b="0" i="0" err="1">
                <a:solidFill>
                  <a:srgbClr val="202124"/>
                </a:solidFill>
                <a:latin typeface="Calibri"/>
                <a:ea typeface="Calibri"/>
                <a:cs typeface="Calibri"/>
                <a:sym typeface="Calibri"/>
              </a:rPr>
              <a:t>userInstance.print</a:t>
            </a:r>
            <a:r>
              <a:rPr lang="en-US" b="0" i="0">
                <a:solidFill>
                  <a:srgbClr val="202124"/>
                </a:solidFill>
                <a:latin typeface="Calibri"/>
                <a:ea typeface="Calibri"/>
                <a:cs typeface="Calibri"/>
                <a:sym typeface="Calibri"/>
              </a:rPr>
              <a:t>(); // Outputs: "Mike"</a:t>
            </a: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In this example, </a:t>
            </a:r>
            <a:r>
              <a:rPr lang="en-US" b="0" i="0" err="1">
                <a:solidFill>
                  <a:srgbClr val="202124"/>
                </a:solidFill>
                <a:latin typeface="Calibri"/>
                <a:ea typeface="Calibri"/>
                <a:cs typeface="Calibri"/>
                <a:sym typeface="Calibri"/>
              </a:rPr>
              <a:t>userInstance</a:t>
            </a:r>
            <a:r>
              <a:rPr lang="en-US" b="0" i="0">
                <a:solidFill>
                  <a:srgbClr val="202124"/>
                </a:solidFill>
                <a:latin typeface="Calibri"/>
                <a:ea typeface="Calibri"/>
                <a:cs typeface="Calibri"/>
                <a:sym typeface="Calibri"/>
              </a:rPr>
              <a:t> is created using </a:t>
            </a:r>
            <a:r>
              <a:rPr lang="en-US" b="0" i="0" err="1">
                <a:solidFill>
                  <a:srgbClr val="202124"/>
                </a:solidFill>
                <a:latin typeface="Calibri"/>
                <a:ea typeface="Calibri"/>
                <a:cs typeface="Calibri"/>
                <a:sym typeface="Calibri"/>
              </a:rPr>
              <a:t>Object.create</a:t>
            </a:r>
            <a:r>
              <a:rPr lang="en-US" b="0" i="0">
                <a:solidFill>
                  <a:srgbClr val="202124"/>
                </a:solidFill>
                <a:latin typeface="Calibri"/>
                <a:ea typeface="Calibri"/>
                <a:cs typeface="Calibri"/>
                <a:sym typeface="Calibri"/>
              </a:rPr>
              <a:t>(User), which sets up a prototype chain. It inherits the print method from the User object.</a:t>
            </a:r>
          </a:p>
          <a:p>
            <a:pPr marL="0" lvl="0" indent="0" algn="l" rtl="0">
              <a:lnSpc>
                <a:spcPct val="100000"/>
              </a:lnSpc>
              <a:spcBef>
                <a:spcPts val="0"/>
              </a:spcBef>
              <a:spcAft>
                <a:spcPts val="0"/>
              </a:spcAft>
              <a:buClr>
                <a:schemeClr val="dk1"/>
              </a:buClr>
              <a:buSzPts val="1400"/>
              <a:buFont typeface="Arial"/>
              <a:buNone/>
            </a:pPr>
            <a:endParaRPr lang="en-US" b="0" i="0">
              <a:solidFill>
                <a:srgbClr val="202124"/>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b="0" i="0">
                <a:solidFill>
                  <a:srgbClr val="202124"/>
                </a:solidFill>
                <a:latin typeface="Calibri"/>
                <a:ea typeface="Calibri"/>
                <a:cs typeface="Calibri"/>
                <a:sym typeface="Calibri"/>
              </a:rPr>
              <a:t>This prototype chain concept is foundational to how JavaScript achieves inheritance and code reuse. When a property or method is accessed on an object, JavaScript looks for that property or method on the object itself. If it doesn't find it, it looks in the object's prototype, and this process continues up the prototype chain until the property or method is found or until the end of the chain is reached.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432" name="Google Shape;1432;p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p:txBody>
      </p:sp>
      <p:sp>
        <p:nvSpPr>
          <p:cNvPr id="1444" name="Google Shape;144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1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p:txBody>
      </p:sp>
      <p:sp>
        <p:nvSpPr>
          <p:cNvPr id="1464" name="Google Shape;1464;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308067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205634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40718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4642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IN" sz="1200" b="1" i="0" u="none" strike="noStrike" cap="none">
                <a:solidFill>
                  <a:srgbClr val="3F3F3F"/>
                </a:solidFill>
                <a:latin typeface="Calibri"/>
                <a:ea typeface="Calibri"/>
                <a:cs typeface="Calibri"/>
                <a:sym typeface="Calibri"/>
              </a:rPr>
              <a:t>Trainer Notes:</a:t>
            </a:r>
            <a:br>
              <a:rPr lang="en-IN" sz="1200" b="1" i="0" u="none" strike="noStrike" cap="none">
                <a:solidFill>
                  <a:srgbClr val="3F3F3F"/>
                </a:solidFill>
                <a:latin typeface="Calibri"/>
                <a:ea typeface="Calibri"/>
                <a:cs typeface="Calibri"/>
                <a:sym typeface="Calibri"/>
              </a:rPr>
            </a:br>
            <a:br>
              <a:rPr lang="en-IN" sz="1200" b="0" i="0" u="none" strike="noStrike" cap="none">
                <a:solidFill>
                  <a:srgbClr val="3F3F3F"/>
                </a:solidFill>
                <a:latin typeface="Calibri"/>
                <a:ea typeface="Calibri"/>
                <a:cs typeface="Calibri"/>
                <a:sym typeface="Calibri"/>
              </a:rPr>
            </a:br>
            <a:r>
              <a:rPr lang="en-IN" sz="1200" b="0" i="0" u="none" strike="noStrike" cap="none">
                <a:solidFill>
                  <a:srgbClr val="3F3F3F"/>
                </a:solidFill>
                <a:latin typeface="Calibri"/>
                <a:ea typeface="Calibri"/>
                <a:cs typeface="Calibri"/>
                <a:sym typeface="Calibri"/>
              </a:rPr>
              <a:t>The </a:t>
            </a:r>
            <a:r>
              <a:rPr lang="en-US" sz="1200" b="0" i="0" u="none" strike="noStrike" cap="none">
                <a:solidFill>
                  <a:srgbClr val="3F3F3F"/>
                </a:solidFill>
                <a:latin typeface="Calibri"/>
                <a:ea typeface="Calibri"/>
                <a:cs typeface="Calibri"/>
                <a:sym typeface="Calibri"/>
              </a:rPr>
              <a:t>provided HTML and JavaScript code demonstrates the use of the </a:t>
            </a:r>
            <a:r>
              <a:rPr lang="en-US" sz="1200" b="0" i="0" u="none" strike="noStrike" cap="none" err="1">
                <a:solidFill>
                  <a:srgbClr val="3F3F3F"/>
                </a:solidFill>
                <a:latin typeface="Calibri"/>
                <a:ea typeface="Calibri"/>
                <a:cs typeface="Calibri"/>
                <a:sym typeface="Calibri"/>
              </a:rPr>
              <a:t>innerHTML</a:t>
            </a:r>
            <a:r>
              <a:rPr lang="en-US" sz="1200" b="0" i="0" u="none" strike="noStrike" cap="none">
                <a:solidFill>
                  <a:srgbClr val="3F3F3F"/>
                </a:solidFill>
                <a:latin typeface="Calibri"/>
                <a:ea typeface="Calibri"/>
                <a:cs typeface="Calibri"/>
                <a:sym typeface="Calibri"/>
              </a:rPr>
              <a:t> property to dynamically change the content of an HTML element with the ID "p1." Here's a breakdown of the code:</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&lt;html&gt;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  &lt;body&gt;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    &lt;p id="p1"&gt;Hello World!&lt;/p&gt;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    &lt;script&gt;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      </a:t>
            </a:r>
            <a:r>
              <a:rPr lang="en-US" sz="1200" b="0" i="0" u="none" strike="noStrike" cap="none" err="1">
                <a:solidFill>
                  <a:srgbClr val="3F3F3F"/>
                </a:solidFill>
                <a:latin typeface="Calibri"/>
                <a:ea typeface="Calibri"/>
                <a:cs typeface="Calibri"/>
                <a:sym typeface="Calibri"/>
              </a:rPr>
              <a:t>document.getElementById</a:t>
            </a:r>
            <a:r>
              <a:rPr lang="en-US" sz="1200" b="0" i="0" u="none" strike="noStrike" cap="none">
                <a:solidFill>
                  <a:srgbClr val="3F3F3F"/>
                </a:solidFill>
                <a:latin typeface="Calibri"/>
                <a:ea typeface="Calibri"/>
                <a:cs typeface="Calibri"/>
                <a:sym typeface="Calibri"/>
              </a:rPr>
              <a:t>("p1").</a:t>
            </a:r>
            <a:r>
              <a:rPr lang="en-US" sz="1200" b="0" i="0" u="none" strike="noStrike" cap="none" err="1">
                <a:solidFill>
                  <a:srgbClr val="3F3F3F"/>
                </a:solidFill>
                <a:latin typeface="Calibri"/>
                <a:ea typeface="Calibri"/>
                <a:cs typeface="Calibri"/>
                <a:sym typeface="Calibri"/>
              </a:rPr>
              <a:t>innerHTML</a:t>
            </a:r>
            <a:r>
              <a:rPr lang="en-US" sz="1200" b="0" i="0" u="none" strike="noStrike" cap="none">
                <a:solidFill>
                  <a:srgbClr val="3F3F3F"/>
                </a:solidFill>
                <a:latin typeface="Calibri"/>
                <a:ea typeface="Calibri"/>
                <a:cs typeface="Calibri"/>
                <a:sym typeface="Calibri"/>
              </a:rPr>
              <a:t> = "New text!";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    &lt;/script&gt;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  &lt;/body&gt;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&lt;/html&gt;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&lt;p id="p1"&gt;Hello World!&lt;/p&gt;: This HTML code defines a paragraph element with the ID "p1" and initial content "Hello World!"</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&lt;script&gt;: This tag encloses JavaScript code that will be executed in the browser.</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err="1">
                <a:solidFill>
                  <a:srgbClr val="3F3F3F"/>
                </a:solidFill>
                <a:latin typeface="Calibri"/>
                <a:ea typeface="Calibri"/>
                <a:cs typeface="Calibri"/>
                <a:sym typeface="Calibri"/>
              </a:rPr>
              <a:t>document.getElementById</a:t>
            </a:r>
            <a:r>
              <a:rPr lang="en-US" sz="1200" b="0" i="0" u="none" strike="noStrike" cap="none">
                <a:solidFill>
                  <a:srgbClr val="3F3F3F"/>
                </a:solidFill>
                <a:latin typeface="Calibri"/>
                <a:ea typeface="Calibri"/>
                <a:cs typeface="Calibri"/>
                <a:sym typeface="Calibri"/>
              </a:rPr>
              <a:t>("p1").</a:t>
            </a:r>
            <a:r>
              <a:rPr lang="en-US" sz="1200" b="0" i="0" u="none" strike="noStrike" cap="none" err="1">
                <a:solidFill>
                  <a:srgbClr val="3F3F3F"/>
                </a:solidFill>
                <a:latin typeface="Calibri"/>
                <a:ea typeface="Calibri"/>
                <a:cs typeface="Calibri"/>
                <a:sym typeface="Calibri"/>
              </a:rPr>
              <a:t>innerHTML</a:t>
            </a:r>
            <a:r>
              <a:rPr lang="en-US" sz="1200" b="0" i="0" u="none" strike="noStrike" cap="none">
                <a:solidFill>
                  <a:srgbClr val="3F3F3F"/>
                </a:solidFill>
                <a:latin typeface="Calibri"/>
                <a:ea typeface="Calibri"/>
                <a:cs typeface="Calibri"/>
                <a:sym typeface="Calibri"/>
              </a:rPr>
              <a:t> = "New text!";: Within the script, this line uses the </a:t>
            </a:r>
            <a:r>
              <a:rPr lang="en-US" sz="1200" b="0" i="0" u="none" strike="noStrike" cap="none" err="1">
                <a:solidFill>
                  <a:srgbClr val="3F3F3F"/>
                </a:solidFill>
                <a:latin typeface="Calibri"/>
                <a:ea typeface="Calibri"/>
                <a:cs typeface="Calibri"/>
                <a:sym typeface="Calibri"/>
              </a:rPr>
              <a:t>getElementById</a:t>
            </a:r>
            <a:r>
              <a:rPr lang="en-US" sz="1200" b="0" i="0" u="none" strike="noStrike" cap="none">
                <a:solidFill>
                  <a:srgbClr val="3F3F3F"/>
                </a:solidFill>
                <a:latin typeface="Calibri"/>
                <a:ea typeface="Calibri"/>
                <a:cs typeface="Calibri"/>
                <a:sym typeface="Calibri"/>
              </a:rPr>
              <a:t> method to select the HTML element with the ID "p1." The </a:t>
            </a:r>
            <a:r>
              <a:rPr lang="en-US" sz="1200" b="0" i="0" u="none" strike="noStrike" cap="none" err="1">
                <a:solidFill>
                  <a:srgbClr val="3F3F3F"/>
                </a:solidFill>
                <a:latin typeface="Calibri"/>
                <a:ea typeface="Calibri"/>
                <a:cs typeface="Calibri"/>
                <a:sym typeface="Calibri"/>
              </a:rPr>
              <a:t>innerHTML</a:t>
            </a:r>
            <a:r>
              <a:rPr lang="en-US" sz="1200" b="0" i="0" u="none" strike="noStrike" cap="none">
                <a:solidFill>
                  <a:srgbClr val="3F3F3F"/>
                </a:solidFill>
                <a:latin typeface="Calibri"/>
                <a:ea typeface="Calibri"/>
                <a:cs typeface="Calibri"/>
                <a:sym typeface="Calibri"/>
              </a:rPr>
              <a:t> property is then used to set the content of the selected element to "New text!"</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As a result, when this script is executed, it dynamically changes the content of the paragraph element with the ID "p1" from "Hello World!" to "New text!" This is a common and straightforward method for updating the content of HTML elements using JavaScript.</a:t>
            </a:r>
            <a:endParaRPr b="0"/>
          </a:p>
        </p:txBody>
      </p:sp>
      <p:sp>
        <p:nvSpPr>
          <p:cNvPr id="476" name="Google Shape;47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210</a:t>
            </a:fld>
            <a:endParaRPr lang="en-US"/>
          </a:p>
        </p:txBody>
      </p:sp>
    </p:spTree>
    <p:extLst>
      <p:ext uri="{BB962C8B-B14F-4D97-AF65-F5344CB8AC3E}">
        <p14:creationId xmlns:p14="http://schemas.microsoft.com/office/powerpoint/2010/main" val="81916216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US">
                <a:solidFill>
                  <a:schemeClr val="tx1">
                    <a:lumMod val="75000"/>
                    <a:lumOff val="25000"/>
                  </a:schemeClr>
                </a:solidFill>
                <a:latin typeface="Open Sans" pitchFamily="2" charset="0"/>
                <a:ea typeface="Open Sans" pitchFamily="2" charset="0"/>
                <a:cs typeface="Open Sans" pitchFamily="2" charset="0"/>
              </a:rPr>
              <a:t>AI coding assistant tools are innovative software solutions designed to enhance programming efficiency and accuracy. These tools, powered by advanced artificial intelligence algorithms, assist developers by generating code snippets, suggesting code completions, detecting and fixing bugs, and providing relevant documentation. They integrate seamlessly into various Integrated Development Environments (IDEs), adapting to different coding languages and styles. This technology not only speeds up the coding process but also helps in learning new programming languages and best practices, making it a valuable asset for both novice and experienced programmers.</a:t>
            </a:r>
            <a:endParaRPr lang="en-IN">
              <a:solidFill>
                <a:schemeClr val="tx1">
                  <a:lumMod val="75000"/>
                  <a:lumOff val="25000"/>
                </a:schemeClr>
              </a:solidFill>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211</a:t>
            </a:fld>
            <a:endParaRPr lang="en-US"/>
          </a:p>
        </p:txBody>
      </p:sp>
    </p:spTree>
    <p:extLst>
      <p:ext uri="{BB962C8B-B14F-4D97-AF65-F5344CB8AC3E}">
        <p14:creationId xmlns:p14="http://schemas.microsoft.com/office/powerpoint/2010/main" val="325283983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US">
                <a:solidFill>
                  <a:schemeClr val="tx1">
                    <a:lumMod val="75000"/>
                    <a:lumOff val="25000"/>
                  </a:schemeClr>
                </a:solidFill>
                <a:latin typeface="Open Sans" pitchFamily="2" charset="0"/>
                <a:ea typeface="Open Sans" pitchFamily="2" charset="0"/>
                <a:cs typeface="Open Sans" pitchFamily="2" charset="0"/>
              </a:rPr>
              <a:t>The evolution of coding assistant tools marks a significant journey from simple syntax checkers to sophisticated AI-driven platforms. Initially, these tools offered basic suggestions and corrections for programming errors. Over time, they have advanced to incorporate artificial intelligence, enabling them to understand context, predict developers' intentions, and provide real-time, intelligent code completion. Modern coding assistants leverage vast code databases and machine learning to improve code quality, optimize development workflows, and even generate complex code segments autonomously, thus reducing manual coding effort and enhancing productivity for developers across various programming languages and environments.</a:t>
            </a:r>
            <a:endParaRPr lang="en-IN">
              <a:solidFill>
                <a:schemeClr val="tx1">
                  <a:lumMod val="75000"/>
                  <a:lumOff val="25000"/>
                </a:schemeClr>
              </a:solidFill>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212</a:t>
            </a:fld>
            <a:endParaRPr lang="en-US"/>
          </a:p>
        </p:txBody>
      </p:sp>
    </p:spTree>
    <p:extLst>
      <p:ext uri="{BB962C8B-B14F-4D97-AF65-F5344CB8AC3E}">
        <p14:creationId xmlns:p14="http://schemas.microsoft.com/office/powerpoint/2010/main" val="129181075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latin typeface="Open Sans" pitchFamily="2" charset="0"/>
                <a:ea typeface="Open Sans" pitchFamily="2" charset="0"/>
                <a:cs typeface="Open Sans" pitchFamily="2" charset="0"/>
              </a:rPr>
              <a:t>Trainer notes:</a:t>
            </a:r>
          </a:p>
          <a:p>
            <a:r>
              <a:rPr lang="en-US">
                <a:latin typeface="Open Sans" pitchFamily="2" charset="0"/>
                <a:ea typeface="Open Sans" pitchFamily="2" charset="0"/>
                <a:cs typeface="Open Sans" pitchFamily="2" charset="0"/>
              </a:rPr>
              <a:t>AI coding assistant tools offer a range of key features to enhance the coding process and improve productivity for developers. Here are some of the prominent features:</a:t>
            </a:r>
          </a:p>
          <a:p>
            <a:pPr marL="171450" indent="-171450">
              <a:buFont typeface="Arial" panose="020B0604020202020204" pitchFamily="34" charset="0"/>
              <a:buChar char="•"/>
            </a:pPr>
            <a:r>
              <a:rPr lang="en-US">
                <a:latin typeface="Open Sans" pitchFamily="2" charset="0"/>
                <a:ea typeface="Open Sans" pitchFamily="2" charset="0"/>
                <a:cs typeface="Open Sans" pitchFamily="2" charset="0"/>
              </a:rPr>
              <a:t>Code Autocompletion: AI coding assistants can suggest code completions as you type, reducing coding errors and speeding up development.</a:t>
            </a:r>
          </a:p>
          <a:p>
            <a:pPr marL="171450" indent="-171450">
              <a:buFont typeface="Arial" panose="020B0604020202020204" pitchFamily="34" charset="0"/>
              <a:buChar char="•"/>
            </a:pPr>
            <a:r>
              <a:rPr lang="en-US">
                <a:latin typeface="Open Sans" pitchFamily="2" charset="0"/>
                <a:ea typeface="Open Sans" pitchFamily="2" charset="0"/>
                <a:cs typeface="Open Sans" pitchFamily="2" charset="0"/>
              </a:rPr>
              <a:t>Error Detection and Debugging: They can identify and highlight errors or bugs in your code, making it easier to fix issues quickly.</a:t>
            </a:r>
          </a:p>
          <a:p>
            <a:pPr marL="171450" indent="-171450">
              <a:buFont typeface="Arial" panose="020B0604020202020204" pitchFamily="34" charset="0"/>
              <a:buChar char="•"/>
            </a:pPr>
            <a:r>
              <a:rPr lang="en-US">
                <a:latin typeface="Open Sans" pitchFamily="2" charset="0"/>
                <a:ea typeface="Open Sans" pitchFamily="2" charset="0"/>
                <a:cs typeface="Open Sans" pitchFamily="2" charset="0"/>
              </a:rPr>
              <a:t>Code Documentation: AI coding assistants helps in restructuring existing code without changing its external behavior to improve nonfunctional attributes of the software.</a:t>
            </a:r>
          </a:p>
          <a:p>
            <a:pPr marL="171450" indent="-171450">
              <a:buFont typeface="Arial" panose="020B0604020202020204" pitchFamily="34" charset="0"/>
              <a:buChar char="•"/>
            </a:pPr>
            <a:r>
              <a:rPr lang="en-US">
                <a:latin typeface="Open Sans" pitchFamily="2" charset="0"/>
                <a:ea typeface="Open Sans" pitchFamily="2" charset="0"/>
                <a:cs typeface="Open Sans" pitchFamily="2" charset="0"/>
              </a:rPr>
              <a:t>Code Refactoring: They provide suggestions for code refactoring to improve code quality and maintainability.</a:t>
            </a:r>
          </a:p>
          <a:p>
            <a:pPr marL="171450" indent="-171450">
              <a:buFont typeface="Arial" panose="020B0604020202020204" pitchFamily="34" charset="0"/>
              <a:buChar char="•"/>
            </a:pPr>
            <a:r>
              <a:rPr lang="en-US">
                <a:latin typeface="Open Sans" pitchFamily="2" charset="0"/>
                <a:ea typeface="Open Sans" pitchFamily="2" charset="0"/>
                <a:cs typeface="Open Sans" pitchFamily="2" charset="0"/>
              </a:rPr>
              <a:t>Code Generation: AI tools can generate code snippets or even entire functions based on your requirements, saving time and effort.</a:t>
            </a:r>
          </a:p>
          <a:p>
            <a:pPr marL="171450" indent="-171450">
              <a:buFont typeface="Arial" panose="020B0604020202020204" pitchFamily="34" charset="0"/>
              <a:buChar char="•"/>
            </a:pPr>
            <a:r>
              <a:rPr lang="en-US">
                <a:latin typeface="Open Sans" pitchFamily="2" charset="0"/>
                <a:ea typeface="Open Sans" pitchFamily="2" charset="0"/>
                <a:cs typeface="Open Sans" pitchFamily="2" charset="0"/>
              </a:rPr>
              <a:t>Deep Code Analysis: Some tools offer deep code analysis, providing insights into the current state of your code and potential improvements.</a:t>
            </a:r>
          </a:p>
          <a:p>
            <a:pPr marL="171450" indent="-171450">
              <a:buFont typeface="Arial" panose="020B0604020202020204" pitchFamily="34" charset="0"/>
              <a:buChar char="•"/>
            </a:pPr>
            <a:r>
              <a:rPr lang="en-US">
                <a:latin typeface="Open Sans" pitchFamily="2" charset="0"/>
                <a:ea typeface="Open Sans" pitchFamily="2" charset="0"/>
                <a:cs typeface="Open Sans" pitchFamily="2" charset="0"/>
              </a:rPr>
              <a:t>Code Collaboration: AI coding assistants often support collaboration by enabling developers to share and collaborate on code more efficiently.</a:t>
            </a:r>
          </a:p>
          <a:p>
            <a:pPr marL="171450" indent="-171450">
              <a:buFont typeface="Arial" panose="020B0604020202020204" pitchFamily="34" charset="0"/>
              <a:buChar char="•"/>
            </a:pPr>
            <a:r>
              <a:rPr lang="en-US">
                <a:latin typeface="Open Sans" pitchFamily="2" charset="0"/>
                <a:ea typeface="Open Sans" pitchFamily="2" charset="0"/>
                <a:cs typeface="Open Sans" pitchFamily="2" charset="0"/>
              </a:rPr>
              <a:t>Customization: They may allow you to customize coding suggestions and preferences to suit your coding style and project requirements.</a:t>
            </a:r>
          </a:p>
          <a:p>
            <a:pPr marL="171450" indent="-171450">
              <a:buFont typeface="Arial" panose="020B0604020202020204" pitchFamily="34" charset="0"/>
              <a:buChar char="•"/>
            </a:pPr>
            <a:r>
              <a:rPr lang="en-US">
                <a:latin typeface="Open Sans" pitchFamily="2" charset="0"/>
                <a:ea typeface="Open Sans" pitchFamily="2" charset="0"/>
                <a:cs typeface="Open Sans" pitchFamily="2" charset="0"/>
              </a:rPr>
              <a:t>Integration: AI coding assistants can integrate with popular development environments and tools, making them easily accessible within your workflow.</a:t>
            </a:r>
          </a:p>
          <a:p>
            <a:pPr marL="171450" indent="-171450">
              <a:buFont typeface="Arial" panose="020B0604020202020204" pitchFamily="34" charset="0"/>
              <a:buChar char="•"/>
            </a:pPr>
            <a:r>
              <a:rPr lang="en-US">
                <a:latin typeface="Open Sans" pitchFamily="2" charset="0"/>
                <a:ea typeface="Open Sans" pitchFamily="2" charset="0"/>
                <a:cs typeface="Open Sans" pitchFamily="2" charset="0"/>
              </a:rPr>
              <a:t>AI-Driven Learning: Some tools learn from your coding patterns over time and provide increasingly tailored and accurate suggestions.</a:t>
            </a:r>
            <a:endParaRPr lang="en-IN">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213</a:t>
            </a:fld>
            <a:endParaRPr lang="en-US"/>
          </a:p>
        </p:txBody>
      </p:sp>
    </p:spTree>
    <p:extLst>
      <p:ext uri="{BB962C8B-B14F-4D97-AF65-F5344CB8AC3E}">
        <p14:creationId xmlns:p14="http://schemas.microsoft.com/office/powerpoint/2010/main" val="260402994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214</a:t>
            </a:fld>
            <a:endParaRPr lang="en-US"/>
          </a:p>
        </p:txBody>
      </p:sp>
    </p:spTree>
    <p:extLst>
      <p:ext uri="{BB962C8B-B14F-4D97-AF65-F5344CB8AC3E}">
        <p14:creationId xmlns:p14="http://schemas.microsoft.com/office/powerpoint/2010/main" val="177752813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US" b="1">
                <a:solidFill>
                  <a:schemeClr val="tx1">
                    <a:lumMod val="75000"/>
                    <a:lumOff val="25000"/>
                  </a:schemeClr>
                </a:solidFill>
                <a:latin typeface="Open Sans" pitchFamily="2" charset="0"/>
                <a:ea typeface="Open Sans" pitchFamily="2" charset="0"/>
                <a:cs typeface="Open Sans" pitchFamily="2" charset="0"/>
              </a:rPr>
              <a:t>Predictive coding assistants </a:t>
            </a:r>
            <a:r>
              <a:rPr lang="en-US" b="0">
                <a:solidFill>
                  <a:schemeClr val="tx1">
                    <a:lumMod val="75000"/>
                    <a:lumOff val="25000"/>
                  </a:schemeClr>
                </a:solidFill>
                <a:latin typeface="Open Sans" pitchFamily="2" charset="0"/>
                <a:ea typeface="Open Sans" pitchFamily="2" charset="0"/>
                <a:cs typeface="Open Sans" pitchFamily="2" charset="0"/>
              </a:rPr>
              <a:t>are AI-powered tools designed to assist developers in writing code more efficiently and effectively. These tools leverage machine learning algorithms and natural language processing to provide suggestions, auto-completion, and other coding assistance. Here are some notable predictive coding assistants mentioned in the search results:</a:t>
            </a:r>
          </a:p>
          <a:p>
            <a:r>
              <a:rPr lang="en-US" b="0">
                <a:solidFill>
                  <a:schemeClr val="tx1">
                    <a:lumMod val="75000"/>
                    <a:lumOff val="25000"/>
                  </a:schemeClr>
                </a:solidFill>
                <a:latin typeface="Open Sans" pitchFamily="2" charset="0"/>
                <a:ea typeface="Open Sans" pitchFamily="2" charset="0"/>
                <a:cs typeface="Open Sans" pitchFamily="2" charset="0"/>
              </a:rPr>
              <a:t>GitHub Copilot, </a:t>
            </a:r>
            <a:r>
              <a:rPr lang="en-US" b="0" err="1">
                <a:solidFill>
                  <a:schemeClr val="tx1">
                    <a:lumMod val="75000"/>
                    <a:lumOff val="25000"/>
                  </a:schemeClr>
                </a:solidFill>
                <a:latin typeface="Open Sans" pitchFamily="2" charset="0"/>
                <a:ea typeface="Open Sans" pitchFamily="2" charset="0"/>
                <a:cs typeface="Open Sans" pitchFamily="2" charset="0"/>
              </a:rPr>
              <a:t>Tabnine</a:t>
            </a:r>
            <a:r>
              <a:rPr lang="en-US" b="0">
                <a:solidFill>
                  <a:schemeClr val="tx1">
                    <a:lumMod val="75000"/>
                    <a:lumOff val="25000"/>
                  </a:schemeClr>
                </a:solidFill>
                <a:latin typeface="Open Sans" pitchFamily="2" charset="0"/>
                <a:ea typeface="Open Sans" pitchFamily="2" charset="0"/>
                <a:cs typeface="Open Sans" pitchFamily="2" charset="0"/>
              </a:rPr>
              <a:t>, AWS Code Whisperer, OpenAI Codex, </a:t>
            </a:r>
            <a:r>
              <a:rPr lang="en-US" b="0" err="1">
                <a:solidFill>
                  <a:schemeClr val="tx1">
                    <a:lumMod val="75000"/>
                    <a:lumOff val="25000"/>
                  </a:schemeClr>
                </a:solidFill>
                <a:latin typeface="Open Sans" pitchFamily="2" charset="0"/>
                <a:ea typeface="Open Sans" pitchFamily="2" charset="0"/>
                <a:cs typeface="Open Sans" pitchFamily="2" charset="0"/>
              </a:rPr>
              <a:t>PolyCoder</a:t>
            </a:r>
            <a:endParaRPr lang="en-US" b="0">
              <a:solidFill>
                <a:schemeClr val="tx1">
                  <a:lumMod val="75000"/>
                  <a:lumOff val="25000"/>
                </a:schemeClr>
              </a:solidFill>
              <a:latin typeface="Open Sans" pitchFamily="2" charset="0"/>
              <a:ea typeface="Open Sans" pitchFamily="2" charset="0"/>
              <a:cs typeface="Open Sans" pitchFamily="2" charset="0"/>
            </a:endParaRPr>
          </a:p>
          <a:p>
            <a:endParaRPr lang="en-US" b="0">
              <a:solidFill>
                <a:schemeClr val="tx1">
                  <a:lumMod val="75000"/>
                  <a:lumOff val="25000"/>
                </a:schemeClr>
              </a:solidFill>
              <a:latin typeface="Open Sans" pitchFamily="2" charset="0"/>
              <a:ea typeface="Open Sans" pitchFamily="2" charset="0"/>
              <a:cs typeface="Open Sans" pitchFamily="2" charset="0"/>
            </a:endParaRPr>
          </a:p>
          <a:p>
            <a:endParaRPr lang="en-US" b="0">
              <a:solidFill>
                <a:schemeClr val="tx1">
                  <a:lumMod val="75000"/>
                  <a:lumOff val="25000"/>
                </a:schemeClr>
              </a:solidFill>
              <a:latin typeface="Open Sans" pitchFamily="2" charset="0"/>
              <a:ea typeface="Open Sans" pitchFamily="2" charset="0"/>
              <a:cs typeface="Open Sans" pitchFamily="2" charset="0"/>
            </a:endParaRPr>
          </a:p>
          <a:p>
            <a:r>
              <a:rPr lang="en-US" b="0">
                <a:solidFill>
                  <a:schemeClr val="tx1">
                    <a:lumMod val="75000"/>
                    <a:lumOff val="25000"/>
                  </a:schemeClr>
                </a:solidFill>
                <a:latin typeface="Open Sans" pitchFamily="2" charset="0"/>
                <a:ea typeface="Open Sans" pitchFamily="2" charset="0"/>
                <a:cs typeface="Open Sans" pitchFamily="2" charset="0"/>
              </a:rPr>
              <a:t>These tools aim to improve developers' productivity, reduce errors, and enhance the overall coding experience. Developers can choose the one that best fits their needs and integrates well with their development environment. Predictive coding assistants have the potential to revolutionize software development by streamlining the coding process and making it more efficient.</a:t>
            </a:r>
            <a:endParaRPr lang="en-IN" b="0">
              <a:solidFill>
                <a:schemeClr val="tx1">
                  <a:lumMod val="75000"/>
                  <a:lumOff val="25000"/>
                </a:schemeClr>
              </a:solidFill>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215</a:t>
            </a:fld>
            <a:endParaRPr lang="en-US"/>
          </a:p>
        </p:txBody>
      </p:sp>
    </p:spTree>
    <p:extLst>
      <p:ext uri="{BB962C8B-B14F-4D97-AF65-F5344CB8AC3E}">
        <p14:creationId xmlns:p14="http://schemas.microsoft.com/office/powerpoint/2010/main" val="188475057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US" b="1">
                <a:solidFill>
                  <a:schemeClr val="tx1">
                    <a:lumMod val="75000"/>
                    <a:lumOff val="25000"/>
                  </a:schemeClr>
                </a:solidFill>
                <a:latin typeface="Open Sans" pitchFamily="2" charset="0"/>
                <a:ea typeface="Open Sans" pitchFamily="2" charset="0"/>
                <a:cs typeface="Open Sans" pitchFamily="2" charset="0"/>
              </a:rPr>
              <a:t>Code Generation Assistants, </a:t>
            </a:r>
            <a:r>
              <a:rPr lang="en-US" b="0">
                <a:solidFill>
                  <a:schemeClr val="tx1">
                    <a:lumMod val="75000"/>
                    <a:lumOff val="25000"/>
                  </a:schemeClr>
                </a:solidFill>
                <a:latin typeface="Open Sans" pitchFamily="2" charset="0"/>
                <a:ea typeface="Open Sans" pitchFamily="2" charset="0"/>
                <a:cs typeface="Open Sans" pitchFamily="2" charset="0"/>
              </a:rPr>
              <a:t>often powered by AI and machine learning, are tools that can generate code samples based on a description or comments provided by a developer. These tools are incredibly helpful for understanding how to use a new library or API, and they can save developers a lot of time and effort. Here are some key points and tools related to code generation assistants:</a:t>
            </a:r>
          </a:p>
          <a:p>
            <a:endParaRPr lang="en-US" b="1">
              <a:solidFill>
                <a:schemeClr val="tx1">
                  <a:lumMod val="75000"/>
                  <a:lumOff val="25000"/>
                </a:schemeClr>
              </a:solidFill>
              <a:latin typeface="Open Sans" pitchFamily="2" charset="0"/>
              <a:ea typeface="Open Sans" pitchFamily="2" charset="0"/>
              <a:cs typeface="Open Sans" pitchFamily="2" charset="0"/>
            </a:endParaRPr>
          </a:p>
          <a:p>
            <a:pPr marL="171450" indent="-171450">
              <a:buFont typeface="Arial" panose="020B0604020202020204" pitchFamily="34" charset="0"/>
              <a:buChar char="•"/>
            </a:pPr>
            <a:r>
              <a:rPr lang="en-US" b="0">
                <a:solidFill>
                  <a:schemeClr val="tx1">
                    <a:lumMod val="75000"/>
                    <a:lumOff val="25000"/>
                  </a:schemeClr>
                </a:solidFill>
                <a:latin typeface="Open Sans" pitchFamily="2" charset="0"/>
                <a:ea typeface="Open Sans" pitchFamily="2" charset="0"/>
                <a:cs typeface="Open Sans" pitchFamily="2" charset="0"/>
              </a:rPr>
              <a:t>OpenAI Codex: OpenAI Codex can generate working code based on natural language descriptions and commands in English. It's a powerful tool for generating code from human-friendly input.</a:t>
            </a:r>
          </a:p>
          <a:p>
            <a:pPr marL="171450" indent="-171450">
              <a:buFont typeface="Arial" panose="020B0604020202020204" pitchFamily="34" charset="0"/>
              <a:buChar char="•"/>
            </a:pPr>
            <a:r>
              <a:rPr lang="en-US" b="0">
                <a:solidFill>
                  <a:schemeClr val="tx1">
                    <a:lumMod val="75000"/>
                    <a:lumOff val="25000"/>
                  </a:schemeClr>
                </a:solidFill>
                <a:latin typeface="Open Sans" pitchFamily="2" charset="0"/>
                <a:ea typeface="Open Sans" pitchFamily="2" charset="0"/>
                <a:cs typeface="Open Sans" pitchFamily="2" charset="0"/>
              </a:rPr>
              <a:t>GitHub Copilot: GitHub Copilot is an AI-powered code auto-completion tool that provides suggestions and generates code snippets while you write code in Visual Studio Code.</a:t>
            </a:r>
          </a:p>
          <a:p>
            <a:pPr marL="171450" indent="-171450">
              <a:buFont typeface="Arial" panose="020B0604020202020204" pitchFamily="34" charset="0"/>
              <a:buChar char="•"/>
            </a:pPr>
            <a:r>
              <a:rPr lang="en-US" b="0" err="1">
                <a:solidFill>
                  <a:schemeClr val="tx1">
                    <a:lumMod val="75000"/>
                    <a:lumOff val="25000"/>
                  </a:schemeClr>
                </a:solidFill>
                <a:latin typeface="Open Sans" pitchFamily="2" charset="0"/>
                <a:ea typeface="Open Sans" pitchFamily="2" charset="0"/>
                <a:cs typeface="Open Sans" pitchFamily="2" charset="0"/>
              </a:rPr>
              <a:t>CodePal</a:t>
            </a:r>
            <a:r>
              <a:rPr lang="en-US" b="0">
                <a:solidFill>
                  <a:schemeClr val="tx1">
                    <a:lumMod val="75000"/>
                    <a:lumOff val="25000"/>
                  </a:schemeClr>
                </a:solidFill>
                <a:latin typeface="Open Sans" pitchFamily="2" charset="0"/>
                <a:ea typeface="Open Sans" pitchFamily="2" charset="0"/>
                <a:cs typeface="Open Sans" pitchFamily="2" charset="0"/>
              </a:rPr>
              <a:t>: </a:t>
            </a:r>
            <a:r>
              <a:rPr lang="en-US" b="0" err="1">
                <a:solidFill>
                  <a:schemeClr val="tx1">
                    <a:lumMod val="75000"/>
                    <a:lumOff val="25000"/>
                  </a:schemeClr>
                </a:solidFill>
                <a:latin typeface="Open Sans" pitchFamily="2" charset="0"/>
                <a:ea typeface="Open Sans" pitchFamily="2" charset="0"/>
                <a:cs typeface="Open Sans" pitchFamily="2" charset="0"/>
              </a:rPr>
              <a:t>CodePal</a:t>
            </a:r>
            <a:r>
              <a:rPr lang="en-US" b="0">
                <a:solidFill>
                  <a:schemeClr val="tx1">
                    <a:lumMod val="75000"/>
                    <a:lumOff val="25000"/>
                  </a:schemeClr>
                </a:solidFill>
                <a:latin typeface="Open Sans" pitchFamily="2" charset="0"/>
                <a:ea typeface="Open Sans" pitchFamily="2" charset="0"/>
                <a:cs typeface="Open Sans" pitchFamily="2" charset="0"/>
              </a:rPr>
              <a:t> is another AI-powered code generator that can produce high-quality code in various programming languages based on plain language input.</a:t>
            </a:r>
          </a:p>
          <a:p>
            <a:pPr marL="171450" indent="-171450">
              <a:buFont typeface="Arial" panose="020B0604020202020204" pitchFamily="34" charset="0"/>
              <a:buChar char="•"/>
            </a:pPr>
            <a:r>
              <a:rPr lang="en-US" b="0">
                <a:solidFill>
                  <a:schemeClr val="tx1">
                    <a:lumMod val="75000"/>
                    <a:lumOff val="25000"/>
                  </a:schemeClr>
                </a:solidFill>
                <a:latin typeface="Open Sans" pitchFamily="2" charset="0"/>
                <a:ea typeface="Open Sans" pitchFamily="2" charset="0"/>
                <a:cs typeface="Open Sans" pitchFamily="2" charset="0"/>
              </a:rPr>
              <a:t>Amazon </a:t>
            </a:r>
            <a:r>
              <a:rPr lang="en-US" b="0" err="1">
                <a:solidFill>
                  <a:schemeClr val="tx1">
                    <a:lumMod val="75000"/>
                    <a:lumOff val="25000"/>
                  </a:schemeClr>
                </a:solidFill>
                <a:latin typeface="Open Sans" pitchFamily="2" charset="0"/>
                <a:ea typeface="Open Sans" pitchFamily="2" charset="0"/>
                <a:cs typeface="Open Sans" pitchFamily="2" charset="0"/>
              </a:rPr>
              <a:t>CodeWhisperer</a:t>
            </a:r>
            <a:r>
              <a:rPr lang="en-US" b="0">
                <a:solidFill>
                  <a:schemeClr val="tx1">
                    <a:lumMod val="75000"/>
                    <a:lumOff val="25000"/>
                  </a:schemeClr>
                </a:solidFill>
                <a:latin typeface="Open Sans" pitchFamily="2" charset="0"/>
                <a:ea typeface="Open Sans" pitchFamily="2" charset="0"/>
                <a:cs typeface="Open Sans" pitchFamily="2" charset="0"/>
              </a:rPr>
              <a:t>: Amazon </a:t>
            </a:r>
            <a:r>
              <a:rPr lang="en-US" b="0" err="1">
                <a:solidFill>
                  <a:schemeClr val="tx1">
                    <a:lumMod val="75000"/>
                    <a:lumOff val="25000"/>
                  </a:schemeClr>
                </a:solidFill>
                <a:latin typeface="Open Sans" pitchFamily="2" charset="0"/>
                <a:ea typeface="Open Sans" pitchFamily="2" charset="0"/>
                <a:cs typeface="Open Sans" pitchFamily="2" charset="0"/>
              </a:rPr>
              <a:t>CodeWhisperer</a:t>
            </a:r>
            <a:r>
              <a:rPr lang="en-US" b="0">
                <a:solidFill>
                  <a:schemeClr val="tx1">
                    <a:lumMod val="75000"/>
                    <a:lumOff val="25000"/>
                  </a:schemeClr>
                </a:solidFill>
                <a:latin typeface="Open Sans" pitchFamily="2" charset="0"/>
                <a:ea typeface="Open Sans" pitchFamily="2" charset="0"/>
                <a:cs typeface="Open Sans" pitchFamily="2" charset="0"/>
              </a:rPr>
              <a:t> uses machine learning to provide code recommendations for AWS application programming interfaces (APIs).</a:t>
            </a:r>
          </a:p>
          <a:p>
            <a:pPr marL="171450" indent="-171450">
              <a:buFont typeface="Arial" panose="020B0604020202020204" pitchFamily="34" charset="0"/>
              <a:buChar char="•"/>
            </a:pPr>
            <a:endParaRPr lang="en-US" b="0">
              <a:solidFill>
                <a:schemeClr val="tx1">
                  <a:lumMod val="75000"/>
                  <a:lumOff val="25000"/>
                </a:schemeClr>
              </a:solidFill>
              <a:latin typeface="Open Sans" pitchFamily="2" charset="0"/>
              <a:ea typeface="Open Sans" pitchFamily="2" charset="0"/>
              <a:cs typeface="Open Sans" pitchFamily="2" charset="0"/>
            </a:endParaRPr>
          </a:p>
          <a:p>
            <a:pPr marL="0" indent="0">
              <a:buFont typeface="Arial" panose="020B0604020202020204" pitchFamily="34" charset="0"/>
              <a:buNone/>
            </a:pPr>
            <a:r>
              <a:rPr lang="en-US" b="1" i="0">
                <a:solidFill>
                  <a:srgbClr val="0F0F0F"/>
                </a:solidFill>
                <a:effectLst/>
                <a:latin typeface="Söhne"/>
              </a:rPr>
              <a:t>Documentation AI assistants</a:t>
            </a:r>
            <a:r>
              <a:rPr lang="en-US" b="0" i="0">
                <a:solidFill>
                  <a:srgbClr val="0F0F0F"/>
                </a:solidFill>
                <a:effectLst/>
                <a:latin typeface="Söhne"/>
              </a:rPr>
              <a:t> are specialized tools that streamline the creation, maintenance, and updating of software documentation. These AI-driven assistants significantly enhance a developer's workflow by automatically generating documentation from code comments, detecting outdated or missing documentation, and suggesting improvements based on the code's context and usage. By leveraging natural language processing and machine learning algorithms, they can understand complex code structures and provide accurate, easy-to-understand documentation, making the software development process more efficient and ensuring that documentation remains consistent and up-to-date.</a:t>
            </a:r>
            <a:endParaRPr lang="en-US" b="0">
              <a:solidFill>
                <a:schemeClr val="tx1">
                  <a:lumMod val="75000"/>
                  <a:lumOff val="25000"/>
                </a:schemeClr>
              </a:solidFill>
              <a:latin typeface="Open Sans" pitchFamily="2" charset="0"/>
              <a:ea typeface="Open Sans" pitchFamily="2" charset="0"/>
              <a:cs typeface="Open Sans" pitchFamily="2" charset="0"/>
            </a:endParaRPr>
          </a:p>
          <a:p>
            <a:pPr marL="0" indent="0">
              <a:buFont typeface="Arial" panose="020B0604020202020204" pitchFamily="34" charset="0"/>
              <a:buNone/>
            </a:pPr>
            <a:endParaRPr lang="en-US" b="0">
              <a:solidFill>
                <a:schemeClr val="tx1">
                  <a:lumMod val="75000"/>
                  <a:lumOff val="25000"/>
                </a:schemeClr>
              </a:solidFill>
              <a:latin typeface="Open Sans" pitchFamily="2" charset="0"/>
              <a:ea typeface="Open Sans" pitchFamily="2" charset="0"/>
              <a:cs typeface="Open Sans" pitchFamily="2" charset="0"/>
            </a:endParaRPr>
          </a:p>
          <a:p>
            <a:pPr marL="0" indent="0">
              <a:buFont typeface="Arial" panose="020B0604020202020204" pitchFamily="34" charset="0"/>
              <a:buNone/>
            </a:pPr>
            <a:endParaRPr lang="en-IN" b="0">
              <a:solidFill>
                <a:schemeClr val="tx1">
                  <a:lumMod val="75000"/>
                  <a:lumOff val="25000"/>
                </a:schemeClr>
              </a:solidFill>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216</a:t>
            </a:fld>
            <a:endParaRPr lang="en-US"/>
          </a:p>
        </p:txBody>
      </p:sp>
    </p:spTree>
    <p:extLst>
      <p:ext uri="{BB962C8B-B14F-4D97-AF65-F5344CB8AC3E}">
        <p14:creationId xmlns:p14="http://schemas.microsoft.com/office/powerpoint/2010/main" val="72514025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pPr marL="0" indent="0">
              <a:buFont typeface="Arial" panose="020B0604020202020204" pitchFamily="34" charset="0"/>
              <a:buNone/>
            </a:pPr>
            <a:r>
              <a:rPr lang="en-US" b="0">
                <a:solidFill>
                  <a:schemeClr val="tx1">
                    <a:lumMod val="75000"/>
                    <a:lumOff val="25000"/>
                  </a:schemeClr>
                </a:solidFill>
                <a:latin typeface="Open Sans" pitchFamily="2" charset="0"/>
                <a:ea typeface="Open Sans" pitchFamily="2" charset="0"/>
                <a:cs typeface="Open Sans" pitchFamily="2" charset="0"/>
              </a:rPr>
              <a:t>Each type of AI coding assistant serves a unique function in the development process:</a:t>
            </a:r>
          </a:p>
          <a:p>
            <a:pPr marL="457200" lvl="1" indent="0" algn="l" defTabSz="914400" rtl="0" eaLnBrk="1" latinLnBrk="0" hangingPunct="1">
              <a:lnSpc>
                <a:spcPct val="115000"/>
              </a:lnSpc>
              <a:spcBef>
                <a:spcPts val="1000"/>
              </a:spcBef>
              <a:buSzPct val="100000"/>
              <a:buFont typeface="Arial" panose="020B0604020202020204" pitchFamily="34" charset="0"/>
              <a:buChar char="•"/>
            </a:pPr>
            <a:r>
              <a:rPr lang="en-US" sz="2200" b="0">
                <a:solidFill>
                  <a:srgbClr val="404040"/>
                </a:solidFill>
                <a:latin typeface="Open Sans" pitchFamily="2" charset="0"/>
                <a:ea typeface="Open Sans" pitchFamily="2" charset="0"/>
                <a:cs typeface="Open Sans" pitchFamily="2" charset="0"/>
              </a:rPr>
              <a:t>Predictive typing assistants focus on reducing keystrokes and speeding up coding.</a:t>
            </a:r>
          </a:p>
          <a:p>
            <a:pPr marL="457200" lvl="1" indent="0" algn="l" defTabSz="914400" rtl="0" eaLnBrk="1" latinLnBrk="0" hangingPunct="1">
              <a:lnSpc>
                <a:spcPct val="115000"/>
              </a:lnSpc>
              <a:spcBef>
                <a:spcPts val="1000"/>
              </a:spcBef>
              <a:buSzPct val="100000"/>
              <a:buFont typeface="Arial" panose="020B0604020202020204" pitchFamily="34" charset="0"/>
              <a:buChar char="•"/>
            </a:pPr>
            <a:r>
              <a:rPr lang="en-US" sz="2200" b="0">
                <a:solidFill>
                  <a:srgbClr val="404040"/>
                </a:solidFill>
                <a:latin typeface="Open Sans" pitchFamily="2" charset="0"/>
                <a:ea typeface="Open Sans" pitchFamily="2" charset="0"/>
                <a:cs typeface="Open Sans" pitchFamily="2" charset="0"/>
              </a:rPr>
              <a:t>Code example generation tools are great for learning and quickly bootstrapping features.</a:t>
            </a:r>
          </a:p>
          <a:p>
            <a:pPr marL="457200" lvl="1" indent="0" algn="l" defTabSz="914400" rtl="0" eaLnBrk="1" latinLnBrk="0" hangingPunct="1">
              <a:lnSpc>
                <a:spcPct val="115000"/>
              </a:lnSpc>
              <a:spcBef>
                <a:spcPts val="1000"/>
              </a:spcBef>
              <a:buSzPct val="100000"/>
              <a:buFont typeface="Arial" panose="020B0604020202020204" pitchFamily="34" charset="0"/>
              <a:buChar char="•"/>
            </a:pPr>
            <a:r>
              <a:rPr lang="en-US" sz="2200" b="0">
                <a:solidFill>
                  <a:srgbClr val="404040"/>
                </a:solidFill>
                <a:latin typeface="Open Sans" pitchFamily="2" charset="0"/>
                <a:ea typeface="Open Sans" pitchFamily="2" charset="0"/>
                <a:cs typeface="Open Sans" pitchFamily="2" charset="0"/>
              </a:rPr>
              <a:t>Documentation lookup tools save time by reducing context switching between the IDE and documentation.</a:t>
            </a:r>
          </a:p>
          <a:p>
            <a:pPr marL="457200" lvl="1" indent="0" algn="l" defTabSz="914400" rtl="0" eaLnBrk="1" latinLnBrk="0" hangingPunct="1">
              <a:lnSpc>
                <a:spcPct val="115000"/>
              </a:lnSpc>
              <a:spcBef>
                <a:spcPts val="1000"/>
              </a:spcBef>
              <a:buSzPct val="100000"/>
              <a:buFont typeface="Arial" panose="020B0604020202020204" pitchFamily="34" charset="0"/>
              <a:buChar char="•"/>
            </a:pPr>
            <a:r>
              <a:rPr lang="en-US" sz="2200" b="0">
                <a:solidFill>
                  <a:srgbClr val="404040"/>
                </a:solidFill>
                <a:latin typeface="Open Sans" pitchFamily="2" charset="0"/>
                <a:ea typeface="Open Sans" pitchFamily="2" charset="0"/>
                <a:cs typeface="Open Sans" pitchFamily="2" charset="0"/>
              </a:rPr>
              <a:t>Code review and debugging assistants improve code quality and consistency.</a:t>
            </a:r>
          </a:p>
          <a:p>
            <a:pPr marL="457200" lvl="1" indent="0" algn="l" defTabSz="914400" rtl="0" eaLnBrk="1" latinLnBrk="0" hangingPunct="1">
              <a:lnSpc>
                <a:spcPct val="115000"/>
              </a:lnSpc>
              <a:spcBef>
                <a:spcPts val="1000"/>
              </a:spcBef>
              <a:buSzPct val="100000"/>
              <a:buFont typeface="Arial" panose="020B0604020202020204" pitchFamily="34" charset="0"/>
              <a:buChar char="•"/>
            </a:pPr>
            <a:r>
              <a:rPr lang="en-US" sz="2200" b="0">
                <a:solidFill>
                  <a:srgbClr val="404040"/>
                </a:solidFill>
                <a:latin typeface="Open Sans" pitchFamily="2" charset="0"/>
                <a:ea typeface="Open Sans" pitchFamily="2" charset="0"/>
                <a:cs typeface="Open Sans" pitchFamily="2" charset="0"/>
              </a:rPr>
              <a:t>Snippet generation and management tools optimize code reuse and help maintain a personal or team-wide code library.</a:t>
            </a:r>
          </a:p>
        </p:txBody>
      </p:sp>
      <p:sp>
        <p:nvSpPr>
          <p:cNvPr id="4" name="Slide Number Placeholder 3"/>
          <p:cNvSpPr>
            <a:spLocks noGrp="1"/>
          </p:cNvSpPr>
          <p:nvPr>
            <p:ph type="sldNum" sz="quarter" idx="5"/>
          </p:nvPr>
        </p:nvSpPr>
        <p:spPr/>
        <p:txBody>
          <a:bodyPr/>
          <a:lstStyle/>
          <a:p>
            <a:fld id="{0AC900C1-7326-4B4D-9C4E-22E7230B62CC}" type="slidenum">
              <a:rPr lang="en-US" smtClean="0"/>
              <a:t>217</a:t>
            </a:fld>
            <a:endParaRPr lang="en-US"/>
          </a:p>
        </p:txBody>
      </p:sp>
    </p:spTree>
    <p:extLst>
      <p:ext uri="{BB962C8B-B14F-4D97-AF65-F5344CB8AC3E}">
        <p14:creationId xmlns:p14="http://schemas.microsoft.com/office/powerpoint/2010/main" val="221728862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218</a:t>
            </a:fld>
            <a:endParaRPr lang="en-US"/>
          </a:p>
        </p:txBody>
      </p:sp>
    </p:spTree>
    <p:extLst>
      <p:ext uri="{BB962C8B-B14F-4D97-AF65-F5344CB8AC3E}">
        <p14:creationId xmlns:p14="http://schemas.microsoft.com/office/powerpoint/2010/main" val="123304567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219</a:t>
            </a:fld>
            <a:endParaRPr lang="en-US"/>
          </a:p>
        </p:txBody>
      </p:sp>
    </p:spTree>
    <p:extLst>
      <p:ext uri="{BB962C8B-B14F-4D97-AF65-F5344CB8AC3E}">
        <p14:creationId xmlns:p14="http://schemas.microsoft.com/office/powerpoint/2010/main" val="1390804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488" name="Google Shape;48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IN" sz="1200" b="1" i="0" u="none" strike="noStrike" cap="none">
                <a:solidFill>
                  <a:srgbClr val="3F3F3F"/>
                </a:solidFill>
                <a:latin typeface="Calibri"/>
                <a:ea typeface="Calibri"/>
                <a:cs typeface="Calibri"/>
                <a:sym typeface="Calibri"/>
              </a:rPr>
              <a:t>Trainer Notes:</a:t>
            </a:r>
            <a:endParaRPr lang="en-IN"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br>
              <a:rPr lang="en-IN" sz="1200" b="0" i="0" u="none" strike="noStrike" cap="none">
                <a:solidFill>
                  <a:srgbClr val="3F3F3F"/>
                </a:solidFill>
                <a:latin typeface="Calibri"/>
                <a:ea typeface="Calibri"/>
                <a:cs typeface="Calibri"/>
                <a:sym typeface="Calibri"/>
              </a:rPr>
            </a:br>
            <a:r>
              <a:rPr lang="en-US" sz="1200" b="0" i="0" u="none" strike="noStrike" cap="none">
                <a:solidFill>
                  <a:srgbClr val="3F3F3F"/>
                </a:solidFill>
                <a:latin typeface="Calibri"/>
                <a:ea typeface="Calibri"/>
                <a:cs typeface="Calibri"/>
                <a:sym typeface="Calibri"/>
              </a:rPr>
              <a:t>The provided HTML and JavaScript code demonstrates how JavaScript can be used to create dynamic HTML content by updating the content of an element with the ID "demo" with the current date. Here's a breakdown of the code:</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&lt;!DOCTYPE html&gt;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&lt;html&gt;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  &lt;body&gt;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    &lt;script&gt;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      </a:t>
            </a:r>
            <a:r>
              <a:rPr lang="en-US" sz="1200" b="0" i="0" u="none" strike="noStrike" cap="none" err="1">
                <a:solidFill>
                  <a:srgbClr val="3F3F3F"/>
                </a:solidFill>
                <a:latin typeface="Calibri"/>
                <a:ea typeface="Calibri"/>
                <a:cs typeface="Calibri"/>
                <a:sym typeface="Calibri"/>
              </a:rPr>
              <a:t>document.getElementById</a:t>
            </a:r>
            <a:r>
              <a:rPr lang="en-US" sz="1200" b="0" i="0" u="none" strike="noStrike" cap="none">
                <a:solidFill>
                  <a:srgbClr val="3F3F3F"/>
                </a:solidFill>
                <a:latin typeface="Calibri"/>
                <a:ea typeface="Calibri"/>
                <a:cs typeface="Calibri"/>
                <a:sym typeface="Calibri"/>
              </a:rPr>
              <a:t>("demo").</a:t>
            </a:r>
            <a:r>
              <a:rPr lang="en-US" sz="1200" b="0" i="0" u="none" strike="noStrike" cap="none" err="1">
                <a:solidFill>
                  <a:srgbClr val="3F3F3F"/>
                </a:solidFill>
                <a:latin typeface="Calibri"/>
                <a:ea typeface="Calibri"/>
                <a:cs typeface="Calibri"/>
                <a:sym typeface="Calibri"/>
              </a:rPr>
              <a:t>innerHTML</a:t>
            </a:r>
            <a:r>
              <a:rPr lang="en-US" sz="1200" b="0" i="0" u="none" strike="noStrike" cap="none">
                <a:solidFill>
                  <a:srgbClr val="3F3F3F"/>
                </a:solidFill>
                <a:latin typeface="Calibri"/>
                <a:ea typeface="Calibri"/>
                <a:cs typeface="Calibri"/>
                <a:sym typeface="Calibri"/>
              </a:rPr>
              <a:t> = "Date: " + Date();</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    &lt;/script&gt;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  &lt;/body&gt;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&lt;/html&gt;</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&lt;!DOCTYPE html&gt;: This declaration defines the document type and version of HTML being used (HTML5 in this case).</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&lt;body&gt;: The body tag encloses the content of the HTML document.</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&lt;script&gt;: This tag contains the JavaScript code that will be executed in the browser.</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err="1">
                <a:solidFill>
                  <a:srgbClr val="3F3F3F"/>
                </a:solidFill>
                <a:latin typeface="Calibri"/>
                <a:ea typeface="Calibri"/>
                <a:cs typeface="Calibri"/>
                <a:sym typeface="Calibri"/>
              </a:rPr>
              <a:t>document.getElementById</a:t>
            </a:r>
            <a:r>
              <a:rPr lang="en-US" sz="1200" b="0" i="0" u="none" strike="noStrike" cap="none">
                <a:solidFill>
                  <a:srgbClr val="3F3F3F"/>
                </a:solidFill>
                <a:latin typeface="Calibri"/>
                <a:ea typeface="Calibri"/>
                <a:cs typeface="Calibri"/>
                <a:sym typeface="Calibri"/>
              </a:rPr>
              <a:t>("demo").</a:t>
            </a:r>
            <a:r>
              <a:rPr lang="en-US" sz="1200" b="0" i="0" u="none" strike="noStrike" cap="none" err="1">
                <a:solidFill>
                  <a:srgbClr val="3F3F3F"/>
                </a:solidFill>
                <a:latin typeface="Calibri"/>
                <a:ea typeface="Calibri"/>
                <a:cs typeface="Calibri"/>
                <a:sym typeface="Calibri"/>
              </a:rPr>
              <a:t>innerHTML</a:t>
            </a:r>
            <a:r>
              <a:rPr lang="en-US" sz="1200" b="0" i="0" u="none" strike="noStrike" cap="none">
                <a:solidFill>
                  <a:srgbClr val="3F3F3F"/>
                </a:solidFill>
                <a:latin typeface="Calibri"/>
                <a:ea typeface="Calibri"/>
                <a:cs typeface="Calibri"/>
                <a:sym typeface="Calibri"/>
              </a:rPr>
              <a:t> = "Date: " + Date();: Within the script, this line uses </a:t>
            </a:r>
            <a:r>
              <a:rPr lang="en-US" sz="1200" b="0" i="0" u="none" strike="noStrike" cap="none" err="1">
                <a:solidFill>
                  <a:srgbClr val="3F3F3F"/>
                </a:solidFill>
                <a:latin typeface="Calibri"/>
                <a:ea typeface="Calibri"/>
                <a:cs typeface="Calibri"/>
                <a:sym typeface="Calibri"/>
              </a:rPr>
              <a:t>getElementById</a:t>
            </a:r>
            <a:r>
              <a:rPr lang="en-US" sz="1200" b="0" i="0" u="none" strike="noStrike" cap="none">
                <a:solidFill>
                  <a:srgbClr val="3F3F3F"/>
                </a:solidFill>
                <a:latin typeface="Calibri"/>
                <a:ea typeface="Calibri"/>
                <a:cs typeface="Calibri"/>
                <a:sym typeface="Calibri"/>
              </a:rPr>
              <a:t> to select the HTML element with the ID "demo." The </a:t>
            </a:r>
            <a:r>
              <a:rPr lang="en-US" sz="1200" b="0" i="0" u="none" strike="noStrike" cap="none" err="1">
                <a:solidFill>
                  <a:srgbClr val="3F3F3F"/>
                </a:solidFill>
                <a:latin typeface="Calibri"/>
                <a:ea typeface="Calibri"/>
                <a:cs typeface="Calibri"/>
                <a:sym typeface="Calibri"/>
              </a:rPr>
              <a:t>innerHTML</a:t>
            </a:r>
            <a:r>
              <a:rPr lang="en-US" sz="1200" b="0" i="0" u="none" strike="noStrike" cap="none">
                <a:solidFill>
                  <a:srgbClr val="3F3F3F"/>
                </a:solidFill>
                <a:latin typeface="Calibri"/>
                <a:ea typeface="Calibri"/>
                <a:cs typeface="Calibri"/>
                <a:sym typeface="Calibri"/>
              </a:rPr>
              <a:t> property is then used to set the content of this element to a string that includes the text "Date: " followed by the result of the Date() function, which returns the current date and time.</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Calibri"/>
                <a:ea typeface="Calibri"/>
                <a:cs typeface="Calibri"/>
                <a:sym typeface="Calibri"/>
              </a:rPr>
              <a:t>As a result, when this script is executed, it dynamically updates the content of the element with the ID "demo" to display the current date. This showcases how JavaScript can be employed to create dynamic and real-time content on a webpage.</a:t>
            </a:r>
            <a:endParaRPr b="1"/>
          </a:p>
        </p:txBody>
      </p:sp>
      <p:sp>
        <p:nvSpPr>
          <p:cNvPr id="490" name="Google Shape;49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Trainer notes:</a:t>
            </a:r>
          </a:p>
          <a:p>
            <a:r>
              <a:rPr lang="en-US" b="1" dirty="0"/>
              <a:t>What is Codeium?</a:t>
            </a:r>
          </a:p>
          <a:p>
            <a:r>
              <a:rPr lang="en-US" b="1" dirty="0"/>
              <a:t>AI-Powered Assistant: </a:t>
            </a:r>
            <a:r>
              <a:rPr lang="en-US" b="0" dirty="0"/>
              <a:t>Codeium is an advanced AI tool designed to assist developers in coding tasks.</a:t>
            </a:r>
          </a:p>
          <a:p>
            <a:r>
              <a:rPr lang="en-US" b="1" dirty="0"/>
              <a:t>Efficiency and Accuracy: </a:t>
            </a:r>
            <a:r>
              <a:rPr lang="en-US" b="0" dirty="0"/>
              <a:t>It helps increase coding efficiency and accuracy by offering real-time code suggestions and corrections.</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220</a:t>
            </a:fld>
            <a:endParaRPr lang="en-US"/>
          </a:p>
        </p:txBody>
      </p:sp>
    </p:spTree>
    <p:extLst>
      <p:ext uri="{BB962C8B-B14F-4D97-AF65-F5344CB8AC3E}">
        <p14:creationId xmlns:p14="http://schemas.microsoft.com/office/powerpoint/2010/main" val="336255638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Trainer notes:</a:t>
            </a:r>
          </a:p>
          <a:p>
            <a:r>
              <a:rPr lang="en-US" b="1" dirty="0"/>
              <a:t>Codeium offers: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Code Generation: Codeium uses AI to generate code snippets based on the user's input. This can significantly speed up the coding process, especially for repetitive tasks or common code patterns.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Contextual Suggestions: The tool understands the context of your project and offers suggestions that are relevant to what you're working on. This includes suggesting libraries, frameworks, and even specific functions or methods.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Integration with Development Environments: Codeium can integrate with popular Integrated Development Environments (IDEs) like Visual Studio Code, making it a seamless part of the development workflow.</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Learning and Adaptation: Over time, Codeium learns from the user's coding style and preferences, tailoring its suggestions and code generation to better fit the individual's needs.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Support for Multiple Programming Languages: It typically supports a range of programming languages, making it a versatile tool for developers working in diverse tech stacks.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Code Optimization and Refactoring: Codeium can help optimize existing code for better performance and readability, and assist in refactoring tasks.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Collaboration Features: Some versions of Codeium may offer features that facilitate collaboration among team members, such as sharing code snippets or integrating with version control systems.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Documentation and Support: Good documentation and user support are essential for any development tool, and Codeium is likely to provide resources to help users get the most out of its features.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User-Friendly Interface: A user-friendly interface makes it accessible to programmers of varying skill levels, from beginners to seasoned professionals.</a:t>
            </a:r>
          </a:p>
          <a:p>
            <a:pPr marL="457200" lvl="1" indent="-342900" algn="l" defTabSz="914400" rtl="0" eaLnBrk="1" latinLnBrk="0" hangingPunct="1">
              <a:lnSpc>
                <a:spcPct val="115000"/>
              </a:lnSpc>
              <a:spcBef>
                <a:spcPts val="1000"/>
              </a:spcBef>
              <a:buSzPct val="100000"/>
              <a:buChar char="•"/>
            </a:pPr>
            <a:r>
              <a:rPr lang="en-US" sz="2200" b="0" dirty="0">
                <a:solidFill>
                  <a:srgbClr val="404040"/>
                </a:solidFill>
                <a:latin typeface="Open Sans" pitchFamily="2" charset="0"/>
              </a:rPr>
              <a:t>Continuous Updates and Improvements: As with most software tools, Codeium likely receives regular updates to improve its capabilities, fix bugs, and stay current with the latest programming trends and technologies.</a:t>
            </a:r>
            <a:endParaRPr lang="en-IN" sz="2200" b="0" dirty="0">
              <a:solidFill>
                <a:srgbClr val="404040"/>
              </a:solidFill>
              <a:latin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221</a:t>
            </a:fld>
            <a:endParaRPr lang="en-US"/>
          </a:p>
        </p:txBody>
      </p:sp>
    </p:spTree>
    <p:extLst>
      <p:ext uri="{BB962C8B-B14F-4D97-AF65-F5344CB8AC3E}">
        <p14:creationId xmlns:p14="http://schemas.microsoft.com/office/powerpoint/2010/main" val="320405823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222</a:t>
            </a:fld>
            <a:endParaRPr lang="en-US"/>
          </a:p>
        </p:txBody>
      </p:sp>
    </p:spTree>
    <p:extLst>
      <p:ext uri="{BB962C8B-B14F-4D97-AF65-F5344CB8AC3E}">
        <p14:creationId xmlns:p14="http://schemas.microsoft.com/office/powerpoint/2010/main" val="55741273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lumMod val="75000"/>
                    <a:lumOff val="25000"/>
                  </a:schemeClr>
                </a:solidFill>
                <a:latin typeface="Open Sans" pitchFamily="2" charset="0"/>
                <a:ea typeface="Open Sans" pitchFamily="2" charset="0"/>
                <a:cs typeface="Open Sans" pitchFamily="2" charset="0"/>
              </a:rPr>
              <a:t>Trainer notes:</a:t>
            </a:r>
          </a:p>
          <a:p>
            <a:r>
              <a:rPr lang="en-US" b="0" i="0" dirty="0">
                <a:solidFill>
                  <a:schemeClr val="tx1">
                    <a:lumMod val="75000"/>
                    <a:lumOff val="25000"/>
                  </a:schemeClr>
                </a:solidFill>
                <a:effectLst/>
                <a:latin typeface="Open Sans" pitchFamily="2" charset="0"/>
                <a:ea typeface="Open Sans" pitchFamily="2" charset="0"/>
                <a:cs typeface="Open Sans" pitchFamily="2" charset="0"/>
              </a:rPr>
              <a:t>Installation and setup of Codeium, or similar AI coding assistants, are designed to be straightforward to ensure a seamless integration into a developer's environment. Typically, this involves downloading the software package or extension, running the installation command or executable, and then configuring the tool within the preferred Integrated Development Environment (IDE). During the setup process, developers may customize settings to match their coding style or specific project requirements. The aim is to create a hassle-free setup, allowing the tool to start providing code assistance, including automated code completions, error detection, and intelligent suggestions, with minimal disruption to the developer's existing workflow.</a:t>
            </a:r>
            <a:endParaRPr lang="en-IN" b="1" dirty="0">
              <a:solidFill>
                <a:schemeClr val="tx1">
                  <a:lumMod val="75000"/>
                  <a:lumOff val="25000"/>
                </a:schemeClr>
              </a:solidFill>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223</a:t>
            </a:fld>
            <a:endParaRPr lang="en-US"/>
          </a:p>
        </p:txBody>
      </p:sp>
    </p:spTree>
    <p:extLst>
      <p:ext uri="{BB962C8B-B14F-4D97-AF65-F5344CB8AC3E}">
        <p14:creationId xmlns:p14="http://schemas.microsoft.com/office/powerpoint/2010/main" val="37260979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224</a:t>
            </a:fld>
            <a:endParaRPr lang="en-US"/>
          </a:p>
        </p:txBody>
      </p:sp>
    </p:spTree>
    <p:extLst>
      <p:ext uri="{BB962C8B-B14F-4D97-AF65-F5344CB8AC3E}">
        <p14:creationId xmlns:p14="http://schemas.microsoft.com/office/powerpoint/2010/main" val="252837634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225</a:t>
            </a:fld>
            <a:endParaRPr lang="en-US"/>
          </a:p>
        </p:txBody>
      </p:sp>
    </p:spTree>
    <p:extLst>
      <p:ext uri="{BB962C8B-B14F-4D97-AF65-F5344CB8AC3E}">
        <p14:creationId xmlns:p14="http://schemas.microsoft.com/office/powerpoint/2010/main" val="96971513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226</a:t>
            </a:fld>
            <a:endParaRPr lang="en-US"/>
          </a:p>
        </p:txBody>
      </p:sp>
    </p:spTree>
    <p:extLst>
      <p:ext uri="{BB962C8B-B14F-4D97-AF65-F5344CB8AC3E}">
        <p14:creationId xmlns:p14="http://schemas.microsoft.com/office/powerpoint/2010/main" val="106254436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227</a:t>
            </a:fld>
            <a:endParaRPr lang="en-US"/>
          </a:p>
        </p:txBody>
      </p:sp>
    </p:spTree>
    <p:extLst>
      <p:ext uri="{BB962C8B-B14F-4D97-AF65-F5344CB8AC3E}">
        <p14:creationId xmlns:p14="http://schemas.microsoft.com/office/powerpoint/2010/main" val="368090672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lumMod val="75000"/>
                    <a:lumOff val="25000"/>
                  </a:schemeClr>
                </a:solidFill>
                <a:latin typeface="Open Sans" pitchFamily="2" charset="0"/>
                <a:ea typeface="Open Sans" pitchFamily="2" charset="0"/>
                <a:cs typeface="Open Sans" pitchFamily="2" charset="0"/>
              </a:rPr>
              <a:t>Trainer notes:</a:t>
            </a:r>
          </a:p>
          <a:p>
            <a:r>
              <a:rPr lang="en-US" b="0" dirty="0">
                <a:solidFill>
                  <a:schemeClr val="tx1">
                    <a:lumMod val="75000"/>
                    <a:lumOff val="25000"/>
                  </a:schemeClr>
                </a:solidFill>
                <a:latin typeface="Open Sans" pitchFamily="2" charset="0"/>
                <a:ea typeface="Open Sans" pitchFamily="2" charset="0"/>
                <a:cs typeface="Open Sans" pitchFamily="2" charset="0"/>
              </a:rPr>
              <a:t>Codeium and GitHub Copilot are both AI-powered coding assistants that aim to boost developer productivity, but they have distinct features and integrations. Codeium focuses on generating whole blocks of code from descriptions and streamlining the code writing process with an emphasis on learning and improving coding skills. GitHub Copilot, built by GitHub and OpenAI, leverages the vast array of code available on GitHub to suggest code snippets and entire functions, adapting to the user's coding style. It's deeply integrated with Visual Studio Code and supports a wide range of languages and frameworks, making it a versatile tool for real-time code collaboration and autocompletion. Both tools are designed to accelerate development and reduce the cognitive load on developers by providing them with intelligent programming support.</a:t>
            </a:r>
            <a:endParaRPr lang="en-IN" b="0" dirty="0">
              <a:solidFill>
                <a:schemeClr val="tx1">
                  <a:lumMod val="75000"/>
                  <a:lumOff val="25000"/>
                </a:schemeClr>
              </a:solidFill>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228</a:t>
            </a:fld>
            <a:endParaRPr lang="en-US"/>
          </a:p>
        </p:txBody>
      </p:sp>
    </p:spTree>
    <p:extLst>
      <p:ext uri="{BB962C8B-B14F-4D97-AF65-F5344CB8AC3E}">
        <p14:creationId xmlns:p14="http://schemas.microsoft.com/office/powerpoint/2010/main" val="104628875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lumMod val="75000"/>
                    <a:lumOff val="25000"/>
                  </a:schemeClr>
                </a:solidFill>
                <a:latin typeface="Open Sans" pitchFamily="2" charset="0"/>
                <a:ea typeface="Open Sans" pitchFamily="2" charset="0"/>
                <a:cs typeface="Open Sans" pitchFamily="2" charset="0"/>
              </a:rPr>
              <a:t>Trainer notes:</a:t>
            </a:r>
          </a:p>
          <a:p>
            <a:r>
              <a:rPr lang="en-US" b="0" dirty="0">
                <a:solidFill>
                  <a:schemeClr val="tx1">
                    <a:lumMod val="75000"/>
                    <a:lumOff val="25000"/>
                  </a:schemeClr>
                </a:solidFill>
                <a:latin typeface="Open Sans" pitchFamily="2" charset="0"/>
                <a:ea typeface="Open Sans" pitchFamily="2" charset="0"/>
                <a:cs typeface="Open Sans" pitchFamily="2" charset="0"/>
              </a:rPr>
              <a:t>Codeium and </a:t>
            </a:r>
            <a:r>
              <a:rPr lang="en-US" b="0" dirty="0" err="1">
                <a:solidFill>
                  <a:schemeClr val="tx1">
                    <a:lumMod val="75000"/>
                    <a:lumOff val="25000"/>
                  </a:schemeClr>
                </a:solidFill>
                <a:latin typeface="Open Sans" pitchFamily="2" charset="0"/>
                <a:ea typeface="Open Sans" pitchFamily="2" charset="0"/>
                <a:cs typeface="Open Sans" pitchFamily="2" charset="0"/>
              </a:rPr>
              <a:t>Tabnine</a:t>
            </a:r>
            <a:r>
              <a:rPr lang="en-US" b="0" dirty="0">
                <a:solidFill>
                  <a:schemeClr val="tx1">
                    <a:lumMod val="75000"/>
                    <a:lumOff val="25000"/>
                  </a:schemeClr>
                </a:solidFill>
                <a:latin typeface="Open Sans" pitchFamily="2" charset="0"/>
                <a:ea typeface="Open Sans" pitchFamily="2" charset="0"/>
                <a:cs typeface="Open Sans" pitchFamily="2" charset="0"/>
              </a:rPr>
              <a:t> both leverage AI to enhance coding productivity, but they differ in their approach and features. Codeium specializes in generating code from natural language descriptions, focusing on helping developers learn and write code more efficiently. It emphasizes education and provides entire blocks of code as suggestions. </a:t>
            </a:r>
            <a:r>
              <a:rPr lang="en-US" b="0" dirty="0" err="1">
                <a:solidFill>
                  <a:schemeClr val="tx1">
                    <a:lumMod val="75000"/>
                    <a:lumOff val="25000"/>
                  </a:schemeClr>
                </a:solidFill>
                <a:latin typeface="Open Sans" pitchFamily="2" charset="0"/>
                <a:ea typeface="Open Sans" pitchFamily="2" charset="0"/>
                <a:cs typeface="Open Sans" pitchFamily="2" charset="0"/>
              </a:rPr>
              <a:t>Tabnine</a:t>
            </a:r>
            <a:r>
              <a:rPr lang="en-US" b="0" dirty="0">
                <a:solidFill>
                  <a:schemeClr val="tx1">
                    <a:lumMod val="75000"/>
                    <a:lumOff val="25000"/>
                  </a:schemeClr>
                </a:solidFill>
                <a:latin typeface="Open Sans" pitchFamily="2" charset="0"/>
                <a:ea typeface="Open Sans" pitchFamily="2" charset="0"/>
                <a:cs typeface="Open Sans" pitchFamily="2" charset="0"/>
              </a:rPr>
              <a:t>, on the other hand, uses deep learning to offer code completions, predicting the next part of the code a developer is likely to write, based on the current context and coding patterns. </a:t>
            </a:r>
            <a:r>
              <a:rPr lang="en-US" b="0" dirty="0" err="1">
                <a:solidFill>
                  <a:schemeClr val="tx1">
                    <a:lumMod val="75000"/>
                    <a:lumOff val="25000"/>
                  </a:schemeClr>
                </a:solidFill>
                <a:latin typeface="Open Sans" pitchFamily="2" charset="0"/>
                <a:ea typeface="Open Sans" pitchFamily="2" charset="0"/>
                <a:cs typeface="Open Sans" pitchFamily="2" charset="0"/>
              </a:rPr>
              <a:t>Tabnine</a:t>
            </a:r>
            <a:r>
              <a:rPr lang="en-US" b="0" dirty="0">
                <a:solidFill>
                  <a:schemeClr val="tx1">
                    <a:lumMod val="75000"/>
                    <a:lumOff val="25000"/>
                  </a:schemeClr>
                </a:solidFill>
                <a:latin typeface="Open Sans" pitchFamily="2" charset="0"/>
                <a:ea typeface="Open Sans" pitchFamily="2" charset="0"/>
                <a:cs typeface="Open Sans" pitchFamily="2" charset="0"/>
              </a:rPr>
              <a:t> supports a wide array of programming languages and integrates with multiple IDEs, focusing on boosting developer speed with high-quality completions. Both aim to reduce coding time, but </a:t>
            </a:r>
            <a:r>
              <a:rPr lang="en-US" b="0" dirty="0" err="1">
                <a:solidFill>
                  <a:schemeClr val="tx1">
                    <a:lumMod val="75000"/>
                    <a:lumOff val="25000"/>
                  </a:schemeClr>
                </a:solidFill>
                <a:latin typeface="Open Sans" pitchFamily="2" charset="0"/>
                <a:ea typeface="Open Sans" pitchFamily="2" charset="0"/>
                <a:cs typeface="Open Sans" pitchFamily="2" charset="0"/>
              </a:rPr>
              <a:t>Tabnine</a:t>
            </a:r>
            <a:r>
              <a:rPr lang="en-US" b="0" dirty="0">
                <a:solidFill>
                  <a:schemeClr val="tx1">
                    <a:lumMod val="75000"/>
                    <a:lumOff val="25000"/>
                  </a:schemeClr>
                </a:solidFill>
                <a:latin typeface="Open Sans" pitchFamily="2" charset="0"/>
                <a:ea typeface="Open Sans" pitchFamily="2" charset="0"/>
                <a:cs typeface="Open Sans" pitchFamily="2" charset="0"/>
              </a:rPr>
              <a:t> is more about predictive typing, while Codeium provides more comprehensive code generation.</a:t>
            </a:r>
            <a:endParaRPr lang="en-IN" b="0" dirty="0">
              <a:solidFill>
                <a:schemeClr val="tx1">
                  <a:lumMod val="75000"/>
                  <a:lumOff val="25000"/>
                </a:schemeClr>
              </a:solidFill>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229</a:t>
            </a:fld>
            <a:endParaRPr lang="en-US"/>
          </a:p>
        </p:txBody>
      </p:sp>
    </p:spTree>
    <p:extLst>
      <p:ext uri="{BB962C8B-B14F-4D97-AF65-F5344CB8AC3E}">
        <p14:creationId xmlns:p14="http://schemas.microsoft.com/office/powerpoint/2010/main" val="74606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956" name="Google Shape;956;p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a:p>
        </p:txBody>
      </p:sp>
      <p:sp>
        <p:nvSpPr>
          <p:cNvPr id="957" name="Google Shape;957;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lumMod val="75000"/>
                    <a:lumOff val="25000"/>
                  </a:schemeClr>
                </a:solidFill>
                <a:latin typeface="Open Sans" pitchFamily="2" charset="0"/>
                <a:ea typeface="Open Sans" pitchFamily="2" charset="0"/>
                <a:cs typeface="Open Sans" pitchFamily="2" charset="0"/>
              </a:rPr>
              <a:t>Trainer notes:</a:t>
            </a:r>
          </a:p>
          <a:p>
            <a:r>
              <a:rPr lang="en-US" b="0" dirty="0">
                <a:solidFill>
                  <a:schemeClr val="tx1">
                    <a:lumMod val="75000"/>
                    <a:lumOff val="25000"/>
                  </a:schemeClr>
                </a:solidFill>
                <a:latin typeface="Open Sans" pitchFamily="2" charset="0"/>
                <a:ea typeface="Open Sans" pitchFamily="2" charset="0"/>
                <a:cs typeface="Open Sans" pitchFamily="2" charset="0"/>
              </a:rPr>
              <a:t>Codeium and Amazon </a:t>
            </a:r>
            <a:r>
              <a:rPr lang="en-US" b="0" dirty="0" err="1">
                <a:solidFill>
                  <a:schemeClr val="tx1">
                    <a:lumMod val="75000"/>
                    <a:lumOff val="25000"/>
                  </a:schemeClr>
                </a:solidFill>
                <a:latin typeface="Open Sans" pitchFamily="2" charset="0"/>
                <a:ea typeface="Open Sans" pitchFamily="2" charset="0"/>
                <a:cs typeface="Open Sans" pitchFamily="2" charset="0"/>
              </a:rPr>
              <a:t>CodeWhisperer</a:t>
            </a:r>
            <a:r>
              <a:rPr lang="en-US" b="0" dirty="0">
                <a:solidFill>
                  <a:schemeClr val="tx1">
                    <a:lumMod val="75000"/>
                    <a:lumOff val="25000"/>
                  </a:schemeClr>
                </a:solidFill>
                <a:latin typeface="Open Sans" pitchFamily="2" charset="0"/>
                <a:ea typeface="Open Sans" pitchFamily="2" charset="0"/>
                <a:cs typeface="Open Sans" pitchFamily="2" charset="0"/>
              </a:rPr>
              <a:t> are AI-driven coding assistants that offer automated code generation, but they cater to different ecosystems and have unique functionalities. Codeium aims to assist developers by providing context-aware code suggestions and learning opportunities, allowing users to generate code snippets from natural language descriptions. On the other hand, Amazon </a:t>
            </a:r>
            <a:r>
              <a:rPr lang="en-US" b="0" dirty="0" err="1">
                <a:solidFill>
                  <a:schemeClr val="tx1">
                    <a:lumMod val="75000"/>
                    <a:lumOff val="25000"/>
                  </a:schemeClr>
                </a:solidFill>
                <a:latin typeface="Open Sans" pitchFamily="2" charset="0"/>
                <a:ea typeface="Open Sans" pitchFamily="2" charset="0"/>
                <a:cs typeface="Open Sans" pitchFamily="2" charset="0"/>
              </a:rPr>
              <a:t>CodeWhisperer</a:t>
            </a:r>
            <a:r>
              <a:rPr lang="en-US" b="0" dirty="0">
                <a:solidFill>
                  <a:schemeClr val="tx1">
                    <a:lumMod val="75000"/>
                    <a:lumOff val="25000"/>
                  </a:schemeClr>
                </a:solidFill>
                <a:latin typeface="Open Sans" pitchFamily="2" charset="0"/>
                <a:ea typeface="Open Sans" pitchFamily="2" charset="0"/>
                <a:cs typeface="Open Sans" pitchFamily="2" charset="0"/>
              </a:rPr>
              <a:t>, developed by AWS, is designed to integrate with AWS services and provide developers with code recommendations based on their usage patterns and the large body of knowledge inherent to AWS's cloud computing environment. While both tools facilitate coding through AI, </a:t>
            </a:r>
            <a:r>
              <a:rPr lang="en-US" b="0" dirty="0" err="1">
                <a:solidFill>
                  <a:schemeClr val="tx1">
                    <a:lumMod val="75000"/>
                    <a:lumOff val="25000"/>
                  </a:schemeClr>
                </a:solidFill>
                <a:latin typeface="Open Sans" pitchFamily="2" charset="0"/>
                <a:ea typeface="Open Sans" pitchFamily="2" charset="0"/>
                <a:cs typeface="Open Sans" pitchFamily="2" charset="0"/>
              </a:rPr>
              <a:t>CodeWhisperer</a:t>
            </a:r>
            <a:r>
              <a:rPr lang="en-US" b="0" dirty="0">
                <a:solidFill>
                  <a:schemeClr val="tx1">
                    <a:lumMod val="75000"/>
                    <a:lumOff val="25000"/>
                  </a:schemeClr>
                </a:solidFill>
                <a:latin typeface="Open Sans" pitchFamily="2" charset="0"/>
                <a:ea typeface="Open Sans" pitchFamily="2" charset="0"/>
                <a:cs typeface="Open Sans" pitchFamily="2" charset="0"/>
              </a:rPr>
              <a:t> has a strong emphasis on seamless integration with AWS's ecosystem, potentially offering a more tailored experience for developers heavily invested in Amazon's cloud services.</a:t>
            </a:r>
            <a:endParaRPr lang="en-IN" b="0" dirty="0">
              <a:solidFill>
                <a:schemeClr val="tx1">
                  <a:lumMod val="75000"/>
                  <a:lumOff val="25000"/>
                </a:schemeClr>
              </a:solidFill>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230</a:t>
            </a:fld>
            <a:endParaRPr lang="en-US"/>
          </a:p>
        </p:txBody>
      </p:sp>
    </p:spTree>
    <p:extLst>
      <p:ext uri="{BB962C8B-B14F-4D97-AF65-F5344CB8AC3E}">
        <p14:creationId xmlns:p14="http://schemas.microsoft.com/office/powerpoint/2010/main" val="365755567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chemeClr val="tx1">
                    <a:lumMod val="75000"/>
                    <a:lumOff val="25000"/>
                  </a:schemeClr>
                </a:solidFill>
                <a:latin typeface="Open Sans" pitchFamily="2" charset="0"/>
                <a:ea typeface="Open Sans" pitchFamily="2" charset="0"/>
                <a:cs typeface="Open Sans" pitchFamily="2" charset="0"/>
              </a:rPr>
              <a:t>Trainer notes:</a:t>
            </a:r>
          </a:p>
          <a:p>
            <a:r>
              <a:rPr lang="en-US" b="0" dirty="0">
                <a:solidFill>
                  <a:schemeClr val="tx1">
                    <a:lumMod val="75000"/>
                    <a:lumOff val="25000"/>
                  </a:schemeClr>
                </a:solidFill>
                <a:latin typeface="Open Sans" pitchFamily="2" charset="0"/>
                <a:ea typeface="Open Sans" pitchFamily="2" charset="0"/>
                <a:cs typeface="Open Sans" pitchFamily="2" charset="0"/>
              </a:rPr>
              <a:t>Codeium and ChatGPT are AI-driven tools designed to assist with code generation, but they serve different functions within the development process. Codeium is primarily a coding assistant focused on generating blocks of code and providing context-aware suggestions directly within an Integrated Development Environment (IDE), aiming to streamline the coding process and improve productivity. ChatGPT, developed by OpenAI, is a conversational AI model with a broader range of capabilities, including the ability to understand and generate human-like text, answer questions, provide explanations, and write code snippets in response to user prompts. While Codeium is specialized for coding tasks, ChatGPT offers a wider array of text-based interactions, including but not limited to coding assistance, making it versatile for a variety of applications beyond software development.</a:t>
            </a:r>
            <a:endParaRPr lang="en-IN" b="0" dirty="0">
              <a:solidFill>
                <a:schemeClr val="tx1">
                  <a:lumMod val="75000"/>
                  <a:lumOff val="25000"/>
                </a:schemeClr>
              </a:solidFill>
              <a:latin typeface="Open Sans" pitchFamily="2" charset="0"/>
              <a:ea typeface="Open Sans" pitchFamily="2" charset="0"/>
              <a:cs typeface="Open Sans" pitchFamily="2"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231</a:t>
            </a:fld>
            <a:endParaRPr lang="en-US"/>
          </a:p>
        </p:txBody>
      </p:sp>
    </p:spTree>
    <p:extLst>
      <p:ext uri="{BB962C8B-B14F-4D97-AF65-F5344CB8AC3E}">
        <p14:creationId xmlns:p14="http://schemas.microsoft.com/office/powerpoint/2010/main" val="34520426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232</a:t>
            </a:fld>
            <a:endParaRPr lang="en-US"/>
          </a:p>
        </p:txBody>
      </p:sp>
    </p:spTree>
    <p:extLst>
      <p:ext uri="{BB962C8B-B14F-4D97-AF65-F5344CB8AC3E}">
        <p14:creationId xmlns:p14="http://schemas.microsoft.com/office/powerpoint/2010/main" val="213564580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233</a:t>
            </a:fld>
            <a:endParaRPr lang="en-US"/>
          </a:p>
        </p:txBody>
      </p:sp>
    </p:spTree>
    <p:extLst>
      <p:ext uri="{BB962C8B-B14F-4D97-AF65-F5344CB8AC3E}">
        <p14:creationId xmlns:p14="http://schemas.microsoft.com/office/powerpoint/2010/main" val="41056202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234</a:t>
            </a:fld>
            <a:endParaRPr lang="en-US"/>
          </a:p>
        </p:txBody>
      </p:sp>
    </p:spTree>
    <p:extLst>
      <p:ext uri="{BB962C8B-B14F-4D97-AF65-F5344CB8AC3E}">
        <p14:creationId xmlns:p14="http://schemas.microsoft.com/office/powerpoint/2010/main" val="183889757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235</a:t>
            </a:fld>
            <a:endParaRPr lang="en-US"/>
          </a:p>
        </p:txBody>
      </p:sp>
    </p:spTree>
    <p:extLst>
      <p:ext uri="{BB962C8B-B14F-4D97-AF65-F5344CB8AC3E}">
        <p14:creationId xmlns:p14="http://schemas.microsoft.com/office/powerpoint/2010/main" val="420410514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238</a:t>
            </a:fld>
            <a:endParaRPr lang="en-US"/>
          </a:p>
        </p:txBody>
      </p:sp>
    </p:spTree>
    <p:extLst>
      <p:ext uri="{BB962C8B-B14F-4D97-AF65-F5344CB8AC3E}">
        <p14:creationId xmlns:p14="http://schemas.microsoft.com/office/powerpoint/2010/main" val="102024239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245</a:t>
            </a:fld>
            <a:endParaRPr lang="en-US"/>
          </a:p>
        </p:txBody>
      </p:sp>
    </p:spTree>
    <p:extLst>
      <p:ext uri="{BB962C8B-B14F-4D97-AF65-F5344CB8AC3E}">
        <p14:creationId xmlns:p14="http://schemas.microsoft.com/office/powerpoint/2010/main" val="6654279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solidFill>
                  <a:schemeClr val="tx1">
                    <a:lumMod val="75000"/>
                    <a:lumOff val="25000"/>
                  </a:schemeClr>
                </a:solidFill>
                <a:latin typeface="Open Sans" pitchFamily="2" charset="0"/>
                <a:ea typeface="Open Sans" pitchFamily="2" charset="0"/>
                <a:cs typeface="Open Sans" pitchFamily="2" charset="0"/>
              </a:rPr>
              <a:t>Trainer notes:</a:t>
            </a:r>
          </a:p>
          <a:p>
            <a:r>
              <a:rPr lang="en-IN" b="0">
                <a:solidFill>
                  <a:schemeClr val="tx1">
                    <a:lumMod val="75000"/>
                    <a:lumOff val="25000"/>
                  </a:schemeClr>
                </a:solidFill>
                <a:latin typeface="Open Sans" pitchFamily="2" charset="0"/>
                <a:ea typeface="Open Sans" pitchFamily="2" charset="0"/>
                <a:cs typeface="Open Sans" pitchFamily="2" charset="0"/>
              </a:rPr>
              <a:t>This slide is self-explanatory, trainer notes are not required.</a:t>
            </a:r>
          </a:p>
        </p:txBody>
      </p:sp>
      <p:sp>
        <p:nvSpPr>
          <p:cNvPr id="4" name="Slide Number Placeholder 3"/>
          <p:cNvSpPr>
            <a:spLocks noGrp="1"/>
          </p:cNvSpPr>
          <p:nvPr>
            <p:ph type="sldNum" sz="quarter" idx="5"/>
          </p:nvPr>
        </p:nvSpPr>
        <p:spPr/>
        <p:txBody>
          <a:bodyPr/>
          <a:lstStyle/>
          <a:p>
            <a:fld id="{0AC900C1-7326-4B4D-9C4E-22E7230B62CC}" type="slidenum">
              <a:rPr lang="en-US" smtClean="0"/>
              <a:t>246</a:t>
            </a:fld>
            <a:endParaRPr lang="en-US"/>
          </a:p>
        </p:txBody>
      </p:sp>
    </p:spTree>
    <p:extLst>
      <p:ext uri="{BB962C8B-B14F-4D97-AF65-F5344CB8AC3E}">
        <p14:creationId xmlns:p14="http://schemas.microsoft.com/office/powerpoint/2010/main" val="265054615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2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1" name="Google Shape;2651;p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521" name="Google Shape;521;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uFont typeface="+mj-lt"/>
              <a:buNone/>
            </a:pPr>
            <a:r>
              <a:rPr lang="en-US" b="1"/>
              <a:t>Trainer Notes:</a:t>
            </a:r>
            <a:br>
              <a:rPr lang="en-US" b="1"/>
            </a:br>
            <a:br>
              <a:rPr lang="en-US" b="1"/>
            </a:br>
            <a:r>
              <a:rPr lang="en-US" b="1" i="0">
                <a:effectLst/>
                <a:latin typeface="Söhne"/>
              </a:rPr>
              <a:t>Definition of Variables:</a:t>
            </a:r>
            <a:endParaRPr lang="en-US" b="0" i="0">
              <a:effectLst/>
              <a:latin typeface="Söhne"/>
            </a:endParaRPr>
          </a:p>
          <a:p>
            <a:pPr marL="742950" lvl="1" indent="-285750" algn="l">
              <a:buFont typeface="+mj-lt"/>
              <a:buAutoNum type="arabicPeriod"/>
            </a:pPr>
            <a:r>
              <a:rPr lang="en-US" b="0" i="0">
                <a:effectLst/>
                <a:latin typeface="Söhne"/>
              </a:rPr>
              <a:t>Variables in programming are symbolic names given to memory locations where values can be stored and manipulated.</a:t>
            </a:r>
          </a:p>
          <a:p>
            <a:pPr marL="742950" lvl="1" indent="-285750" algn="l">
              <a:buFont typeface="+mj-lt"/>
              <a:buAutoNum type="arabicPeriod"/>
            </a:pPr>
            <a:r>
              <a:rPr lang="en-US" b="0" i="0">
                <a:effectLst/>
                <a:latin typeface="Söhne"/>
              </a:rPr>
              <a:t>They serve as placeholders for data and enable developers to work with and manage information within a program.</a:t>
            </a:r>
          </a:p>
          <a:p>
            <a:pPr marL="457200" lvl="1" indent="0" algn="l">
              <a:buFont typeface="+mj-lt"/>
              <a:buNone/>
            </a:pPr>
            <a:endParaRPr lang="en-US" b="0" i="0">
              <a:effectLst/>
              <a:latin typeface="Söhne"/>
            </a:endParaRPr>
          </a:p>
          <a:p>
            <a:pPr algn="l">
              <a:buFont typeface="+mj-lt"/>
              <a:buNone/>
            </a:pPr>
            <a:r>
              <a:rPr lang="en-US" b="1" i="0">
                <a:effectLst/>
                <a:latin typeface="Söhne"/>
              </a:rPr>
              <a:t>Types of Variables in JavaScript:</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US" b="0" i="0">
                <a:effectLst/>
                <a:latin typeface="Söhne"/>
              </a:rPr>
            </a:br>
            <a:r>
              <a:rPr lang="en-US" sz="1800" b="1" i="0" kern="1200">
                <a:solidFill>
                  <a:srgbClr val="FFFFFF"/>
                </a:solidFill>
                <a:effectLst/>
                <a:latin typeface="Open Sans" pitchFamily="2" charset="0"/>
                <a:ea typeface="Open Sans" pitchFamily="2" charset="0"/>
                <a:cs typeface="Open Sans" pitchFamily="2" charset="0"/>
              </a:rPr>
              <a:t>Local variable</a:t>
            </a:r>
            <a:endParaRPr lang="en-US">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b="1" i="0" kern="1200">
                <a:solidFill>
                  <a:srgbClr val="FFFFFF"/>
                </a:solidFill>
                <a:effectLst/>
                <a:latin typeface="Open Sans" pitchFamily="2" charset="0"/>
                <a:ea typeface="Open Sans" pitchFamily="2" charset="0"/>
                <a:cs typeface="Open Sans" pitchFamily="2" charset="0"/>
              </a:rPr>
              <a:t>Global variable</a:t>
            </a:r>
            <a:endParaRPr lang="en-US" b="0" i="0">
              <a:effectLst/>
              <a:latin typeface="Söhne"/>
            </a:endParaRPr>
          </a:p>
          <a:p>
            <a:pPr marL="914400" lvl="2" indent="0" algn="l">
              <a:buFont typeface="+mj-lt"/>
              <a:buNone/>
            </a:pPr>
            <a:endParaRPr lang="en-US" b="0" i="0">
              <a:effectLst/>
              <a:latin typeface="Söhne"/>
            </a:endParaRPr>
          </a:p>
          <a:p>
            <a:pPr algn="l"/>
            <a:r>
              <a:rPr lang="en-US" b="0" i="0">
                <a:effectLst/>
                <a:latin typeface="Söhne"/>
              </a:rPr>
              <a:t>Understanding the distinction between local and global variables is crucial for effective JavaScript programming, as it influences how data is stored, accessed, and manipulated within a codebase.</a:t>
            </a:r>
          </a:p>
          <a:p>
            <a:pPr marL="0" lvl="0" indent="0" algn="l" rtl="0">
              <a:lnSpc>
                <a:spcPct val="100000"/>
              </a:lnSpc>
              <a:spcBef>
                <a:spcPts val="0"/>
              </a:spcBef>
              <a:spcAft>
                <a:spcPts val="0"/>
              </a:spcAft>
              <a:buSzPts val="1400"/>
              <a:buNone/>
            </a:pPr>
            <a:endParaRPr b="1"/>
          </a:p>
        </p:txBody>
      </p:sp>
      <p:sp>
        <p:nvSpPr>
          <p:cNvPr id="522" name="Google Shape;52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b="1"/>
              <a:t>Trainer Notes:</a:t>
            </a:r>
            <a:br>
              <a:rPr lang="en-US" b="1"/>
            </a:br>
            <a:br>
              <a:rPr lang="en-US" b="1"/>
            </a:br>
            <a:r>
              <a:rPr lang="en-US" b="1" i="0">
                <a:solidFill>
                  <a:srgbClr val="0F0F0F"/>
                </a:solidFill>
                <a:effectLst/>
                <a:latin typeface="Söhne"/>
              </a:rPr>
              <a:t>Local Variables:</a:t>
            </a:r>
            <a:endParaRPr lang="en-US" b="0" i="0">
              <a:solidFill>
                <a:srgbClr val="0F0F0F"/>
              </a:solidFill>
              <a:effectLst/>
              <a:latin typeface="Söhne"/>
            </a:endParaRPr>
          </a:p>
          <a:p>
            <a:pPr marL="742950" lvl="1" indent="-285750" algn="l">
              <a:buFont typeface="Arial" panose="020B0604020202020204" pitchFamily="34" charset="0"/>
              <a:buChar char="•"/>
            </a:pPr>
            <a:r>
              <a:rPr lang="en-US" b="0" i="0">
                <a:solidFill>
                  <a:srgbClr val="0F0F0F"/>
                </a:solidFill>
                <a:effectLst/>
                <a:latin typeface="Söhne"/>
              </a:rPr>
              <a:t>Local variables are defined within a specific function or block of code.</a:t>
            </a:r>
          </a:p>
          <a:p>
            <a:pPr marL="742950" lvl="1" indent="-285750" algn="l">
              <a:buFont typeface="Arial" panose="020B0604020202020204" pitchFamily="34" charset="0"/>
              <a:buChar char="•"/>
            </a:pPr>
            <a:r>
              <a:rPr lang="en-US" b="0" i="0">
                <a:solidFill>
                  <a:srgbClr val="0F0F0F"/>
                </a:solidFill>
                <a:effectLst/>
                <a:latin typeface="Söhne"/>
              </a:rPr>
              <a:t>They have a limited scope and are only accessible within the function or block where they are declared.</a:t>
            </a:r>
          </a:p>
          <a:p>
            <a:pPr marL="742950" lvl="1" indent="-285750" algn="l">
              <a:buFont typeface="Arial" panose="020B0604020202020204" pitchFamily="34" charset="0"/>
              <a:buChar char="•"/>
            </a:pPr>
            <a:r>
              <a:rPr lang="en-US" b="0" i="0">
                <a:solidFill>
                  <a:srgbClr val="0F0F0F"/>
                </a:solidFill>
                <a:effectLst/>
                <a:latin typeface="Söhne"/>
              </a:rPr>
              <a:t>This helps prevent unintentional interference with variables in other parts of the program.</a:t>
            </a:r>
          </a:p>
          <a:p>
            <a:pPr algn="l">
              <a:buFont typeface="Arial" panose="020B0604020202020204" pitchFamily="34" charset="0"/>
              <a:buChar char="•"/>
            </a:pPr>
            <a:r>
              <a:rPr lang="en-US" b="1" i="0">
                <a:solidFill>
                  <a:srgbClr val="0F0F0F"/>
                </a:solidFill>
                <a:effectLst/>
                <a:latin typeface="Söhne"/>
              </a:rPr>
              <a:t>Global Variables:</a:t>
            </a:r>
            <a:endParaRPr lang="en-US" b="0" i="0">
              <a:solidFill>
                <a:srgbClr val="0F0F0F"/>
              </a:solidFill>
              <a:effectLst/>
              <a:latin typeface="Söhne"/>
            </a:endParaRPr>
          </a:p>
          <a:p>
            <a:pPr marL="742950" lvl="1" indent="-285750" algn="l">
              <a:buFont typeface="Arial" panose="020B0604020202020204" pitchFamily="34" charset="0"/>
              <a:buChar char="•"/>
            </a:pPr>
            <a:r>
              <a:rPr lang="en-US" b="0" i="0">
                <a:solidFill>
                  <a:srgbClr val="0F0F0F"/>
                </a:solidFill>
                <a:effectLst/>
                <a:latin typeface="Söhne"/>
              </a:rPr>
              <a:t>Global variables are declared outside any specific function or block.</a:t>
            </a:r>
          </a:p>
          <a:p>
            <a:pPr marL="742950" lvl="1" indent="-285750" algn="l">
              <a:buFont typeface="Arial" panose="020B0604020202020204" pitchFamily="34" charset="0"/>
              <a:buChar char="•"/>
            </a:pPr>
            <a:r>
              <a:rPr lang="en-US" b="0" i="0">
                <a:solidFill>
                  <a:srgbClr val="0F0F0F"/>
                </a:solidFill>
                <a:effectLst/>
                <a:latin typeface="Söhne"/>
              </a:rPr>
              <a:t>They have a broader scope and can be accessed from anywhere in the program, including within functions.</a:t>
            </a:r>
          </a:p>
          <a:p>
            <a:pPr marL="742950" lvl="1" indent="-285750" algn="l">
              <a:buFont typeface="Arial" panose="020B0604020202020204" pitchFamily="34" charset="0"/>
              <a:buChar char="•"/>
            </a:pPr>
            <a:r>
              <a:rPr lang="en-US" b="0" i="0">
                <a:solidFill>
                  <a:srgbClr val="0F0F0F"/>
                </a:solidFill>
                <a:effectLst/>
                <a:latin typeface="Söhne"/>
              </a:rPr>
              <a:t>While convenient for sharing data across different parts of a program, global variables should be used judiciously to avoid unintended side effects and maintain code clarity.</a:t>
            </a:r>
          </a:p>
          <a:p>
            <a:pPr marL="0" lvl="0" indent="0" algn="l" rtl="0">
              <a:lnSpc>
                <a:spcPct val="100000"/>
              </a:lnSpc>
              <a:spcBef>
                <a:spcPts val="0"/>
              </a:spcBef>
              <a:spcAft>
                <a:spcPts val="0"/>
              </a:spcAft>
              <a:buSzPts val="1400"/>
              <a:buNone/>
            </a:pPr>
            <a:br>
              <a:rPr lang="en-US" b="1"/>
            </a:br>
            <a:endParaRPr/>
          </a:p>
        </p:txBody>
      </p:sp>
      <p:sp>
        <p:nvSpPr>
          <p:cNvPr id="534" name="Google Shape;53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br>
              <a:rPr lang="en-US" b="1"/>
            </a:br>
            <a:endParaRPr lang="en-US" b="1"/>
          </a:p>
          <a:p>
            <a:pPr marL="0" lvl="0" indent="0" algn="l" rtl="0">
              <a:lnSpc>
                <a:spcPct val="100000"/>
              </a:lnSpc>
              <a:spcBef>
                <a:spcPts val="0"/>
              </a:spcBef>
              <a:spcAft>
                <a:spcPts val="0"/>
              </a:spcAft>
              <a:buSzPts val="1400"/>
              <a:buNone/>
            </a:pPr>
            <a:r>
              <a:rPr lang="en-US" b="0"/>
              <a:t>// Variable declared with 'var'</a:t>
            </a:r>
          </a:p>
          <a:p>
            <a:pPr marL="0" lvl="0" indent="0" algn="l" rtl="0">
              <a:lnSpc>
                <a:spcPct val="100000"/>
              </a:lnSpc>
              <a:spcBef>
                <a:spcPts val="0"/>
              </a:spcBef>
              <a:spcAft>
                <a:spcPts val="0"/>
              </a:spcAft>
              <a:buSzPts val="1400"/>
              <a:buNone/>
            </a:pPr>
            <a:r>
              <a:rPr lang="en-US" b="0"/>
              <a:t>var </a:t>
            </a:r>
            <a:r>
              <a:rPr lang="en-US" b="0" err="1"/>
              <a:t>varVariable</a:t>
            </a:r>
            <a:r>
              <a:rPr lang="en-US" b="0"/>
              <a:t> = 42;</a:t>
            </a:r>
          </a:p>
          <a:p>
            <a:pPr marL="0" lvl="0" indent="0" algn="l" rtl="0">
              <a:lnSpc>
                <a:spcPct val="100000"/>
              </a:lnSpc>
              <a:spcBef>
                <a:spcPts val="0"/>
              </a:spcBef>
              <a:spcAft>
                <a:spcPts val="0"/>
              </a:spcAft>
              <a:buSzPts val="1400"/>
              <a:buNone/>
            </a:pPr>
            <a:r>
              <a:rPr lang="en-US" b="0"/>
              <a:t>console.log("Original </a:t>
            </a:r>
            <a:r>
              <a:rPr lang="en-US" b="0" err="1"/>
              <a:t>varVariable</a:t>
            </a:r>
            <a:r>
              <a:rPr lang="en-US" b="0"/>
              <a:t>:", </a:t>
            </a:r>
            <a:r>
              <a:rPr lang="en-US" b="0" err="1"/>
              <a:t>varVariable</a:t>
            </a:r>
            <a:r>
              <a:rPr lang="en-US" b="0"/>
              <a:t>); // Output: 42</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 'var' allows reassignment</a:t>
            </a:r>
          </a:p>
          <a:p>
            <a:pPr marL="0" lvl="0" indent="0" algn="l" rtl="0">
              <a:lnSpc>
                <a:spcPct val="100000"/>
              </a:lnSpc>
              <a:spcBef>
                <a:spcPts val="0"/>
              </a:spcBef>
              <a:spcAft>
                <a:spcPts val="0"/>
              </a:spcAft>
              <a:buSzPts val="1400"/>
              <a:buNone/>
            </a:pPr>
            <a:r>
              <a:rPr lang="en-US" b="0" err="1"/>
              <a:t>varVariable</a:t>
            </a:r>
            <a:r>
              <a:rPr lang="en-US" b="0"/>
              <a:t> = 20;	</a:t>
            </a:r>
          </a:p>
          <a:p>
            <a:pPr marL="0" lvl="0" indent="0" algn="l" rtl="0">
              <a:lnSpc>
                <a:spcPct val="100000"/>
              </a:lnSpc>
              <a:spcBef>
                <a:spcPts val="0"/>
              </a:spcBef>
              <a:spcAft>
                <a:spcPts val="0"/>
              </a:spcAft>
              <a:buSzPts val="1400"/>
              <a:buNone/>
            </a:pPr>
            <a:r>
              <a:rPr lang="en-US" b="0"/>
              <a:t>console.log("Reassigned </a:t>
            </a:r>
            <a:r>
              <a:rPr lang="en-US" b="0" err="1"/>
              <a:t>varVariable</a:t>
            </a:r>
            <a:r>
              <a:rPr lang="en-US" b="0"/>
              <a:t>:", </a:t>
            </a:r>
            <a:r>
              <a:rPr lang="en-US" b="0" err="1"/>
              <a:t>varVariable</a:t>
            </a:r>
            <a:r>
              <a:rPr lang="en-US" b="0"/>
              <a:t>); // Output: 20</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 Variable declared with 'let'</a:t>
            </a:r>
          </a:p>
          <a:p>
            <a:pPr marL="0" lvl="0" indent="0" algn="l" rtl="0">
              <a:lnSpc>
                <a:spcPct val="100000"/>
              </a:lnSpc>
              <a:spcBef>
                <a:spcPts val="0"/>
              </a:spcBef>
              <a:spcAft>
                <a:spcPts val="0"/>
              </a:spcAft>
              <a:buSzPts val="1400"/>
              <a:buNone/>
            </a:pPr>
            <a:r>
              <a:rPr lang="en-US" b="0"/>
              <a:t>let </a:t>
            </a:r>
            <a:r>
              <a:rPr lang="en-US" b="0" err="1"/>
              <a:t>letVariable</a:t>
            </a:r>
            <a:r>
              <a:rPr lang="en-US" b="0"/>
              <a:t> = "Hello";</a:t>
            </a:r>
          </a:p>
          <a:p>
            <a:pPr marL="0" lvl="0" indent="0" algn="l" rtl="0">
              <a:lnSpc>
                <a:spcPct val="100000"/>
              </a:lnSpc>
              <a:spcBef>
                <a:spcPts val="0"/>
              </a:spcBef>
              <a:spcAft>
                <a:spcPts val="0"/>
              </a:spcAft>
              <a:buSzPts val="1400"/>
              <a:buNone/>
            </a:pPr>
            <a:r>
              <a:rPr lang="en-US" b="0"/>
              <a:t>console.log("Original </a:t>
            </a:r>
            <a:r>
              <a:rPr lang="en-US" b="0" err="1"/>
              <a:t>letVariable</a:t>
            </a:r>
            <a:r>
              <a:rPr lang="en-US" b="0"/>
              <a:t>:", </a:t>
            </a:r>
            <a:r>
              <a:rPr lang="en-US" b="0" err="1"/>
              <a:t>letVariable</a:t>
            </a:r>
            <a:r>
              <a:rPr lang="en-US" b="0"/>
              <a:t>); // Output: Hello</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 'let' allows reassignment</a:t>
            </a:r>
          </a:p>
          <a:p>
            <a:pPr marL="0" lvl="0" indent="0" algn="l" rtl="0">
              <a:lnSpc>
                <a:spcPct val="100000"/>
              </a:lnSpc>
              <a:spcBef>
                <a:spcPts val="0"/>
              </a:spcBef>
              <a:spcAft>
                <a:spcPts val="0"/>
              </a:spcAft>
              <a:buSzPts val="1400"/>
              <a:buNone/>
            </a:pPr>
            <a:r>
              <a:rPr lang="en-US" b="0" err="1"/>
              <a:t>letVariable</a:t>
            </a:r>
            <a:r>
              <a:rPr lang="en-US" b="0"/>
              <a:t> = "World";</a:t>
            </a:r>
          </a:p>
          <a:p>
            <a:pPr marL="0" lvl="0" indent="0" algn="l" rtl="0">
              <a:lnSpc>
                <a:spcPct val="100000"/>
              </a:lnSpc>
              <a:spcBef>
                <a:spcPts val="0"/>
              </a:spcBef>
              <a:spcAft>
                <a:spcPts val="0"/>
              </a:spcAft>
              <a:buSzPts val="1400"/>
              <a:buNone/>
            </a:pPr>
            <a:r>
              <a:rPr lang="en-US" b="0"/>
              <a:t>console.log("Reassigned </a:t>
            </a:r>
            <a:r>
              <a:rPr lang="en-US" b="0" err="1"/>
              <a:t>letVariable</a:t>
            </a:r>
            <a:r>
              <a:rPr lang="en-US" b="0"/>
              <a:t>:", </a:t>
            </a:r>
            <a:r>
              <a:rPr lang="en-US" b="0" err="1"/>
              <a:t>letVariable</a:t>
            </a:r>
            <a:r>
              <a:rPr lang="en-US" b="0"/>
              <a:t>); // Output: World</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var Variable: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var is used to declare a variable named </a:t>
            </a:r>
            <a:r>
              <a:rPr lang="en-US" b="0" err="1"/>
              <a:t>varVariable</a:t>
            </a:r>
            <a:r>
              <a:rPr lang="en-US" b="0"/>
              <a:t> initially set to the value 42.</a:t>
            </a:r>
          </a:p>
          <a:p>
            <a:pPr marL="0" lvl="0" indent="0" algn="l" rtl="0">
              <a:lnSpc>
                <a:spcPct val="100000"/>
              </a:lnSpc>
              <a:spcBef>
                <a:spcPts val="0"/>
              </a:spcBef>
              <a:spcAft>
                <a:spcPts val="0"/>
              </a:spcAft>
              <a:buSzPts val="1400"/>
              <a:buNone/>
            </a:pPr>
            <a:r>
              <a:rPr lang="en-US" b="0"/>
              <a:t>The console.log statements display the original and reassigned values of </a:t>
            </a:r>
            <a:r>
              <a:rPr lang="en-US" b="0" err="1"/>
              <a:t>varVariable</a:t>
            </a:r>
            <a:r>
              <a:rPr lang="en-US" b="0"/>
              <a:t>.</a:t>
            </a:r>
          </a:p>
          <a:p>
            <a:pPr marL="0" lvl="0" indent="0" algn="l" rtl="0">
              <a:lnSpc>
                <a:spcPct val="100000"/>
              </a:lnSpc>
              <a:spcBef>
                <a:spcPts val="0"/>
              </a:spcBef>
              <a:spcAft>
                <a:spcPts val="0"/>
              </a:spcAft>
              <a:buSzPts val="1400"/>
              <a:buNone/>
            </a:pPr>
            <a:r>
              <a:rPr lang="en-US" b="0"/>
              <a:t>var allows reassignment, and you see that the variable is reassigned to 20.</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let Variable: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let is used to declare a variable named </a:t>
            </a:r>
            <a:r>
              <a:rPr lang="en-US" b="0" err="1"/>
              <a:t>letVariable</a:t>
            </a:r>
            <a:r>
              <a:rPr lang="en-US" b="0"/>
              <a:t> initially set to the string "Hello.“</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The console.log statements display the original and reassigned values of </a:t>
            </a:r>
            <a:r>
              <a:rPr lang="en-US" b="0" err="1"/>
              <a:t>letVariable</a:t>
            </a:r>
            <a:r>
              <a:rPr lang="en-US" b="0"/>
              <a:t>.</a:t>
            </a:r>
          </a:p>
          <a:p>
            <a:pPr marL="0" lvl="0" indent="0" algn="l" rtl="0">
              <a:lnSpc>
                <a:spcPct val="100000"/>
              </a:lnSpc>
              <a:spcBef>
                <a:spcPts val="0"/>
              </a:spcBef>
              <a:spcAft>
                <a:spcPts val="0"/>
              </a:spcAft>
              <a:buSzPts val="1400"/>
              <a:buNone/>
            </a:pPr>
            <a:r>
              <a:rPr lang="en-US" b="0"/>
              <a:t>Similarly, let allows reassignment, and the variable is reassigned to the string "World."</a:t>
            </a:r>
          </a:p>
          <a:p>
            <a:pPr marL="0" lvl="0" indent="0" algn="l" rtl="0">
              <a:lnSpc>
                <a:spcPct val="100000"/>
              </a:lnSpc>
              <a:spcBef>
                <a:spcPts val="0"/>
              </a:spcBef>
              <a:spcAft>
                <a:spcPts val="0"/>
              </a:spcAft>
              <a:buSzPts val="1400"/>
              <a:buNone/>
            </a:pPr>
            <a:r>
              <a:rPr lang="en-US" b="0"/>
              <a:t>This example showcases the flexibility of both var and let in terms of variable declaration and reassignment in JavaScript. The key difference is in their scoping behavior; let has block-scoping, while var has function-scoping.</a:t>
            </a:r>
          </a:p>
          <a:p>
            <a:pPr marL="0" lvl="0" indent="0" algn="l" rtl="0">
              <a:lnSpc>
                <a:spcPct val="100000"/>
              </a:lnSpc>
              <a:spcBef>
                <a:spcPts val="0"/>
              </a:spcBef>
              <a:spcAft>
                <a:spcPts val="0"/>
              </a:spcAft>
              <a:buSzPts val="1400"/>
              <a:buNone/>
            </a:pPr>
            <a:endParaRPr lang="en-US" b="1"/>
          </a:p>
          <a:p>
            <a:pPr marL="0" lvl="0" indent="0" algn="l" rtl="0">
              <a:lnSpc>
                <a:spcPct val="100000"/>
              </a:lnSpc>
              <a:spcBef>
                <a:spcPts val="0"/>
              </a:spcBef>
              <a:spcAft>
                <a:spcPts val="0"/>
              </a:spcAft>
              <a:buSzPts val="1400"/>
              <a:buNone/>
            </a:pPr>
            <a:endParaRPr/>
          </a:p>
        </p:txBody>
      </p:sp>
      <p:sp>
        <p:nvSpPr>
          <p:cNvPr id="534" name="Google Shape;53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1372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br>
              <a:rPr lang="en-US" b="0"/>
            </a:br>
            <a:br>
              <a:rPr lang="en-US" b="0"/>
            </a:br>
            <a:r>
              <a:rPr lang="en-US" b="0"/>
              <a:t>Definition of Constants:</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Constants in JavaScript are declared using the const keyword.</a:t>
            </a:r>
          </a:p>
          <a:p>
            <a:pPr marL="0" lvl="0" indent="0" algn="l" rtl="0">
              <a:lnSpc>
                <a:spcPct val="100000"/>
              </a:lnSpc>
              <a:spcBef>
                <a:spcPts val="0"/>
              </a:spcBef>
              <a:spcAft>
                <a:spcPts val="0"/>
              </a:spcAft>
              <a:buSzPts val="1400"/>
              <a:buNone/>
            </a:pPr>
            <a:r>
              <a:rPr lang="en-US" b="0"/>
              <a:t>They represent values that remain unchanged throughout the program's execution.</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Benefits of Constants:</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Constants enhance code clarity by signaling that the value assigned to them should not be altered.</a:t>
            </a:r>
          </a:p>
          <a:p>
            <a:pPr marL="0" lvl="0" indent="0" algn="l" rtl="0">
              <a:lnSpc>
                <a:spcPct val="100000"/>
              </a:lnSpc>
              <a:spcBef>
                <a:spcPts val="0"/>
              </a:spcBef>
              <a:spcAft>
                <a:spcPts val="0"/>
              </a:spcAft>
              <a:buSzPts val="1400"/>
              <a:buNone/>
            </a:pPr>
            <a:r>
              <a:rPr lang="en-US" b="0"/>
              <a:t>They prevent accidental reassignment, reducing the risk of unintended side effects and enhancing the maintainability of code.</a:t>
            </a:r>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const </a:t>
            </a:r>
            <a:r>
              <a:rPr lang="en-US" b="0" err="1"/>
              <a:t>constantExample</a:t>
            </a:r>
            <a:r>
              <a:rPr lang="en-US" b="0"/>
              <a:t> = 10;</a:t>
            </a:r>
          </a:p>
          <a:p>
            <a:pPr marL="0" lvl="0" indent="0" algn="l" rtl="0">
              <a:lnSpc>
                <a:spcPct val="100000"/>
              </a:lnSpc>
              <a:spcBef>
                <a:spcPts val="0"/>
              </a:spcBef>
              <a:spcAft>
                <a:spcPts val="0"/>
              </a:spcAft>
              <a:buSzPts val="1400"/>
              <a:buNone/>
            </a:pPr>
            <a:r>
              <a:rPr lang="en-US" b="0"/>
              <a:t>// Uncommenting the line below will result in an error</a:t>
            </a:r>
          </a:p>
          <a:p>
            <a:pPr marL="0" lvl="0" indent="0" algn="l" rtl="0">
              <a:lnSpc>
                <a:spcPct val="100000"/>
              </a:lnSpc>
              <a:spcBef>
                <a:spcPts val="0"/>
              </a:spcBef>
              <a:spcAft>
                <a:spcPts val="0"/>
              </a:spcAft>
              <a:buSzPts val="1400"/>
              <a:buNone/>
            </a:pPr>
            <a:r>
              <a:rPr lang="en-US" b="0"/>
              <a:t>// </a:t>
            </a:r>
            <a:r>
              <a:rPr lang="en-US" b="0" err="1"/>
              <a:t>constantExample</a:t>
            </a:r>
            <a:r>
              <a:rPr lang="en-US" b="0"/>
              <a:t> = 20; // </a:t>
            </a:r>
            <a:r>
              <a:rPr lang="en-US" b="0" err="1"/>
              <a:t>TypeError</a:t>
            </a:r>
            <a:r>
              <a:rPr lang="en-US" b="0"/>
              <a:t>: Assignment to constant variable.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Characteristics of Constants:</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Constants cannot be reassigned after their initial assignment.</a:t>
            </a:r>
          </a:p>
          <a:p>
            <a:pPr marL="0" lvl="0" indent="0" algn="l" rtl="0">
              <a:lnSpc>
                <a:spcPct val="100000"/>
              </a:lnSpc>
              <a:spcBef>
                <a:spcPts val="0"/>
              </a:spcBef>
              <a:spcAft>
                <a:spcPts val="0"/>
              </a:spcAft>
              <a:buSzPts val="1400"/>
              <a:buNone/>
            </a:pPr>
            <a:r>
              <a:rPr lang="en-US" b="0"/>
              <a:t>Attempting to reassign a value to a constant results in a </a:t>
            </a:r>
            <a:r>
              <a:rPr lang="en-US" b="0" err="1"/>
              <a:t>TypeError</a:t>
            </a:r>
            <a:r>
              <a:rPr lang="en-US" b="0"/>
              <a:t>.</a:t>
            </a:r>
          </a:p>
          <a:p>
            <a:pPr marL="0" lvl="0" indent="0" algn="l" rtl="0">
              <a:lnSpc>
                <a:spcPct val="100000"/>
              </a:lnSpc>
              <a:spcBef>
                <a:spcPts val="0"/>
              </a:spcBef>
              <a:spcAft>
                <a:spcPts val="0"/>
              </a:spcAft>
              <a:buSzPts val="1400"/>
              <a:buNone/>
            </a:pPr>
            <a:r>
              <a:rPr lang="en-US" b="0"/>
              <a:t>This approach to using constants aligns with best practices for creating stable and maintainable code, particularly when there's a need for values to remain constant throughout the program's lifecycle.</a:t>
            </a:r>
            <a:endParaRPr b="0"/>
          </a:p>
        </p:txBody>
      </p:sp>
      <p:sp>
        <p:nvSpPr>
          <p:cNvPr id="534" name="Google Shape;53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4851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uFont typeface="+mj-lt"/>
              <a:buAutoNum type="arabicPeriod"/>
            </a:pPr>
            <a:r>
              <a:rPr lang="en-US" b="1"/>
              <a:t>Trainer Notes:</a:t>
            </a:r>
            <a:br>
              <a:rPr lang="en-US" b="1"/>
            </a:br>
            <a:br>
              <a:rPr lang="en-US" b="1"/>
            </a:br>
            <a:r>
              <a:rPr lang="en-US" b="1" i="0">
                <a:effectLst/>
                <a:latin typeface="Söhne"/>
              </a:rPr>
              <a:t>let Keyword:</a:t>
            </a:r>
            <a:endParaRPr lang="en-US" b="0" i="0">
              <a:effectLst/>
              <a:latin typeface="Söhne"/>
            </a:endParaRPr>
          </a:p>
          <a:p>
            <a:pPr marL="742950" lvl="1" indent="-285750" algn="l">
              <a:buFont typeface="+mj-lt"/>
              <a:buAutoNum type="arabicPeriod"/>
            </a:pPr>
            <a:r>
              <a:rPr lang="en-US" b="0" i="0">
                <a:effectLst/>
                <a:latin typeface="Söhne"/>
              </a:rPr>
              <a:t>Used when variable reassignment is required.</a:t>
            </a:r>
          </a:p>
          <a:p>
            <a:pPr marL="742950" lvl="1" indent="-285750" algn="l">
              <a:buFont typeface="+mj-lt"/>
              <a:buAutoNum type="arabicPeriod"/>
            </a:pPr>
            <a:r>
              <a:rPr lang="en-US" b="0" i="0">
                <a:effectLst/>
                <a:latin typeface="Söhne"/>
              </a:rPr>
              <a:t>Declares a local variable with block scope.</a:t>
            </a:r>
          </a:p>
          <a:p>
            <a:pPr marL="742950" lvl="1" indent="-285750" algn="l">
              <a:buFont typeface="+mj-lt"/>
              <a:buAutoNum type="arabicPeriod"/>
            </a:pPr>
            <a:r>
              <a:rPr lang="en-US" b="0" i="0">
                <a:effectLst/>
                <a:latin typeface="Söhne"/>
              </a:rPr>
              <a:t>Often used for variables that need to be updated or reassigned, such as loop counters or variables involved in mathematical operations.</a:t>
            </a:r>
          </a:p>
          <a:p>
            <a:pPr marL="457200" lvl="1" indent="0" algn="l">
              <a:buFont typeface="+mj-lt"/>
              <a:buNone/>
            </a:pPr>
            <a:endParaRPr lang="en-US" b="0" i="0">
              <a:effectLst/>
              <a:latin typeface="Söhne"/>
            </a:endParaRPr>
          </a:p>
          <a:p>
            <a:pPr algn="l">
              <a:buFont typeface="+mj-lt"/>
              <a:buNone/>
            </a:pPr>
            <a:r>
              <a:rPr lang="en-US" b="1" i="0">
                <a:effectLst/>
                <a:latin typeface="Söhne"/>
              </a:rPr>
              <a:t>const Keyword:</a:t>
            </a:r>
            <a:endParaRPr lang="en-US" b="0" i="0">
              <a:effectLst/>
              <a:latin typeface="Söhne"/>
            </a:endParaRPr>
          </a:p>
          <a:p>
            <a:pPr marL="742950" lvl="1" indent="-285750" algn="l">
              <a:buFont typeface="+mj-lt"/>
              <a:buAutoNum type="arabicPeriod"/>
            </a:pPr>
            <a:r>
              <a:rPr lang="en-US" b="0" i="0">
                <a:effectLst/>
                <a:latin typeface="Söhne"/>
              </a:rPr>
              <a:t>Used when a variable should not be reassigned.</a:t>
            </a:r>
          </a:p>
          <a:p>
            <a:pPr marL="742950" lvl="1" indent="-285750" algn="l">
              <a:buFont typeface="+mj-lt"/>
              <a:buAutoNum type="arabicPeriod"/>
            </a:pPr>
            <a:r>
              <a:rPr lang="en-US" b="0" i="0">
                <a:effectLst/>
                <a:latin typeface="Söhne"/>
              </a:rPr>
              <a:t>Declares a constant with block scope.</a:t>
            </a:r>
          </a:p>
          <a:p>
            <a:pPr marL="742950" lvl="1" indent="-285750" algn="l">
              <a:buFont typeface="+mj-lt"/>
              <a:buAutoNum type="arabicPeriod"/>
            </a:pPr>
            <a:r>
              <a:rPr lang="en-US" b="0" i="0">
                <a:effectLst/>
                <a:latin typeface="Söhne"/>
              </a:rPr>
              <a:t>The identifier declared with const cannot be reassigned after its initial assignment.</a:t>
            </a:r>
          </a:p>
          <a:p>
            <a:pPr marL="742950" lvl="1" indent="-285750" algn="l">
              <a:buFont typeface="+mj-lt"/>
              <a:buAutoNum type="arabicPeriod"/>
            </a:pPr>
            <a:r>
              <a:rPr lang="en-US" b="0" i="0">
                <a:effectLst/>
                <a:latin typeface="Söhne"/>
              </a:rPr>
              <a:t>The scope of const is similar to the scope of let, having block-level scope.</a:t>
            </a:r>
          </a:p>
          <a:p>
            <a:pPr marL="457200" lvl="1" indent="0" algn="l">
              <a:buFont typeface="+mj-lt"/>
              <a:buNone/>
            </a:pPr>
            <a:endParaRPr lang="en-US" b="0" i="0">
              <a:effectLst/>
              <a:latin typeface="Söhne"/>
            </a:endParaRPr>
          </a:p>
          <a:p>
            <a:pPr algn="l"/>
            <a:r>
              <a:rPr lang="en-US" b="0" i="0">
                <a:effectLst/>
                <a:latin typeface="Söhne"/>
              </a:rPr>
              <a:t>Your explanation provides a clear distinction between the two keywords, highlighting their respective use cases and the immutability feature associated with the const keyword. This understanding is essential for writing code that is both flexible and maintains clarity regarding the mutability of variables.</a:t>
            </a:r>
          </a:p>
          <a:p>
            <a:pPr marL="0" lvl="0" indent="0" algn="l" rtl="0">
              <a:lnSpc>
                <a:spcPct val="100000"/>
              </a:lnSpc>
              <a:spcBef>
                <a:spcPts val="0"/>
              </a:spcBef>
              <a:spcAft>
                <a:spcPts val="0"/>
              </a:spcAft>
              <a:buSzPts val="1400"/>
              <a:buNone/>
            </a:pPr>
            <a:endParaRPr b="1"/>
          </a:p>
        </p:txBody>
      </p:sp>
      <p:sp>
        <p:nvSpPr>
          <p:cNvPr id="534" name="Google Shape;53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2854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br>
              <a:rPr lang="en-US" b="1"/>
            </a:br>
            <a:br>
              <a:rPr lang="en-US" b="1"/>
            </a:br>
            <a:r>
              <a:rPr lang="en-US" b="0"/>
              <a:t>Using let for Block Scope: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let x = 1;</a:t>
            </a:r>
          </a:p>
          <a:p>
            <a:pPr marL="0" lvl="0" indent="0" algn="l" rtl="0">
              <a:lnSpc>
                <a:spcPct val="100000"/>
              </a:lnSpc>
              <a:spcBef>
                <a:spcPts val="0"/>
              </a:spcBef>
              <a:spcAft>
                <a:spcPts val="0"/>
              </a:spcAft>
              <a:buSzPts val="1400"/>
              <a:buNone/>
            </a:pPr>
            <a:r>
              <a:rPr lang="en-US" b="0"/>
              <a:t>{</a:t>
            </a:r>
          </a:p>
          <a:p>
            <a:pPr marL="0" lvl="0" indent="0" algn="l" rtl="0">
              <a:lnSpc>
                <a:spcPct val="100000"/>
              </a:lnSpc>
              <a:spcBef>
                <a:spcPts val="0"/>
              </a:spcBef>
              <a:spcAft>
                <a:spcPts val="0"/>
              </a:spcAft>
              <a:buSzPts val="1400"/>
              <a:buNone/>
            </a:pPr>
            <a:r>
              <a:rPr lang="en-US" b="0"/>
              <a:t>  let x = 5;</a:t>
            </a:r>
          </a:p>
          <a:p>
            <a:pPr marL="0" lvl="0" indent="0" algn="l" rtl="0">
              <a:lnSpc>
                <a:spcPct val="100000"/>
              </a:lnSpc>
              <a:spcBef>
                <a:spcPts val="0"/>
              </a:spcBef>
              <a:spcAft>
                <a:spcPts val="0"/>
              </a:spcAft>
              <a:buSzPts val="1400"/>
              <a:buNone/>
            </a:pPr>
            <a:r>
              <a:rPr lang="en-US" b="0"/>
              <a:t>}</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console.log(x); // Output: 1</a:t>
            </a:r>
          </a:p>
          <a:p>
            <a:pPr marL="0" lvl="0" indent="0" algn="l" rtl="0">
              <a:lnSpc>
                <a:spcPct val="100000"/>
              </a:lnSpc>
              <a:spcBef>
                <a:spcPts val="0"/>
              </a:spcBef>
              <a:spcAft>
                <a:spcPts val="0"/>
              </a:spcAft>
              <a:buSzPts val="1400"/>
              <a:buNone/>
            </a:pPr>
            <a:r>
              <a:rPr lang="en-US" b="0"/>
              <a:t>The variable x is declared outside the block and initialized to 1.</a:t>
            </a:r>
          </a:p>
          <a:p>
            <a:pPr marL="0" lvl="0" indent="0" algn="l" rtl="0">
              <a:lnSpc>
                <a:spcPct val="100000"/>
              </a:lnSpc>
              <a:spcBef>
                <a:spcPts val="0"/>
              </a:spcBef>
              <a:spcAft>
                <a:spcPts val="0"/>
              </a:spcAft>
              <a:buSzPts val="1400"/>
              <a:buNone/>
            </a:pPr>
            <a:r>
              <a:rPr lang="en-US" b="0"/>
              <a:t>Inside the block, another variable x is declared using let and initialized to 5.</a:t>
            </a:r>
          </a:p>
          <a:p>
            <a:pPr marL="0" lvl="0" indent="0" algn="l" rtl="0">
              <a:lnSpc>
                <a:spcPct val="100000"/>
              </a:lnSpc>
              <a:spcBef>
                <a:spcPts val="0"/>
              </a:spcBef>
              <a:spcAft>
                <a:spcPts val="0"/>
              </a:spcAft>
              <a:buSzPts val="1400"/>
              <a:buNone/>
            </a:pPr>
            <a:r>
              <a:rPr lang="en-US" b="0"/>
              <a:t>The scope of the inner let x is limited to the block, so it does not affect the value of the outer x.</a:t>
            </a:r>
          </a:p>
          <a:p>
            <a:pPr marL="0" lvl="0" indent="0" algn="l" rtl="0">
              <a:lnSpc>
                <a:spcPct val="100000"/>
              </a:lnSpc>
              <a:spcBef>
                <a:spcPts val="0"/>
              </a:spcBef>
              <a:spcAft>
                <a:spcPts val="0"/>
              </a:spcAft>
              <a:buSzPts val="1400"/>
              <a:buNone/>
            </a:pPr>
            <a:r>
              <a:rPr lang="en-US" b="0"/>
              <a:t>The console.log(x) statement outside the block outputs the value of the outer x, which is 1.</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Using const for Block Scope: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const y = 20;</a:t>
            </a:r>
          </a:p>
          <a:p>
            <a:pPr marL="0" lvl="0" indent="0" algn="l" rtl="0">
              <a:lnSpc>
                <a:spcPct val="100000"/>
              </a:lnSpc>
              <a:spcBef>
                <a:spcPts val="0"/>
              </a:spcBef>
              <a:spcAft>
                <a:spcPts val="0"/>
              </a:spcAft>
              <a:buSzPts val="1400"/>
              <a:buNone/>
            </a:pPr>
            <a:r>
              <a:rPr lang="en-US" b="0"/>
              <a:t>{</a:t>
            </a:r>
          </a:p>
          <a:p>
            <a:pPr marL="0" lvl="0" indent="0" algn="l" rtl="0">
              <a:lnSpc>
                <a:spcPct val="100000"/>
              </a:lnSpc>
              <a:spcBef>
                <a:spcPts val="0"/>
              </a:spcBef>
              <a:spcAft>
                <a:spcPts val="0"/>
              </a:spcAft>
              <a:buSzPts val="1400"/>
              <a:buNone/>
            </a:pPr>
            <a:r>
              <a:rPr lang="en-US" b="0"/>
              <a:t>  const y = 40;</a:t>
            </a:r>
          </a:p>
          <a:p>
            <a:pPr marL="0" lvl="0" indent="0" algn="l" rtl="0">
              <a:lnSpc>
                <a:spcPct val="100000"/>
              </a:lnSpc>
              <a:spcBef>
                <a:spcPts val="0"/>
              </a:spcBef>
              <a:spcAft>
                <a:spcPts val="0"/>
              </a:spcAft>
              <a:buSzPts val="1400"/>
              <a:buNone/>
            </a:pPr>
            <a:r>
              <a:rPr lang="en-US" b="0"/>
              <a:t>}</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console.log(y); // Output: 20</a:t>
            </a:r>
          </a:p>
          <a:p>
            <a:pPr marL="0" lvl="0" indent="0" algn="l" rtl="0">
              <a:lnSpc>
                <a:spcPct val="100000"/>
              </a:lnSpc>
              <a:spcBef>
                <a:spcPts val="0"/>
              </a:spcBef>
              <a:spcAft>
                <a:spcPts val="0"/>
              </a:spcAft>
              <a:buSzPts val="1400"/>
              <a:buNone/>
            </a:pPr>
            <a:r>
              <a:rPr lang="en-US" b="0"/>
              <a:t>The constant y is declared outside the block and initialized to 20.</a:t>
            </a:r>
          </a:p>
          <a:p>
            <a:pPr marL="0" lvl="0" indent="0" algn="l" rtl="0">
              <a:lnSpc>
                <a:spcPct val="100000"/>
              </a:lnSpc>
              <a:spcBef>
                <a:spcPts val="0"/>
              </a:spcBef>
              <a:spcAft>
                <a:spcPts val="0"/>
              </a:spcAft>
              <a:buSzPts val="1400"/>
              <a:buNone/>
            </a:pPr>
            <a:r>
              <a:rPr lang="en-US" b="0"/>
              <a:t>Inside the block, another constant y is declared and initialized to 40.</a:t>
            </a:r>
          </a:p>
          <a:p>
            <a:pPr marL="0" lvl="0" indent="0" algn="l" rtl="0">
              <a:lnSpc>
                <a:spcPct val="100000"/>
              </a:lnSpc>
              <a:spcBef>
                <a:spcPts val="0"/>
              </a:spcBef>
              <a:spcAft>
                <a:spcPts val="0"/>
              </a:spcAft>
              <a:buSzPts val="1400"/>
              <a:buNone/>
            </a:pPr>
            <a:r>
              <a:rPr lang="en-US" b="0"/>
              <a:t>Similar to let, the scope of the inner const y is limited to the block, and it does not affect the value of the outer y.</a:t>
            </a:r>
          </a:p>
          <a:p>
            <a:pPr marL="0" lvl="0" indent="0" algn="l" rtl="0">
              <a:lnSpc>
                <a:spcPct val="100000"/>
              </a:lnSpc>
              <a:spcBef>
                <a:spcPts val="0"/>
              </a:spcBef>
              <a:spcAft>
                <a:spcPts val="0"/>
              </a:spcAft>
              <a:buSzPts val="1400"/>
              <a:buNone/>
            </a:pPr>
            <a:r>
              <a:rPr lang="en-US" b="0"/>
              <a:t>The console.log(y) statement outside the block outputs the value of the outer y, which remains 20.</a:t>
            </a:r>
          </a:p>
          <a:p>
            <a:pPr marL="0" lvl="0" indent="0" algn="l" rtl="0">
              <a:lnSpc>
                <a:spcPct val="100000"/>
              </a:lnSpc>
              <a:spcBef>
                <a:spcPts val="0"/>
              </a:spcBef>
              <a:spcAft>
                <a:spcPts val="0"/>
              </a:spcAft>
              <a:buSzPts val="1400"/>
              <a:buNone/>
            </a:pPr>
            <a:r>
              <a:rPr lang="en-US" b="0"/>
              <a:t>These examples highlight the block-scoping behavior of let and const, emphasizing that variables declared with these keywords inside a block do not impact variables with the same name declared outside the block.</a:t>
            </a:r>
            <a:endParaRPr b="0"/>
          </a:p>
        </p:txBody>
      </p:sp>
      <p:sp>
        <p:nvSpPr>
          <p:cNvPr id="534" name="Google Shape;53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6897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Explain this project matching it to real-life scenario mentioned on the slide to the learners, and instruct them to work on it after the Knowledge checks. Feel free to share more information about other applications of the concept. </a:t>
            </a:r>
            <a:endParaRPr/>
          </a:p>
        </p:txBody>
      </p:sp>
      <p:sp>
        <p:nvSpPr>
          <p:cNvPr id="185" name="Google Shape;18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b="1"/>
          </a:p>
          <a:p>
            <a:pPr marL="0" lvl="0" indent="0" algn="l" rtl="0">
              <a:lnSpc>
                <a:spcPct val="100000"/>
              </a:lnSpc>
              <a:spcBef>
                <a:spcPts val="0"/>
              </a:spcBef>
              <a:spcAft>
                <a:spcPts val="0"/>
              </a:spcAft>
              <a:buSzPts val="1400"/>
              <a:buNone/>
            </a:pPr>
            <a:r>
              <a:rPr lang="en-US"/>
              <a:t>function display() {</a:t>
            </a:r>
          </a:p>
          <a:p>
            <a:pPr marL="0" lvl="0" indent="0" algn="l" rtl="0">
              <a:lnSpc>
                <a:spcPct val="100000"/>
              </a:lnSpc>
              <a:spcBef>
                <a:spcPts val="0"/>
              </a:spcBef>
              <a:spcAft>
                <a:spcPts val="0"/>
              </a:spcAft>
              <a:buSzPts val="1400"/>
              <a:buNone/>
            </a:pPr>
            <a:r>
              <a:rPr lang="en-US"/>
              <a:t>    if (true) {</a:t>
            </a:r>
          </a:p>
          <a:p>
            <a:pPr marL="0" lvl="0" indent="0" algn="l" rtl="0">
              <a:lnSpc>
                <a:spcPct val="100000"/>
              </a:lnSpc>
              <a:spcBef>
                <a:spcPts val="0"/>
              </a:spcBef>
              <a:spcAft>
                <a:spcPts val="0"/>
              </a:spcAft>
              <a:buSzPts val="1400"/>
              <a:buNone/>
            </a:pPr>
            <a:r>
              <a:rPr lang="en-US"/>
              <a:t>        var item1 = 'apple';        // exists in function scope</a:t>
            </a:r>
          </a:p>
          <a:p>
            <a:pPr marL="0" lvl="0" indent="0" algn="l" rtl="0">
              <a:lnSpc>
                <a:spcPct val="100000"/>
              </a:lnSpc>
              <a:spcBef>
                <a:spcPts val="0"/>
              </a:spcBef>
              <a:spcAft>
                <a:spcPts val="0"/>
              </a:spcAft>
              <a:buSzPts val="1400"/>
              <a:buNone/>
            </a:pPr>
            <a:r>
              <a:rPr lang="en-US"/>
              <a:t>        const item2 = 'ball';      // exists in block scope</a:t>
            </a:r>
          </a:p>
          <a:p>
            <a:pPr marL="0" lvl="0" indent="0" algn="l" rtl="0">
              <a:lnSpc>
                <a:spcPct val="100000"/>
              </a:lnSpc>
              <a:spcBef>
                <a:spcPts val="0"/>
              </a:spcBef>
              <a:spcAft>
                <a:spcPts val="0"/>
              </a:spcAft>
              <a:buSzPts val="1400"/>
              <a:buNone/>
            </a:pPr>
            <a:r>
              <a:rPr lang="en-US"/>
              <a:t>        let item3 = 'cloud';       // exists in block scope</a:t>
            </a:r>
          </a:p>
          <a:p>
            <a:pPr marL="0" lvl="0" indent="0" algn="l" rtl="0">
              <a:lnSpc>
                <a:spcPct val="100000"/>
              </a:lnSpc>
              <a:spcBef>
                <a:spcPts val="0"/>
              </a:spcBef>
              <a:spcAft>
                <a:spcPts val="0"/>
              </a:spcAft>
              <a:buSzPts val="1400"/>
              <a:buNone/>
            </a:pPr>
            <a:r>
              <a:rPr lang="en-US"/>
              <a:t>    }</a:t>
            </a:r>
          </a:p>
          <a:p>
            <a:pPr marL="0" lvl="0" indent="0" algn="l" rtl="0">
              <a:lnSpc>
                <a:spcPct val="100000"/>
              </a:lnSpc>
              <a:spcBef>
                <a:spcPts val="0"/>
              </a:spcBef>
              <a:spcAft>
                <a:spcPts val="0"/>
              </a:spcAft>
              <a:buSzPts val="1400"/>
              <a:buNone/>
            </a:pPr>
            <a:r>
              <a:rPr lang="en-US"/>
              <a:t>    console.log(item1);</a:t>
            </a:r>
          </a:p>
          <a:p>
            <a:pPr marL="0" lvl="0" indent="0" algn="l" rtl="0">
              <a:lnSpc>
                <a:spcPct val="100000"/>
              </a:lnSpc>
              <a:spcBef>
                <a:spcPts val="0"/>
              </a:spcBef>
              <a:spcAft>
                <a:spcPts val="0"/>
              </a:spcAft>
              <a:buSzPts val="1400"/>
              <a:buNone/>
            </a:pPr>
            <a:r>
              <a:rPr lang="en-US"/>
              <a:t>    // console.log(item2); // This line would result in a </a:t>
            </a:r>
            <a:r>
              <a:rPr lang="en-US" err="1"/>
              <a:t>ReferenceError</a:t>
            </a:r>
            <a:endParaRPr lang="en-US"/>
          </a:p>
          <a:p>
            <a:pPr marL="0" lvl="0" indent="0" algn="l" rtl="0">
              <a:lnSpc>
                <a:spcPct val="100000"/>
              </a:lnSpc>
              <a:spcBef>
                <a:spcPts val="0"/>
              </a:spcBef>
              <a:spcAft>
                <a:spcPts val="0"/>
              </a:spcAft>
              <a:buSzPts val="1400"/>
              <a:buNone/>
            </a:pPr>
            <a:r>
              <a:rPr lang="en-US"/>
              <a:t>    // console.log(item3); // This line would result in a </a:t>
            </a:r>
            <a:r>
              <a:rPr lang="en-US" err="1"/>
              <a:t>ReferenceError</a:t>
            </a:r>
            <a:endParaRPr lang="en-US"/>
          </a:p>
          <a:p>
            <a:pPr marL="0" lvl="0" indent="0" algn="l" rtl="0">
              <a:lnSpc>
                <a:spcPct val="100000"/>
              </a:lnSpc>
              <a:spcBef>
                <a:spcPts val="0"/>
              </a:spcBef>
              <a:spcAft>
                <a:spcPts val="0"/>
              </a:spcAft>
              <a:buSzPts val="1400"/>
              <a:buNone/>
            </a:pPr>
            <a:r>
              <a:rPr lang="en-US"/>
              <a:t>}</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display();</a:t>
            </a:r>
          </a:p>
          <a:p>
            <a:pPr marL="0" lvl="0" indent="0" algn="l" rtl="0">
              <a:lnSpc>
                <a:spcPct val="100000"/>
              </a:lnSpc>
              <a:spcBef>
                <a:spcPts val="0"/>
              </a:spcBef>
              <a:spcAft>
                <a:spcPts val="0"/>
              </a:spcAft>
              <a:buSzPts val="1400"/>
              <a:buNone/>
            </a:pPr>
            <a:r>
              <a:rPr lang="en-US"/>
              <a:t>Explanation: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item1 is declared using var and is thus function-scoped. It is accessible within the entire function, not just the block.</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item2 and item3 are declared using const and let, respectively. They are block-scoped and not accessible outside the block.</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The attempt to console.log(item1) works because item1 is function-scoped.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The attempts to console.log(item2) and console.log(item3) would result in a </a:t>
            </a:r>
            <a:r>
              <a:rPr lang="en-US" err="1"/>
              <a:t>ReferenceError</a:t>
            </a:r>
            <a:r>
              <a:rPr lang="en-US"/>
              <a:t> since these variables are not defined in the scope outside the block.</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example highlights the importance of using const and let for block-scoped variables, avoiding the issues associated with the function-scoping behavior of var.</a:t>
            </a:r>
            <a:endParaRPr/>
          </a:p>
        </p:txBody>
      </p:sp>
      <p:sp>
        <p:nvSpPr>
          <p:cNvPr id="534" name="Google Shape;53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6331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548" name="Google Shape;548;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b="1">
                <a:solidFill>
                  <a:srgbClr val="3F3F3F"/>
                </a:solidFill>
                <a:latin typeface="Open Sans"/>
                <a:ea typeface="Open Sans"/>
                <a:cs typeface="Open Sans"/>
                <a:sym typeface="Open Sans"/>
              </a:rPr>
              <a:t>Trainer notes:</a:t>
            </a:r>
          </a:p>
          <a:p>
            <a:pPr marL="0" lvl="0" indent="0" algn="l" rtl="0">
              <a:lnSpc>
                <a:spcPct val="100000"/>
              </a:lnSpc>
              <a:spcBef>
                <a:spcPts val="0"/>
              </a:spcBef>
              <a:spcAft>
                <a:spcPts val="0"/>
              </a:spcAft>
              <a:buSzPts val="2200"/>
              <a:buNone/>
            </a:pPr>
            <a:endParaRPr b="1">
              <a:solidFill>
                <a:srgbClr val="3F3F3F"/>
              </a:solidFill>
              <a:latin typeface="Arial"/>
              <a:ea typeface="Arial"/>
              <a:cs typeface="Arial"/>
              <a:sym typeface="Arial"/>
            </a:endParaRPr>
          </a:p>
          <a:p>
            <a:pPr algn="l"/>
            <a:r>
              <a:rPr lang="en-US">
                <a:solidFill>
                  <a:srgbClr val="3F3F3F"/>
                </a:solidFill>
                <a:latin typeface="Open Sans"/>
                <a:ea typeface="Open Sans"/>
                <a:cs typeface="Open Sans"/>
                <a:sym typeface="Open Sans"/>
              </a:rPr>
              <a:t>Keywords</a:t>
            </a:r>
            <a:r>
              <a:rPr lang="en-US" sz="1200" b="0" i="0" u="none" strike="noStrike" cap="none">
                <a:solidFill>
                  <a:srgbClr val="3F3F3F"/>
                </a:solidFill>
                <a:latin typeface="Open Sans"/>
                <a:ea typeface="Open Sans"/>
                <a:cs typeface="Open Sans"/>
                <a:sym typeface="Open Sans"/>
              </a:rPr>
              <a:t> are part of the syntax, not identifiers.</a:t>
            </a:r>
            <a:br>
              <a:rPr lang="en-US" sz="1200" b="0" i="0" u="none" strike="noStrike" cap="none">
                <a:solidFill>
                  <a:srgbClr val="3F3F3F"/>
                </a:solidFill>
                <a:latin typeface="Open Sans"/>
                <a:ea typeface="Open Sans"/>
                <a:cs typeface="Open Sans"/>
                <a:sym typeface="Open Sans"/>
              </a:rPr>
            </a:br>
            <a:br>
              <a:rPr lang="en-US" sz="1200" b="0" i="0" u="none" strike="noStrike" cap="none">
                <a:solidFill>
                  <a:srgbClr val="3F3F3F"/>
                </a:solidFill>
                <a:latin typeface="Open Sans"/>
                <a:ea typeface="Open Sans"/>
                <a:cs typeface="Open Sans"/>
                <a:sym typeface="Open Sans"/>
              </a:rPr>
            </a:br>
            <a:r>
              <a:rPr lang="en-US" b="0" i="0">
                <a:effectLst/>
                <a:latin typeface="Söhne"/>
              </a:rPr>
              <a:t>Keywords in programming languages are reserved words that have predefined meanings and specific roles in the language. These words cannot be used as identifiers (such as variable names or function names) because they are reserved for language features and functionalities.</a:t>
            </a:r>
          </a:p>
          <a:p>
            <a:pPr algn="l"/>
            <a:r>
              <a:rPr lang="en-US" b="0" i="0">
                <a:effectLst/>
                <a:latin typeface="Söhne"/>
              </a:rPr>
              <a:t>In the context of JavaScript or any other programming language, keywords are essential components that define the structure and behavior of the code. They are recognized by the compiler or interpreter and play a crucial role in determining the syntax and semantics of the language.</a:t>
            </a:r>
          </a:p>
          <a:p>
            <a:pPr marL="0" lvl="0" indent="0" algn="l" rtl="0">
              <a:lnSpc>
                <a:spcPct val="100000"/>
              </a:lnSpc>
              <a:spcBef>
                <a:spcPts val="0"/>
              </a:spcBef>
              <a:spcAft>
                <a:spcPts val="0"/>
              </a:spcAft>
              <a:buSzPts val="2200"/>
              <a:buNone/>
            </a:pPr>
            <a:endParaRPr sz="1200" b="0" i="0" u="none" strike="noStrike" cap="none">
              <a:solidFill>
                <a:srgbClr val="3F3F3F"/>
              </a:solidFill>
              <a:latin typeface="Arial"/>
              <a:ea typeface="Arial"/>
              <a:cs typeface="Arial"/>
              <a:sym typeface="Arial"/>
            </a:endParaRPr>
          </a:p>
        </p:txBody>
      </p:sp>
      <p:sp>
        <p:nvSpPr>
          <p:cNvPr id="549" name="Google Shape;549;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557" name="Google Shape;557;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200" b="1" i="0" u="none" strike="noStrike" cap="none">
                <a:solidFill>
                  <a:srgbClr val="3F3F3F"/>
                </a:solidFill>
                <a:latin typeface="Open Sans"/>
                <a:ea typeface="Open Sans"/>
                <a:cs typeface="Open Sans"/>
                <a:sym typeface="Open Sans"/>
              </a:rPr>
              <a:t>Trainer Notes:</a:t>
            </a:r>
            <a:br>
              <a:rPr lang="en-US" sz="1200" b="1" i="0" u="none" strike="noStrike" cap="none">
                <a:solidFill>
                  <a:srgbClr val="3F3F3F"/>
                </a:solidFill>
                <a:latin typeface="Open Sans"/>
                <a:ea typeface="Open Sans"/>
                <a:cs typeface="Open Sans"/>
                <a:sym typeface="Open Sans"/>
              </a:rPr>
            </a:br>
            <a:br>
              <a:rPr lang="en-US" sz="1200" b="1" i="0" u="none" strike="noStrike" cap="none">
                <a:solidFill>
                  <a:srgbClr val="3F3F3F"/>
                </a:solidFill>
                <a:latin typeface="Open Sans"/>
                <a:ea typeface="Open Sans"/>
                <a:cs typeface="Open Sans"/>
                <a:sym typeface="Open Sans"/>
              </a:rPr>
            </a:br>
            <a:r>
              <a:rPr lang="en-US" sz="1200" b="0" i="0" u="none" strike="noStrike" cap="none">
                <a:solidFill>
                  <a:srgbClr val="3F3F3F"/>
                </a:solidFill>
                <a:latin typeface="Open Sans"/>
                <a:ea typeface="Open Sans"/>
                <a:cs typeface="Open Sans"/>
                <a:sym typeface="Open Sans"/>
              </a:rPr>
              <a:t>Since the slide is self explanatory, no trainer notes are required.</a:t>
            </a:r>
            <a:endParaRPr sz="1200" b="1" i="0" u="none" strike="noStrike" cap="none">
              <a:solidFill>
                <a:srgbClr val="3F3F3F"/>
              </a:solidFill>
              <a:latin typeface="Arial"/>
              <a:ea typeface="Arial"/>
              <a:cs typeface="Arial"/>
              <a:sym typeface="Arial"/>
            </a:endParaRPr>
          </a:p>
        </p:txBody>
      </p:sp>
      <p:sp>
        <p:nvSpPr>
          <p:cNvPr id="558" name="Google Shape;558;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961" name="Google Shape;961;p1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b="1">
                <a:latin typeface="Calibri"/>
                <a:ea typeface="Calibri"/>
                <a:cs typeface="Calibri"/>
                <a:sym typeface="Calibri"/>
              </a:rPr>
              <a:t>Trainer Notes:</a:t>
            </a:r>
            <a:br>
              <a:rPr lang="en-US" b="1">
                <a:latin typeface="Calibri"/>
                <a:ea typeface="Calibri"/>
                <a:cs typeface="Calibri"/>
                <a:sym typeface="Calibri"/>
              </a:rPr>
            </a:br>
            <a:br>
              <a:rPr lang="en-US" b="1">
                <a:latin typeface="Calibri"/>
                <a:ea typeface="Calibri"/>
                <a:cs typeface="Calibri"/>
                <a:sym typeface="Calibri"/>
              </a:rPr>
            </a:br>
            <a:r>
              <a:rPr lang="en-US" b="0" i="0">
                <a:solidFill>
                  <a:srgbClr val="0F0F0F"/>
                </a:solidFill>
                <a:effectLst/>
                <a:latin typeface="Söhne"/>
              </a:rPr>
              <a:t>In programming, a data type is a classification that specifies the type of data that a variable can hold. It defines the nature of the data and the operations that can be performed on it. Different programming languages provide various data types to accommodate different kinds of data and operations.</a:t>
            </a:r>
            <a:br>
              <a:rPr lang="en-US" b="0" i="0">
                <a:solidFill>
                  <a:srgbClr val="0F0F0F"/>
                </a:solidFill>
                <a:effectLst/>
                <a:latin typeface="Söhne"/>
              </a:rPr>
            </a:br>
            <a:br>
              <a:rPr lang="en-US" b="0" i="0">
                <a:solidFill>
                  <a:srgbClr val="0F0F0F"/>
                </a:solidFill>
                <a:effectLst/>
                <a:latin typeface="Söhne"/>
              </a:rPr>
            </a:br>
            <a:r>
              <a:rPr lang="en-US" b="0" i="0">
                <a:effectLst/>
                <a:latin typeface="Söhne"/>
              </a:rPr>
              <a:t>Data types in programming languages can be broadly categorized into two main groups: primitive data types and non-primitive (or composite) data types.</a:t>
            </a:r>
          </a:p>
          <a:p>
            <a:pPr algn="l"/>
            <a:endParaRPr lang="en-US" b="0" i="0">
              <a:effectLst/>
              <a:latin typeface="Söhne"/>
            </a:endParaRPr>
          </a:p>
          <a:p>
            <a:pPr algn="l">
              <a:buFont typeface="+mj-lt"/>
              <a:buAutoNum type="arabicPeriod"/>
            </a:pPr>
            <a:r>
              <a:rPr lang="en-US" b="1" i="0">
                <a:effectLst/>
                <a:latin typeface="Söhne"/>
              </a:rPr>
              <a:t>Primitive Data Types:</a:t>
            </a:r>
            <a:endParaRPr lang="en-US" b="0" i="0">
              <a:effectLst/>
              <a:latin typeface="Söhne"/>
            </a:endParaRPr>
          </a:p>
          <a:p>
            <a:pPr marL="742950" lvl="1" indent="-285750" algn="l">
              <a:buFont typeface="+mj-lt"/>
              <a:buAutoNum type="arabicPeriod"/>
            </a:pPr>
            <a:r>
              <a:rPr lang="en-US" b="1" i="0">
                <a:effectLst/>
                <a:latin typeface="Söhne"/>
              </a:rPr>
              <a:t>Description:</a:t>
            </a:r>
            <a:r>
              <a:rPr lang="en-US" b="0" i="0">
                <a:effectLst/>
                <a:latin typeface="Söhne"/>
              </a:rPr>
              <a:t> These are basic data types that represent simple values.</a:t>
            </a:r>
          </a:p>
          <a:p>
            <a:pPr marL="742950" lvl="1" indent="-285750" algn="l">
              <a:buFont typeface="+mj-lt"/>
              <a:buAutoNum type="arabicPeriod"/>
            </a:pPr>
            <a:r>
              <a:rPr lang="en-US" b="1" i="0">
                <a:effectLst/>
                <a:latin typeface="Söhne"/>
              </a:rPr>
              <a:t>Examples:</a:t>
            </a:r>
            <a:endParaRPr lang="en-US" b="0" i="0">
              <a:effectLst/>
              <a:latin typeface="Söhne"/>
            </a:endParaRPr>
          </a:p>
          <a:p>
            <a:pPr marL="1143000" lvl="2" indent="-228600" algn="l">
              <a:buFont typeface="+mj-lt"/>
              <a:buAutoNum type="arabicPeriod"/>
            </a:pPr>
            <a:r>
              <a:rPr lang="en-US" b="1" i="0">
                <a:effectLst/>
                <a:latin typeface="Söhne"/>
              </a:rPr>
              <a:t>Numeric Types:</a:t>
            </a:r>
            <a:endParaRPr lang="en-US" b="0" i="0">
              <a:effectLst/>
              <a:latin typeface="Söhne"/>
            </a:endParaRPr>
          </a:p>
          <a:p>
            <a:pPr marL="1600200" lvl="3" indent="-228600" algn="l">
              <a:buFont typeface="+mj-lt"/>
              <a:buAutoNum type="arabicPeriod"/>
            </a:pPr>
            <a:r>
              <a:rPr lang="en-US" b="0" i="0">
                <a:effectLst/>
                <a:latin typeface="Söhne"/>
              </a:rPr>
              <a:t>Integer (int): Whole numbers without decimal points.</a:t>
            </a:r>
          </a:p>
          <a:p>
            <a:pPr marL="1600200" lvl="3" indent="-228600" algn="l">
              <a:buFont typeface="+mj-lt"/>
              <a:buAutoNum type="arabicPeriod"/>
            </a:pPr>
            <a:r>
              <a:rPr lang="en-US" b="0" i="0">
                <a:effectLst/>
                <a:latin typeface="Söhne"/>
              </a:rPr>
              <a:t>Float (float): Numbers with decimal points.</a:t>
            </a:r>
          </a:p>
          <a:p>
            <a:pPr marL="1600200" lvl="3" indent="-228600" algn="l">
              <a:buFont typeface="+mj-lt"/>
              <a:buAutoNum type="arabicPeriod"/>
            </a:pPr>
            <a:r>
              <a:rPr lang="en-US" b="0" i="0">
                <a:effectLst/>
                <a:latin typeface="Söhne"/>
              </a:rPr>
              <a:t>Double (double): Double-precision floating-point numbers.</a:t>
            </a:r>
          </a:p>
          <a:p>
            <a:pPr marL="1143000" lvl="2" indent="-228600" algn="l">
              <a:buFont typeface="+mj-lt"/>
              <a:buAutoNum type="arabicPeriod"/>
            </a:pPr>
            <a:r>
              <a:rPr lang="en-US" b="1" i="0">
                <a:effectLst/>
                <a:latin typeface="Söhne"/>
              </a:rPr>
              <a:t>Text Type:</a:t>
            </a:r>
            <a:endParaRPr lang="en-US" b="0" i="0">
              <a:effectLst/>
              <a:latin typeface="Söhne"/>
            </a:endParaRPr>
          </a:p>
          <a:p>
            <a:pPr marL="1600200" lvl="3" indent="-228600" algn="l">
              <a:buFont typeface="+mj-lt"/>
              <a:buAutoNum type="arabicPeriod"/>
            </a:pPr>
            <a:r>
              <a:rPr lang="en-US" b="0" i="0">
                <a:effectLst/>
                <a:latin typeface="Söhne"/>
              </a:rPr>
              <a:t>String (str): Sequence of characters, such as words or sentences.</a:t>
            </a:r>
          </a:p>
          <a:p>
            <a:pPr marL="1143000" lvl="2" indent="-228600" algn="l">
              <a:buFont typeface="+mj-lt"/>
              <a:buAutoNum type="arabicPeriod"/>
            </a:pPr>
            <a:r>
              <a:rPr lang="en-US" b="1" i="0">
                <a:effectLst/>
                <a:latin typeface="Söhne"/>
              </a:rPr>
              <a:t>Boolean Type:</a:t>
            </a:r>
            <a:endParaRPr lang="en-US" b="0" i="0">
              <a:effectLst/>
              <a:latin typeface="Söhne"/>
            </a:endParaRPr>
          </a:p>
          <a:p>
            <a:pPr marL="1600200" lvl="3" indent="-228600" algn="l">
              <a:buFont typeface="+mj-lt"/>
              <a:buAutoNum type="arabicPeriod"/>
            </a:pPr>
            <a:r>
              <a:rPr lang="en-US" b="0" i="0">
                <a:effectLst/>
                <a:latin typeface="Söhne"/>
              </a:rPr>
              <a:t>Boolean (bool): Represents either true or false values.</a:t>
            </a:r>
          </a:p>
          <a:p>
            <a:pPr marL="1143000" lvl="2" indent="-228600" algn="l">
              <a:buFont typeface="+mj-lt"/>
              <a:buAutoNum type="arabicPeriod"/>
            </a:pPr>
            <a:r>
              <a:rPr lang="en-US" b="1" i="0">
                <a:effectLst/>
                <a:latin typeface="Söhne"/>
              </a:rPr>
              <a:t>Special Types:</a:t>
            </a:r>
            <a:endParaRPr lang="en-US" b="0" i="0">
              <a:effectLst/>
              <a:latin typeface="Söhne"/>
            </a:endParaRPr>
          </a:p>
          <a:p>
            <a:pPr marL="1600200" lvl="3" indent="-228600" algn="l">
              <a:buFont typeface="+mj-lt"/>
              <a:buAutoNum type="arabicPeriod"/>
            </a:pPr>
            <a:r>
              <a:rPr lang="en-US" b="0" i="0">
                <a:effectLst/>
                <a:latin typeface="Söhne"/>
              </a:rPr>
              <a:t>Null (null): Represents the absence of a value.</a:t>
            </a:r>
          </a:p>
          <a:p>
            <a:pPr marL="1600200" lvl="3" indent="-228600" algn="l">
              <a:buFont typeface="+mj-lt"/>
              <a:buAutoNum type="arabicPeriod"/>
            </a:pPr>
            <a:r>
              <a:rPr lang="en-US" b="0" i="0">
                <a:effectLst/>
                <a:latin typeface="Söhne"/>
              </a:rPr>
              <a:t>Undefined (undefined): Denotes a variable that has been declared but not assigned a value.</a:t>
            </a:r>
          </a:p>
          <a:p>
            <a:pPr marL="742950" lvl="1" indent="-285750" algn="l">
              <a:buFont typeface="+mj-lt"/>
              <a:buAutoNum type="arabicPeriod"/>
            </a:pPr>
            <a:r>
              <a:rPr lang="en-US" b="1" i="0">
                <a:effectLst/>
                <a:latin typeface="Söhne"/>
              </a:rPr>
              <a:t>Characteristics:</a:t>
            </a:r>
            <a:endParaRPr lang="en-US" b="0" i="0">
              <a:effectLst/>
              <a:latin typeface="Söhne"/>
            </a:endParaRPr>
          </a:p>
          <a:p>
            <a:pPr marL="1143000" lvl="2" indent="-228600" algn="l">
              <a:buFont typeface="+mj-lt"/>
              <a:buAutoNum type="arabicPeriod"/>
            </a:pPr>
            <a:r>
              <a:rPr lang="en-US" b="0" i="0">
                <a:effectLst/>
                <a:latin typeface="Söhne"/>
              </a:rPr>
              <a:t>Stored directly in memory.</a:t>
            </a:r>
          </a:p>
          <a:p>
            <a:pPr marL="1143000" lvl="2" indent="-228600" algn="l">
              <a:buFont typeface="+mj-lt"/>
              <a:buAutoNum type="arabicPeriod"/>
            </a:pPr>
            <a:r>
              <a:rPr lang="en-US" b="0" i="0">
                <a:effectLst/>
                <a:latin typeface="Söhne"/>
              </a:rPr>
              <a:t>Simple and atomic.</a:t>
            </a:r>
          </a:p>
          <a:p>
            <a:pPr marL="1143000" lvl="2" indent="-228600" algn="l">
              <a:buFont typeface="+mj-lt"/>
              <a:buAutoNum type="arabicPeriod"/>
            </a:pPr>
            <a:r>
              <a:rPr lang="en-US" b="0" i="0">
                <a:effectLst/>
                <a:latin typeface="Söhne"/>
              </a:rPr>
              <a:t>Operations directly apply to the actual data.</a:t>
            </a:r>
          </a:p>
          <a:p>
            <a:pPr marL="1143000" lvl="2" indent="-228600" algn="l">
              <a:buFont typeface="+mj-lt"/>
              <a:buAutoNum type="arabicPeriod"/>
            </a:pPr>
            <a:r>
              <a:rPr lang="en-US" b="0" i="0">
                <a:effectLst/>
                <a:latin typeface="Söhne"/>
              </a:rPr>
              <a:t>Pass by value when used as function arguments.</a:t>
            </a:r>
          </a:p>
          <a:p>
            <a:pPr marL="914400" lvl="2" indent="0" algn="l">
              <a:buFont typeface="+mj-lt"/>
              <a:buNone/>
            </a:pPr>
            <a:endParaRPr lang="en-US" b="0" i="0">
              <a:effectLst/>
              <a:latin typeface="Söhne"/>
            </a:endParaRPr>
          </a:p>
          <a:p>
            <a:pPr algn="l">
              <a:buFont typeface="+mj-lt"/>
              <a:buAutoNum type="arabicPeriod"/>
            </a:pPr>
            <a:r>
              <a:rPr lang="en-US" b="1" i="0">
                <a:effectLst/>
                <a:latin typeface="Söhne"/>
              </a:rPr>
              <a:t>Non-Primitive (Composite) Data Types:</a:t>
            </a:r>
          </a:p>
          <a:p>
            <a:pPr algn="l">
              <a:buFont typeface="+mj-lt"/>
              <a:buNone/>
            </a:pPr>
            <a:endParaRPr lang="en-US" b="0" i="0">
              <a:effectLst/>
              <a:latin typeface="Söhne"/>
            </a:endParaRPr>
          </a:p>
          <a:p>
            <a:pPr marL="742950" lvl="1" indent="-285750" algn="l">
              <a:buFont typeface="+mj-lt"/>
              <a:buAutoNum type="arabicPeriod"/>
            </a:pPr>
            <a:r>
              <a:rPr lang="en-US" b="1" i="0">
                <a:effectLst/>
                <a:latin typeface="Söhne"/>
              </a:rPr>
              <a:t>Description:</a:t>
            </a:r>
            <a:r>
              <a:rPr lang="en-US" b="0" i="0">
                <a:effectLst/>
                <a:latin typeface="Söhne"/>
              </a:rPr>
              <a:t> These are data types that can hold multiple values and are composed of primitive data types.</a:t>
            </a:r>
          </a:p>
          <a:p>
            <a:pPr marL="742950" lvl="1" indent="-285750" algn="l">
              <a:buFont typeface="+mj-lt"/>
              <a:buAutoNum type="arabicPeriod"/>
            </a:pPr>
            <a:r>
              <a:rPr lang="en-US" b="1" i="0">
                <a:effectLst/>
                <a:latin typeface="Söhne"/>
              </a:rPr>
              <a:t>Examples:</a:t>
            </a:r>
            <a:endParaRPr lang="en-US" b="0" i="0">
              <a:effectLst/>
              <a:latin typeface="Söhne"/>
            </a:endParaRPr>
          </a:p>
          <a:p>
            <a:pPr marL="1143000" lvl="2" indent="-228600" algn="l">
              <a:buFont typeface="+mj-lt"/>
              <a:buAutoNum type="arabicPeriod"/>
            </a:pPr>
            <a:r>
              <a:rPr lang="en-US" b="1" i="0">
                <a:effectLst/>
                <a:latin typeface="Söhne"/>
              </a:rPr>
              <a:t>Arrays:</a:t>
            </a:r>
            <a:r>
              <a:rPr lang="en-US" b="0" i="0">
                <a:effectLst/>
                <a:latin typeface="Söhne"/>
              </a:rPr>
              <a:t> Ordered collection of elements of the same data type.</a:t>
            </a:r>
          </a:p>
          <a:p>
            <a:pPr marL="1143000" lvl="2" indent="-228600" algn="l">
              <a:buFont typeface="+mj-lt"/>
              <a:buAutoNum type="arabicPeriod"/>
            </a:pPr>
            <a:r>
              <a:rPr lang="en-US" b="1" i="0">
                <a:effectLst/>
                <a:latin typeface="Söhne"/>
              </a:rPr>
              <a:t>Objects/Dictionary:</a:t>
            </a:r>
            <a:r>
              <a:rPr lang="en-US" b="0" i="0">
                <a:effectLst/>
                <a:latin typeface="Söhne"/>
              </a:rPr>
              <a:t> Unordered collection of key-value pairs.</a:t>
            </a:r>
          </a:p>
          <a:p>
            <a:pPr marL="1143000" lvl="2" indent="-228600" algn="l">
              <a:buFont typeface="+mj-lt"/>
              <a:buAutoNum type="arabicPeriod"/>
            </a:pPr>
            <a:r>
              <a:rPr lang="en-US" b="1" i="0">
                <a:effectLst/>
                <a:latin typeface="Söhne"/>
              </a:rPr>
              <a:t>Lists (in some languages):</a:t>
            </a:r>
            <a:r>
              <a:rPr lang="en-US" b="0" i="0">
                <a:effectLst/>
                <a:latin typeface="Söhne"/>
              </a:rPr>
              <a:t> Ordered collection of elements.</a:t>
            </a:r>
          </a:p>
          <a:p>
            <a:pPr marL="742950" lvl="1" indent="-285750" algn="l">
              <a:buFont typeface="+mj-lt"/>
              <a:buAutoNum type="arabicPeriod"/>
            </a:pPr>
            <a:r>
              <a:rPr lang="en-US" b="1" i="0">
                <a:effectLst/>
                <a:latin typeface="Söhne"/>
              </a:rPr>
              <a:t>Characteristics:</a:t>
            </a:r>
            <a:endParaRPr lang="en-US" b="0" i="0">
              <a:effectLst/>
              <a:latin typeface="Söhne"/>
            </a:endParaRPr>
          </a:p>
          <a:p>
            <a:pPr marL="1143000" lvl="2" indent="-228600" algn="l">
              <a:buFont typeface="+mj-lt"/>
              <a:buAutoNum type="arabicPeriod"/>
            </a:pPr>
            <a:r>
              <a:rPr lang="en-US" b="0" i="0">
                <a:effectLst/>
                <a:latin typeface="Söhne"/>
              </a:rPr>
              <a:t>Can store multiple values.</a:t>
            </a:r>
          </a:p>
          <a:p>
            <a:pPr marL="1143000" lvl="2" indent="-228600" algn="l">
              <a:buFont typeface="+mj-lt"/>
              <a:buAutoNum type="arabicPeriod"/>
            </a:pPr>
            <a:r>
              <a:rPr lang="en-US" b="0" i="0">
                <a:effectLst/>
                <a:latin typeface="Söhne"/>
              </a:rPr>
              <a:t>Treated as a single entity.</a:t>
            </a:r>
          </a:p>
          <a:p>
            <a:pPr marL="1143000" lvl="2" indent="-228600" algn="l">
              <a:buFont typeface="+mj-lt"/>
              <a:buAutoNum type="arabicPeriod"/>
            </a:pPr>
            <a:r>
              <a:rPr lang="en-US" b="0" i="0">
                <a:effectLst/>
                <a:latin typeface="Söhne"/>
              </a:rPr>
              <a:t>Operations often involve accessing or manipulating elements within the composite structure.</a:t>
            </a:r>
          </a:p>
          <a:p>
            <a:pPr marL="1143000" lvl="2" indent="-228600" algn="l">
              <a:buFont typeface="+mj-lt"/>
              <a:buAutoNum type="arabicPeriod"/>
            </a:pPr>
            <a:r>
              <a:rPr lang="en-US" b="0" i="0">
                <a:effectLst/>
                <a:latin typeface="Söhne"/>
              </a:rPr>
              <a:t>Pass by reference when used as function arguments.</a:t>
            </a:r>
          </a:p>
          <a:p>
            <a:pPr marL="0" lvl="0" indent="0" algn="l" rtl="0">
              <a:lnSpc>
                <a:spcPct val="100000"/>
              </a:lnSpc>
              <a:spcBef>
                <a:spcPts val="0"/>
              </a:spcBef>
              <a:spcAft>
                <a:spcPts val="0"/>
              </a:spcAft>
              <a:buClr>
                <a:schemeClr val="dk1"/>
              </a:buClr>
              <a:buSzPts val="1400"/>
              <a:buFont typeface="Arial"/>
              <a:buNone/>
            </a:pPr>
            <a:endParaRPr lang="en-US" b="1">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a:latin typeface="Calibri"/>
              <a:ea typeface="Calibri"/>
              <a:cs typeface="Calibri"/>
              <a:sym typeface="Calibri"/>
            </a:endParaRPr>
          </a:p>
          <a:p>
            <a:pPr marL="0" lvl="0" indent="0" algn="l" rtl="0">
              <a:lnSpc>
                <a:spcPct val="100000"/>
              </a:lnSpc>
              <a:spcBef>
                <a:spcPts val="0"/>
              </a:spcBef>
              <a:spcAft>
                <a:spcPts val="0"/>
              </a:spcAft>
              <a:buSzPts val="1400"/>
              <a:buNone/>
            </a:pPr>
            <a:endParaRPr>
              <a:latin typeface="Calibri"/>
              <a:ea typeface="Calibri"/>
              <a:cs typeface="Calibri"/>
              <a:sym typeface="Calibri"/>
            </a:endParaRPr>
          </a:p>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962" name="Google Shape;962;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200"/>
              <a:buFont typeface="Arial"/>
              <a:buNone/>
            </a:pPr>
            <a:r>
              <a:rPr lang="en-US" b="1" i="0">
                <a:solidFill>
                  <a:srgbClr val="202124"/>
                </a:solidFill>
                <a:latin typeface="Calibri"/>
                <a:ea typeface="Calibri"/>
                <a:cs typeface="Calibri"/>
                <a:sym typeface="Calibri"/>
              </a:rPr>
              <a:t>Trainer Notes:</a:t>
            </a:r>
            <a:br>
              <a:rPr lang="en-US" b="1" i="0">
                <a:solidFill>
                  <a:srgbClr val="202124"/>
                </a:solidFill>
                <a:latin typeface="Calibri"/>
                <a:ea typeface="Calibri"/>
                <a:cs typeface="Calibri"/>
                <a:sym typeface="Calibri"/>
              </a:rPr>
            </a:br>
            <a:endParaRPr lang="en-US" b="1" i="0">
              <a:solidFill>
                <a:srgbClr val="202124"/>
              </a:solidFill>
              <a:latin typeface="Calibri"/>
              <a:ea typeface="Calibri"/>
              <a:cs typeface="Calibri"/>
              <a:sym typeface="Calibri"/>
            </a:endParaRPr>
          </a:p>
          <a:p>
            <a:pPr marL="171450" lvl="0" indent="-171450" algn="l" rtl="0">
              <a:lnSpc>
                <a:spcPct val="100000"/>
              </a:lnSpc>
              <a:spcBef>
                <a:spcPts val="0"/>
              </a:spcBef>
              <a:spcAft>
                <a:spcPts val="0"/>
              </a:spcAft>
              <a:buClr>
                <a:schemeClr val="dk1"/>
              </a:buClr>
              <a:buSzPts val="2200"/>
              <a:buFont typeface="Arial"/>
              <a:buChar char="•"/>
            </a:pPr>
            <a:r>
              <a:rPr lang="en-US" b="1" i="0">
                <a:solidFill>
                  <a:srgbClr val="202124"/>
                </a:solidFill>
                <a:latin typeface="Calibri"/>
                <a:ea typeface="Calibri"/>
                <a:cs typeface="Calibri"/>
                <a:sym typeface="Calibri"/>
              </a:rPr>
              <a:t>Primitive data types: </a:t>
            </a:r>
            <a:r>
              <a:rPr lang="en-US" b="0" i="0">
                <a:solidFill>
                  <a:srgbClr val="202124"/>
                </a:solidFill>
                <a:latin typeface="Calibri"/>
                <a:ea typeface="Calibri"/>
                <a:cs typeface="Calibri"/>
                <a:sym typeface="Calibri"/>
              </a:rPr>
              <a:t>It has no additional methods, and the size and type of variable values are specified.</a:t>
            </a:r>
            <a:endParaRPr/>
          </a:p>
          <a:p>
            <a:pPr marL="171450" lvl="0" indent="-171450" algn="l" rtl="0">
              <a:lnSpc>
                <a:spcPct val="100000"/>
              </a:lnSpc>
              <a:spcBef>
                <a:spcPts val="0"/>
              </a:spcBef>
              <a:spcAft>
                <a:spcPts val="0"/>
              </a:spcAft>
              <a:buClr>
                <a:schemeClr val="dk1"/>
              </a:buClr>
              <a:buSzPts val="2200"/>
              <a:buFont typeface="Arial"/>
              <a:buChar char="•"/>
            </a:pPr>
            <a:r>
              <a:rPr lang="en-US" b="1" i="0">
                <a:solidFill>
                  <a:srgbClr val="202124"/>
                </a:solidFill>
                <a:latin typeface="Calibri"/>
                <a:ea typeface="Calibri"/>
                <a:cs typeface="Calibri"/>
                <a:sym typeface="Calibri"/>
              </a:rPr>
              <a:t>Non-primitive data type: </a:t>
            </a:r>
            <a:r>
              <a:rPr lang="en-US" b="0" i="0">
                <a:solidFill>
                  <a:srgbClr val="202124"/>
                </a:solidFill>
                <a:latin typeface="Calibri"/>
                <a:ea typeface="Calibri"/>
                <a:cs typeface="Calibri"/>
                <a:sym typeface="Calibri"/>
              </a:rPr>
              <a:t>It is created by the programmer rather than defined by the programming language.</a:t>
            </a:r>
            <a:endParaRPr>
              <a:latin typeface="Calibri"/>
              <a:ea typeface="Calibri"/>
              <a:cs typeface="Calibri"/>
              <a:sym typeface="Calibri"/>
            </a:endParaRPr>
          </a:p>
        </p:txBody>
      </p:sp>
      <p:sp>
        <p:nvSpPr>
          <p:cNvPr id="503" name="Google Shape;50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1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p>
          <a:p>
            <a:pPr marL="0" lvl="0" indent="0" algn="l" rtl="0">
              <a:lnSpc>
                <a:spcPct val="100000"/>
              </a:lnSpc>
              <a:spcBef>
                <a:spcPts val="0"/>
              </a:spcBef>
              <a:spcAft>
                <a:spcPts val="0"/>
              </a:spcAft>
              <a:buClr>
                <a:schemeClr val="dk1"/>
              </a:buClr>
              <a:buSzPts val="1400"/>
              <a:buFont typeface="Arial"/>
              <a:buNone/>
            </a:pPr>
            <a:endParaRPr b="1"/>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In many programming languages, including JavaScript, primitive data types are not objects and do not have associated methods and properties. Instead, they are simple, immutable values.</a:t>
            </a:r>
          </a:p>
          <a:p>
            <a:pPr marL="0" marR="0" lvl="0" indent="0" algn="l" rtl="0">
              <a:lnSpc>
                <a:spcPct val="100000"/>
              </a:lnSpc>
              <a:spcBef>
                <a:spcPts val="0"/>
              </a:spcBef>
              <a:spcAft>
                <a:spcPts val="0"/>
              </a:spcAft>
              <a:buClr>
                <a:srgbClr val="000000"/>
              </a:buClr>
              <a:buSzPts val="1400"/>
              <a:buFont typeface="Arial"/>
              <a:buNone/>
            </a:pPr>
            <a:endParaRPr lang="en-US" b="0" i="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In JavaScript, the primitive data types are:</a:t>
            </a:r>
          </a:p>
          <a:p>
            <a:pPr marL="0" marR="0" lvl="0" indent="0" algn="l" rtl="0">
              <a:lnSpc>
                <a:spcPct val="100000"/>
              </a:lnSpc>
              <a:spcBef>
                <a:spcPts val="0"/>
              </a:spcBef>
              <a:spcAft>
                <a:spcPts val="0"/>
              </a:spcAft>
              <a:buClr>
                <a:srgbClr val="000000"/>
              </a:buClr>
              <a:buSzPts val="1400"/>
              <a:buFont typeface="Arial"/>
              <a:buNone/>
            </a:pPr>
            <a:endParaRPr lang="en-US" b="0" i="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Numbers: Represent numeric values, including integers and floating-point numbers.</a:t>
            </a:r>
          </a:p>
          <a:p>
            <a:pPr marL="0" marR="0" lvl="0" indent="0" algn="l" rtl="0">
              <a:lnSpc>
                <a:spcPct val="100000"/>
              </a:lnSpc>
              <a:spcBef>
                <a:spcPts val="0"/>
              </a:spcBef>
              <a:spcAft>
                <a:spcPts val="0"/>
              </a:spcAft>
              <a:buClr>
                <a:srgbClr val="000000"/>
              </a:buClr>
              <a:buSzPts val="1400"/>
              <a:buFont typeface="Arial"/>
              <a:buNone/>
            </a:pPr>
            <a:endParaRPr lang="en-US" b="0" i="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Strings: Represent sequences of characters, such as words or sentences.</a:t>
            </a:r>
          </a:p>
          <a:p>
            <a:pPr marL="0" marR="0" lvl="0" indent="0" algn="l" rtl="0">
              <a:lnSpc>
                <a:spcPct val="100000"/>
              </a:lnSpc>
              <a:spcBef>
                <a:spcPts val="0"/>
              </a:spcBef>
              <a:spcAft>
                <a:spcPts val="0"/>
              </a:spcAft>
              <a:buClr>
                <a:srgbClr val="000000"/>
              </a:buClr>
              <a:buSzPts val="1400"/>
              <a:buFont typeface="Arial"/>
              <a:buNone/>
            </a:pPr>
            <a:endParaRPr lang="en-US" b="0" i="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Boolean: Represent logical values of true or false.</a:t>
            </a:r>
          </a:p>
          <a:p>
            <a:pPr marL="0" marR="0" lvl="0" indent="0" algn="l" rtl="0">
              <a:lnSpc>
                <a:spcPct val="100000"/>
              </a:lnSpc>
              <a:spcBef>
                <a:spcPts val="0"/>
              </a:spcBef>
              <a:spcAft>
                <a:spcPts val="0"/>
              </a:spcAft>
              <a:buClr>
                <a:srgbClr val="000000"/>
              </a:buClr>
              <a:buSzPts val="1400"/>
              <a:buFont typeface="Arial"/>
              <a:buNone/>
            </a:pPr>
            <a:endParaRPr lang="en-US" b="0" i="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Null: Represents the intentional absence of any object value.</a:t>
            </a:r>
          </a:p>
          <a:p>
            <a:pPr marL="0" marR="0" lvl="0" indent="0" algn="l" rtl="0">
              <a:lnSpc>
                <a:spcPct val="100000"/>
              </a:lnSpc>
              <a:spcBef>
                <a:spcPts val="0"/>
              </a:spcBef>
              <a:spcAft>
                <a:spcPts val="0"/>
              </a:spcAft>
              <a:buClr>
                <a:srgbClr val="000000"/>
              </a:buClr>
              <a:buSzPts val="1400"/>
              <a:buFont typeface="Arial"/>
              <a:buNone/>
            </a:pPr>
            <a:endParaRPr lang="en-US" b="0" i="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Undefined: Represents a variable that has been declared but not assigned a value.</a:t>
            </a:r>
          </a:p>
          <a:p>
            <a:pPr marL="0" marR="0" lvl="0" indent="0" algn="l" rtl="0">
              <a:lnSpc>
                <a:spcPct val="100000"/>
              </a:lnSpc>
              <a:spcBef>
                <a:spcPts val="0"/>
              </a:spcBef>
              <a:spcAft>
                <a:spcPts val="0"/>
              </a:spcAft>
              <a:buClr>
                <a:srgbClr val="000000"/>
              </a:buClr>
              <a:buSzPts val="1400"/>
              <a:buFont typeface="Arial"/>
              <a:buNone/>
            </a:pPr>
            <a:endParaRPr lang="en-US" b="0" i="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These primitive types are the building blocks of more complex data structures and objects. Unlike objects, primitive values are passed by value, meaning their values are copied when assigned to a new variable or passed as a function argument. Since primitives have no methods or properties, they are immutable and cannot be changed directly.</a:t>
            </a:r>
          </a:p>
          <a:p>
            <a:pPr marL="0" marR="0" lvl="0" indent="0" algn="l" rtl="0">
              <a:lnSpc>
                <a:spcPct val="100000"/>
              </a:lnSpc>
              <a:spcBef>
                <a:spcPts val="0"/>
              </a:spcBef>
              <a:spcAft>
                <a:spcPts val="0"/>
              </a:spcAft>
              <a:buClr>
                <a:srgbClr val="000000"/>
              </a:buClr>
              <a:buSzPts val="1400"/>
              <a:buFont typeface="Arial"/>
              <a:buNone/>
            </a:pPr>
            <a:endParaRPr lang="en-US" b="0" i="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For example:</a:t>
            </a:r>
          </a:p>
          <a:p>
            <a:pPr marL="0" marR="0" lvl="0" indent="0" algn="l" rtl="0">
              <a:lnSpc>
                <a:spcPct val="100000"/>
              </a:lnSpc>
              <a:spcBef>
                <a:spcPts val="0"/>
              </a:spcBef>
              <a:spcAft>
                <a:spcPts val="0"/>
              </a:spcAft>
              <a:buClr>
                <a:srgbClr val="000000"/>
              </a:buClr>
              <a:buSzPts val="1400"/>
              <a:buFont typeface="Arial"/>
              <a:buNone/>
            </a:pPr>
            <a:endParaRPr lang="en-US" b="0" i="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let </a:t>
            </a:r>
            <a:r>
              <a:rPr lang="en-US" b="0" i="0" err="1">
                <a:solidFill>
                  <a:srgbClr val="FFFFFF"/>
                </a:solidFill>
                <a:latin typeface="Calibri"/>
                <a:ea typeface="Calibri"/>
                <a:cs typeface="Calibri"/>
                <a:sym typeface="Calibri"/>
              </a:rPr>
              <a:t>numberValue</a:t>
            </a:r>
            <a:r>
              <a:rPr lang="en-US" b="0" i="0">
                <a:solidFill>
                  <a:srgbClr val="FFFFFF"/>
                </a:solidFill>
                <a:latin typeface="Calibri"/>
                <a:ea typeface="Calibri"/>
                <a:cs typeface="Calibri"/>
                <a:sym typeface="Calibri"/>
              </a:rPr>
              <a:t> = 42; // Number</a:t>
            </a: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let </a:t>
            </a:r>
            <a:r>
              <a:rPr lang="en-US" b="0" i="0" err="1">
                <a:solidFill>
                  <a:srgbClr val="FFFFFF"/>
                </a:solidFill>
                <a:latin typeface="Calibri"/>
                <a:ea typeface="Calibri"/>
                <a:cs typeface="Calibri"/>
                <a:sym typeface="Calibri"/>
              </a:rPr>
              <a:t>stringValue</a:t>
            </a:r>
            <a:r>
              <a:rPr lang="en-US" b="0" i="0">
                <a:solidFill>
                  <a:srgbClr val="FFFFFF"/>
                </a:solidFill>
                <a:latin typeface="Calibri"/>
                <a:ea typeface="Calibri"/>
                <a:cs typeface="Calibri"/>
                <a:sym typeface="Calibri"/>
              </a:rPr>
              <a:t> = "Hello"; // String</a:t>
            </a: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let </a:t>
            </a:r>
            <a:r>
              <a:rPr lang="en-US" b="0" i="0" err="1">
                <a:solidFill>
                  <a:srgbClr val="FFFFFF"/>
                </a:solidFill>
                <a:latin typeface="Calibri"/>
                <a:ea typeface="Calibri"/>
                <a:cs typeface="Calibri"/>
                <a:sym typeface="Calibri"/>
              </a:rPr>
              <a:t>booleanValue</a:t>
            </a:r>
            <a:r>
              <a:rPr lang="en-US" b="0" i="0">
                <a:solidFill>
                  <a:srgbClr val="FFFFFF"/>
                </a:solidFill>
                <a:latin typeface="Calibri"/>
                <a:ea typeface="Calibri"/>
                <a:cs typeface="Calibri"/>
                <a:sym typeface="Calibri"/>
              </a:rPr>
              <a:t> = true; // Boolean</a:t>
            </a: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let </a:t>
            </a:r>
            <a:r>
              <a:rPr lang="en-US" b="0" i="0" err="1">
                <a:solidFill>
                  <a:srgbClr val="FFFFFF"/>
                </a:solidFill>
                <a:latin typeface="Calibri"/>
                <a:ea typeface="Calibri"/>
                <a:cs typeface="Calibri"/>
                <a:sym typeface="Calibri"/>
              </a:rPr>
              <a:t>nullValue</a:t>
            </a:r>
            <a:r>
              <a:rPr lang="en-US" b="0" i="0">
                <a:solidFill>
                  <a:srgbClr val="FFFFFF"/>
                </a:solidFill>
                <a:latin typeface="Calibri"/>
                <a:ea typeface="Calibri"/>
                <a:cs typeface="Calibri"/>
                <a:sym typeface="Calibri"/>
              </a:rPr>
              <a:t> = null; // Null</a:t>
            </a: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let </a:t>
            </a:r>
            <a:r>
              <a:rPr lang="en-US" b="0" i="0" err="1">
                <a:solidFill>
                  <a:srgbClr val="FFFFFF"/>
                </a:solidFill>
                <a:latin typeface="Calibri"/>
                <a:ea typeface="Calibri"/>
                <a:cs typeface="Calibri"/>
                <a:sym typeface="Calibri"/>
              </a:rPr>
              <a:t>undefinedValue</a:t>
            </a:r>
            <a:r>
              <a:rPr lang="en-US" b="0" i="0">
                <a:solidFill>
                  <a:srgbClr val="FFFFFF"/>
                </a:solidFill>
                <a:latin typeface="Calibri"/>
                <a:ea typeface="Calibri"/>
                <a:cs typeface="Calibri"/>
                <a:sym typeface="Calibri"/>
              </a:rPr>
              <a:t>; // Undefined</a:t>
            </a:r>
          </a:p>
          <a:p>
            <a:pPr marL="0" marR="0" lvl="0" indent="0" algn="l" rtl="0">
              <a:lnSpc>
                <a:spcPct val="100000"/>
              </a:lnSpc>
              <a:spcBef>
                <a:spcPts val="0"/>
              </a:spcBef>
              <a:spcAft>
                <a:spcPts val="0"/>
              </a:spcAft>
              <a:buClr>
                <a:srgbClr val="000000"/>
              </a:buClr>
              <a:buSzPts val="1400"/>
              <a:buFont typeface="Arial"/>
              <a:buNone/>
            </a:pPr>
            <a:r>
              <a:rPr lang="en-US" b="0" i="0">
                <a:solidFill>
                  <a:srgbClr val="FFFFFF"/>
                </a:solidFill>
                <a:latin typeface="Calibri"/>
                <a:ea typeface="Calibri"/>
                <a:cs typeface="Calibri"/>
                <a:sym typeface="Calibri"/>
              </a:rPr>
              <a:t>Understanding the distinction between primitive and non-primitive types is important for efficient memory management and for recognizing the characteristics of different types of data in a program.</a:t>
            </a:r>
            <a:endParaRPr i="0">
              <a:latin typeface="Calibri"/>
              <a:ea typeface="Calibri"/>
              <a:cs typeface="Calibri"/>
              <a:sym typeface="Calibri"/>
            </a:endParaRPr>
          </a:p>
        </p:txBody>
      </p:sp>
      <p:sp>
        <p:nvSpPr>
          <p:cNvPr id="976" name="Google Shape;976;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latin typeface="Calibri"/>
                <a:ea typeface="Calibri"/>
                <a:cs typeface="Calibri"/>
                <a:sym typeface="Calibri"/>
              </a:rPr>
              <a:t>Trainer Notes:</a:t>
            </a:r>
          </a:p>
          <a:p>
            <a:pPr marL="0" lvl="0" indent="0" algn="l" rtl="0">
              <a:lnSpc>
                <a:spcPct val="100000"/>
              </a:lnSpc>
              <a:spcBef>
                <a:spcPts val="0"/>
              </a:spcBef>
              <a:spcAft>
                <a:spcPts val="0"/>
              </a:spcAft>
              <a:buClr>
                <a:schemeClr val="dk1"/>
              </a:buClr>
              <a:buSzPts val="1400"/>
              <a:buFont typeface="Arial"/>
              <a:buNone/>
            </a:pPr>
            <a:endParaRPr lang="en-US" b="1">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Non-primitive data types, often referred to as objects, are not inherently defined by the programming language but can be created and manipulated by the programmer. They are more complex and can hold multiple values and methods.</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In JavaScript, examples of non-primitive data types include:</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Objects: Unordered collections of key-value pairs, where the values can be of any data type, including other objects.</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Arrays: Ordered collections of elements, where each element can be of any data type, and elements are accessed by their index.</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Date: Represents dates and times, providing methods for working with dates.</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Regular Expressions (Regex): Used for pattern matching within strings.</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Functions: Treated as first-class citizens, functions can be assigned to variables, passed as arguments, and returned from other functions.</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For example:</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 Object</a:t>
            </a: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let person = { name: "John", age: 30 };</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 Array</a:t>
            </a: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let numbers = [1, 2, 3, 4, 5];</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 Date</a:t>
            </a: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let </a:t>
            </a:r>
            <a:r>
              <a:rPr lang="en-US" err="1">
                <a:latin typeface="Calibri"/>
                <a:ea typeface="Calibri"/>
                <a:cs typeface="Calibri"/>
                <a:sym typeface="Calibri"/>
              </a:rPr>
              <a:t>currentDate</a:t>
            </a:r>
            <a:r>
              <a:rPr lang="en-US">
                <a:latin typeface="Calibri"/>
                <a:ea typeface="Calibri"/>
                <a:cs typeface="Calibri"/>
                <a:sym typeface="Calibri"/>
              </a:rPr>
              <a:t> = new Date();</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 Regex</a:t>
            </a: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let pattern = /[a-z]/;</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 Function</a:t>
            </a: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function add(a, b) {</a:t>
            </a: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  return a + b;</a:t>
            </a: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a:t>
            </a:r>
          </a:p>
          <a:p>
            <a:pPr marL="0" lvl="0" indent="0" algn="l" rtl="0">
              <a:lnSpc>
                <a:spcPct val="100000"/>
              </a:lnSpc>
              <a:spcBef>
                <a:spcPts val="0"/>
              </a:spcBef>
              <a:spcAft>
                <a:spcPts val="0"/>
              </a:spcAft>
              <a:buClr>
                <a:schemeClr val="dk1"/>
              </a:buClr>
              <a:buSzPts val="1400"/>
              <a:buFont typeface="Arial"/>
              <a:buNone/>
            </a:pPr>
            <a:endParaRPr lang="en-US">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Understanding non-primitive data types is crucial for more advanced programming tasks, where the manipulation and organization of complex data structures are essential. The flexibility of non-primitive data types allows programmers to create and model more sophisticated systems within their applications.</a:t>
            </a:r>
            <a:endParaRPr b="0">
              <a:latin typeface="Calibri"/>
              <a:ea typeface="Calibri"/>
              <a:cs typeface="Calibri"/>
              <a:sym typeface="Calibri"/>
            </a:endParaRPr>
          </a:p>
        </p:txBody>
      </p:sp>
      <p:sp>
        <p:nvSpPr>
          <p:cNvPr id="1010" name="Google Shape;1010;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a:p>
        </p:txBody>
      </p:sp>
      <p:sp>
        <p:nvSpPr>
          <p:cNvPr id="1044" name="Google Shape;1044;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br>
              <a:rPr lang="en-IN" b="1"/>
            </a:br>
            <a:br>
              <a:rPr lang="en-IN" b="0"/>
            </a:br>
            <a:r>
              <a:rPr lang="en-US" b="0"/>
              <a:t>Object Literal:</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Description: The simplest and most common way to create an object is by using the object literal notation, encapsulating key-value pairs within curly braces {}.</a:t>
            </a:r>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let person = { name: "John", age: 30 };</a:t>
            </a:r>
          </a:p>
          <a:p>
            <a:pPr marL="0" lvl="0" indent="0" algn="l" rtl="0">
              <a:lnSpc>
                <a:spcPct val="100000"/>
              </a:lnSpc>
              <a:spcBef>
                <a:spcPts val="0"/>
              </a:spcBef>
              <a:spcAft>
                <a:spcPts val="0"/>
              </a:spcAft>
              <a:buSzPts val="1400"/>
              <a:buNone/>
            </a:pPr>
            <a:r>
              <a:rPr lang="en-US" b="0"/>
              <a:t>new Keyword with Object Constructor:</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Description: Objects can be created using constructor functions with the new keyword, initializing properties within the constructor.</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function Person(name, age) {</a:t>
            </a:r>
          </a:p>
          <a:p>
            <a:pPr marL="0" lvl="0" indent="0" algn="l" rtl="0">
              <a:lnSpc>
                <a:spcPct val="100000"/>
              </a:lnSpc>
              <a:spcBef>
                <a:spcPts val="0"/>
              </a:spcBef>
              <a:spcAft>
                <a:spcPts val="0"/>
              </a:spcAft>
              <a:buSzPts val="1400"/>
              <a:buNone/>
            </a:pPr>
            <a:r>
              <a:rPr lang="en-US" b="0"/>
              <a:t>  this.name = name;</a:t>
            </a:r>
          </a:p>
          <a:p>
            <a:pPr marL="0" lvl="0" indent="0" algn="l" rtl="0">
              <a:lnSpc>
                <a:spcPct val="100000"/>
              </a:lnSpc>
              <a:spcBef>
                <a:spcPts val="0"/>
              </a:spcBef>
              <a:spcAft>
                <a:spcPts val="0"/>
              </a:spcAft>
              <a:buSzPts val="1400"/>
              <a:buNone/>
            </a:pPr>
            <a:r>
              <a:rPr lang="en-US" b="0"/>
              <a:t>  </a:t>
            </a:r>
            <a:r>
              <a:rPr lang="en-US" b="0" err="1"/>
              <a:t>this.age</a:t>
            </a:r>
            <a:r>
              <a:rPr lang="en-US" b="0"/>
              <a:t> = age;</a:t>
            </a:r>
          </a:p>
          <a:p>
            <a:pPr marL="0" lvl="0" indent="0" algn="l" rtl="0">
              <a:lnSpc>
                <a:spcPct val="100000"/>
              </a:lnSpc>
              <a:spcBef>
                <a:spcPts val="0"/>
              </a:spcBef>
              <a:spcAft>
                <a:spcPts val="0"/>
              </a:spcAft>
              <a:buSzPts val="1400"/>
              <a:buNone/>
            </a:pPr>
            <a:r>
              <a:rPr lang="en-US" b="0"/>
              <a:t>}</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let john = new Person("John", 30);</a:t>
            </a:r>
          </a:p>
          <a:p>
            <a:pPr marL="0" lvl="0" indent="0" algn="l" rtl="0">
              <a:lnSpc>
                <a:spcPct val="100000"/>
              </a:lnSpc>
              <a:spcBef>
                <a:spcPts val="0"/>
              </a:spcBef>
              <a:spcAft>
                <a:spcPts val="0"/>
              </a:spcAft>
              <a:buSzPts val="1400"/>
              <a:buNone/>
            </a:pPr>
            <a:r>
              <a:rPr lang="en-US" b="0"/>
              <a:t>Using Factory Functions:</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Description: Objects can be created using factory functions, which are functions that return objects.</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function </a:t>
            </a:r>
            <a:r>
              <a:rPr lang="en-US" b="0" err="1"/>
              <a:t>createPerson</a:t>
            </a:r>
            <a:r>
              <a:rPr lang="en-US" b="0"/>
              <a:t>(name, age) {</a:t>
            </a:r>
          </a:p>
          <a:p>
            <a:pPr marL="0" lvl="0" indent="0" algn="l" rtl="0">
              <a:lnSpc>
                <a:spcPct val="100000"/>
              </a:lnSpc>
              <a:spcBef>
                <a:spcPts val="0"/>
              </a:spcBef>
              <a:spcAft>
                <a:spcPts val="0"/>
              </a:spcAft>
              <a:buSzPts val="1400"/>
              <a:buNone/>
            </a:pPr>
            <a:r>
              <a:rPr lang="en-US" b="0"/>
              <a:t>  return { name, age };</a:t>
            </a:r>
          </a:p>
          <a:p>
            <a:pPr marL="0" lvl="0" indent="0" algn="l" rtl="0">
              <a:lnSpc>
                <a:spcPct val="100000"/>
              </a:lnSpc>
              <a:spcBef>
                <a:spcPts val="0"/>
              </a:spcBef>
              <a:spcAft>
                <a:spcPts val="0"/>
              </a:spcAft>
              <a:buSzPts val="1400"/>
              <a:buNone/>
            </a:pPr>
            <a:r>
              <a:rPr lang="en-US" b="0"/>
              <a:t>}</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let jane = </a:t>
            </a:r>
            <a:r>
              <a:rPr lang="en-US" b="0" err="1"/>
              <a:t>createPerson</a:t>
            </a:r>
            <a:r>
              <a:rPr lang="en-US" b="0"/>
              <a:t>("Jane", 25);</a:t>
            </a:r>
          </a:p>
          <a:p>
            <a:pPr marL="0" lvl="0" indent="0" algn="l" rtl="0">
              <a:lnSpc>
                <a:spcPct val="100000"/>
              </a:lnSpc>
              <a:spcBef>
                <a:spcPts val="0"/>
              </a:spcBef>
              <a:spcAft>
                <a:spcPts val="0"/>
              </a:spcAft>
              <a:buSzPts val="1400"/>
              <a:buNone/>
            </a:pPr>
            <a:r>
              <a:rPr lang="en-US" b="0" err="1"/>
              <a:t>Object.create</a:t>
            </a:r>
            <a:r>
              <a:rPr lang="en-US" b="0"/>
              <a:t>():</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Description: The </a:t>
            </a:r>
            <a:r>
              <a:rPr lang="en-US" b="0" err="1"/>
              <a:t>Object.create</a:t>
            </a:r>
            <a:r>
              <a:rPr lang="en-US" b="0"/>
              <a:t>() method creates a new object, using an existing object as the prototype of the newly created object.</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let </a:t>
            </a:r>
            <a:r>
              <a:rPr lang="en-US" b="0" err="1"/>
              <a:t>existingObject</a:t>
            </a:r>
            <a:r>
              <a:rPr lang="en-US" b="0"/>
              <a:t> = { prop: "value" };</a:t>
            </a:r>
          </a:p>
          <a:p>
            <a:pPr marL="0" lvl="0" indent="0" algn="l" rtl="0">
              <a:lnSpc>
                <a:spcPct val="100000"/>
              </a:lnSpc>
              <a:spcBef>
                <a:spcPts val="0"/>
              </a:spcBef>
              <a:spcAft>
                <a:spcPts val="0"/>
              </a:spcAft>
              <a:buSzPts val="1400"/>
              <a:buNone/>
            </a:pPr>
            <a:r>
              <a:rPr lang="en-US" b="0"/>
              <a:t>let </a:t>
            </a:r>
            <a:r>
              <a:rPr lang="en-US" b="0" err="1"/>
              <a:t>newObj</a:t>
            </a:r>
            <a:r>
              <a:rPr lang="en-US" b="0"/>
              <a:t> = </a:t>
            </a:r>
            <a:r>
              <a:rPr lang="en-US" b="0" err="1"/>
              <a:t>Object.create</a:t>
            </a:r>
            <a:r>
              <a:rPr lang="en-US" b="0"/>
              <a:t>(</a:t>
            </a:r>
            <a:r>
              <a:rPr lang="en-US" b="0" err="1"/>
              <a:t>existingObject</a:t>
            </a:r>
            <a:r>
              <a:rPr lang="en-US" b="0"/>
              <a:t>);</a:t>
            </a:r>
          </a:p>
          <a:p>
            <a:pPr marL="0" lvl="0" indent="0" algn="l" rtl="0">
              <a:lnSpc>
                <a:spcPct val="100000"/>
              </a:lnSpc>
              <a:spcBef>
                <a:spcPts val="0"/>
              </a:spcBef>
              <a:spcAft>
                <a:spcPts val="0"/>
              </a:spcAft>
              <a:buSzPts val="1400"/>
              <a:buNone/>
            </a:pPr>
            <a:r>
              <a:rPr lang="en-US" b="0"/>
              <a:t>Classes:</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Description: ES6 introduced the class syntax, providing a more structured and syntactic sugar for creating objects and constructor functions.</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Example:</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class Car {</a:t>
            </a:r>
          </a:p>
          <a:p>
            <a:pPr marL="0" lvl="0" indent="0" algn="l" rtl="0">
              <a:lnSpc>
                <a:spcPct val="100000"/>
              </a:lnSpc>
              <a:spcBef>
                <a:spcPts val="0"/>
              </a:spcBef>
              <a:spcAft>
                <a:spcPts val="0"/>
              </a:spcAft>
              <a:buSzPts val="1400"/>
              <a:buNone/>
            </a:pPr>
            <a:r>
              <a:rPr lang="en-US" b="0"/>
              <a:t>  constructor(make, model) {</a:t>
            </a:r>
          </a:p>
          <a:p>
            <a:pPr marL="0" lvl="0" indent="0" algn="l" rtl="0">
              <a:lnSpc>
                <a:spcPct val="100000"/>
              </a:lnSpc>
              <a:spcBef>
                <a:spcPts val="0"/>
              </a:spcBef>
              <a:spcAft>
                <a:spcPts val="0"/>
              </a:spcAft>
              <a:buSzPts val="1400"/>
              <a:buNone/>
            </a:pPr>
            <a:r>
              <a:rPr lang="en-US" b="0"/>
              <a:t>    </a:t>
            </a:r>
            <a:r>
              <a:rPr lang="en-US" b="0" err="1"/>
              <a:t>this.make</a:t>
            </a:r>
            <a:r>
              <a:rPr lang="en-US" b="0"/>
              <a:t> = make;</a:t>
            </a:r>
          </a:p>
          <a:p>
            <a:pPr marL="0" lvl="0" indent="0" algn="l" rtl="0">
              <a:lnSpc>
                <a:spcPct val="100000"/>
              </a:lnSpc>
              <a:spcBef>
                <a:spcPts val="0"/>
              </a:spcBef>
              <a:spcAft>
                <a:spcPts val="0"/>
              </a:spcAft>
              <a:buSzPts val="1400"/>
              <a:buNone/>
            </a:pPr>
            <a:r>
              <a:rPr lang="en-US" b="0"/>
              <a:t>    </a:t>
            </a:r>
            <a:r>
              <a:rPr lang="en-US" b="0" err="1"/>
              <a:t>this.model</a:t>
            </a:r>
            <a:r>
              <a:rPr lang="en-US" b="0"/>
              <a:t> = model;</a:t>
            </a:r>
          </a:p>
          <a:p>
            <a:pPr marL="0" lvl="0" indent="0" algn="l" rtl="0">
              <a:lnSpc>
                <a:spcPct val="100000"/>
              </a:lnSpc>
              <a:spcBef>
                <a:spcPts val="0"/>
              </a:spcBef>
              <a:spcAft>
                <a:spcPts val="0"/>
              </a:spcAft>
              <a:buSzPts val="1400"/>
              <a:buNone/>
            </a:pPr>
            <a:r>
              <a:rPr lang="en-US" b="0"/>
              <a:t>  }</a:t>
            </a:r>
          </a:p>
          <a:p>
            <a:pPr marL="0" lvl="0" indent="0" algn="l" rtl="0">
              <a:lnSpc>
                <a:spcPct val="100000"/>
              </a:lnSpc>
              <a:spcBef>
                <a:spcPts val="0"/>
              </a:spcBef>
              <a:spcAft>
                <a:spcPts val="0"/>
              </a:spcAft>
              <a:buSzPts val="1400"/>
              <a:buNone/>
            </a:pPr>
            <a:r>
              <a:rPr lang="en-US" b="0"/>
              <a:t>}</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let </a:t>
            </a:r>
            <a:r>
              <a:rPr lang="en-US" b="0" err="1"/>
              <a:t>myCar</a:t>
            </a:r>
            <a:r>
              <a:rPr lang="en-US" b="0"/>
              <a:t> = new Car("Toyota", "Camry");</a:t>
            </a:r>
          </a:p>
          <a:p>
            <a:pPr marL="0" lvl="0" indent="0" algn="l" rtl="0">
              <a:lnSpc>
                <a:spcPct val="100000"/>
              </a:lnSpc>
              <a:spcBef>
                <a:spcPts val="0"/>
              </a:spcBef>
              <a:spcAft>
                <a:spcPts val="0"/>
              </a:spcAft>
              <a:buSzPts val="1400"/>
              <a:buNone/>
            </a:pPr>
            <a:endParaRPr lang="en-US" b="0"/>
          </a:p>
          <a:p>
            <a:pPr marL="0" lvl="0" indent="0" algn="l" rtl="0">
              <a:lnSpc>
                <a:spcPct val="100000"/>
              </a:lnSpc>
              <a:spcBef>
                <a:spcPts val="0"/>
              </a:spcBef>
              <a:spcAft>
                <a:spcPts val="0"/>
              </a:spcAft>
              <a:buSzPts val="1400"/>
              <a:buNone/>
            </a:pPr>
            <a:r>
              <a:rPr lang="en-US" b="0"/>
              <a:t>Each method has its use cases and advantages, and the choice often depends on the specific requirements of the application and the developer's preference for coding style.</a:t>
            </a:r>
            <a:endParaRPr b="0"/>
          </a:p>
        </p:txBody>
      </p:sp>
      <p:sp>
        <p:nvSpPr>
          <p:cNvPr id="1052" name="Google Shape;1052;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p>
          <a:p>
            <a:pPr marL="0" lvl="0" indent="0" algn="l" rtl="0">
              <a:lnSpc>
                <a:spcPct val="100000"/>
              </a:lnSpc>
              <a:spcBef>
                <a:spcPts val="0"/>
              </a:spcBef>
              <a:spcAft>
                <a:spcPts val="0"/>
              </a:spcAft>
              <a:buClr>
                <a:schemeClr val="dk1"/>
              </a:buClr>
              <a:buSzPts val="1400"/>
              <a:buFont typeface="Arial"/>
              <a:buNone/>
            </a:pPr>
            <a:endParaRPr b="1"/>
          </a:p>
          <a:p>
            <a:pPr marL="0" lvl="0" indent="0" algn="l" rtl="0">
              <a:lnSpc>
                <a:spcPct val="100000"/>
              </a:lnSpc>
              <a:spcBef>
                <a:spcPts val="0"/>
              </a:spcBef>
              <a:spcAft>
                <a:spcPts val="0"/>
              </a:spcAft>
              <a:buSzPts val="1400"/>
              <a:buNone/>
            </a:pPr>
            <a:r>
              <a:rPr lang="en-US"/>
              <a:t>In JavaScript, objects can be created using the object literal notation, a concise and straightforward way to define and initialize objects. An object literal is a collection of key-value pairs enclosed in curly braces {}. Each key is a property name, and its corresponding value can be of any data type, including functions.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Here is an example of creating an object using the object literal notation: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var greeting = {</a:t>
            </a:r>
          </a:p>
          <a:p>
            <a:pPr marL="0" lvl="0" indent="0" algn="l" rtl="0">
              <a:lnSpc>
                <a:spcPct val="100000"/>
              </a:lnSpc>
              <a:spcBef>
                <a:spcPts val="0"/>
              </a:spcBef>
              <a:spcAft>
                <a:spcPts val="0"/>
              </a:spcAft>
              <a:buSzPts val="1400"/>
              <a:buNone/>
            </a:pPr>
            <a:r>
              <a:rPr lang="en-US"/>
              <a:t>  </a:t>
            </a:r>
            <a:r>
              <a:rPr lang="en-US" err="1"/>
              <a:t>Fullname</a:t>
            </a:r>
            <a:r>
              <a:rPr lang="en-US"/>
              <a:t>: "Ben Shapiro",</a:t>
            </a:r>
          </a:p>
          <a:p>
            <a:pPr marL="0" lvl="0" indent="0" algn="l" rtl="0">
              <a:lnSpc>
                <a:spcPct val="100000"/>
              </a:lnSpc>
              <a:spcBef>
                <a:spcPts val="0"/>
              </a:spcBef>
              <a:spcAft>
                <a:spcPts val="0"/>
              </a:spcAft>
              <a:buSzPts val="1400"/>
              <a:buNone/>
            </a:pPr>
            <a:r>
              <a:rPr lang="en-US"/>
              <a:t>  greet: (message, name) =&gt; {</a:t>
            </a:r>
          </a:p>
          <a:p>
            <a:pPr marL="0" lvl="0" indent="0" algn="l" rtl="0">
              <a:lnSpc>
                <a:spcPct val="100000"/>
              </a:lnSpc>
              <a:spcBef>
                <a:spcPts val="0"/>
              </a:spcBef>
              <a:spcAft>
                <a:spcPts val="0"/>
              </a:spcAft>
              <a:buSzPts val="1400"/>
              <a:buNone/>
            </a:pPr>
            <a:r>
              <a:rPr lang="en-US"/>
              <a:t>    console.log(message + " " + name + "!!");</a:t>
            </a:r>
          </a:p>
          <a:p>
            <a:pPr marL="0" lvl="0" indent="0" algn="l" rtl="0">
              <a:lnSpc>
                <a:spcPct val="100000"/>
              </a:lnSpc>
              <a:spcBef>
                <a:spcPts val="0"/>
              </a:spcBef>
              <a:spcAft>
                <a:spcPts val="0"/>
              </a:spcAft>
              <a:buSzPts val="1400"/>
              <a:buNone/>
            </a:pPr>
            <a:r>
              <a:rPr lang="en-US"/>
              <a:t>  }</a:t>
            </a:r>
          </a:p>
          <a:p>
            <a:pPr marL="0" lvl="0" indent="0" algn="l" rtl="0">
              <a:lnSpc>
                <a:spcPct val="100000"/>
              </a:lnSpc>
              <a:spcBef>
                <a:spcPts val="0"/>
              </a:spcBef>
              <a:spcAft>
                <a:spcPts val="0"/>
              </a:spcAft>
              <a:buSzPts val="1400"/>
              <a:buNone/>
            </a:pPr>
            <a:r>
              <a:rPr lang="en-US"/>
              <a:t>};</a:t>
            </a:r>
          </a:p>
          <a:p>
            <a:pPr marL="0" lvl="0" indent="0" algn="l" rtl="0">
              <a:lnSpc>
                <a:spcPct val="100000"/>
              </a:lnSpc>
              <a:spcBef>
                <a:spcPts val="0"/>
              </a:spcBef>
              <a:spcAft>
                <a:spcPts val="0"/>
              </a:spcAft>
              <a:buSzPts val="1400"/>
              <a:buNone/>
            </a:pPr>
            <a:r>
              <a:rPr lang="en-US"/>
              <a:t>In this example:</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The object greeting has two properties: "</a:t>
            </a:r>
            <a:r>
              <a:rPr lang="en-US" err="1"/>
              <a:t>Fullname</a:t>
            </a:r>
            <a:r>
              <a:rPr lang="en-US"/>
              <a:t>" and "greet".</a:t>
            </a:r>
          </a:p>
          <a:p>
            <a:pPr marL="0" lvl="0" indent="0" algn="l" rtl="0">
              <a:lnSpc>
                <a:spcPct val="100000"/>
              </a:lnSpc>
              <a:spcBef>
                <a:spcPts val="0"/>
              </a:spcBef>
              <a:spcAft>
                <a:spcPts val="0"/>
              </a:spcAft>
              <a:buSzPts val="1400"/>
              <a:buNone/>
            </a:pPr>
            <a:r>
              <a:rPr lang="en-US"/>
              <a:t>The "</a:t>
            </a:r>
            <a:r>
              <a:rPr lang="en-US" err="1"/>
              <a:t>Fullname</a:t>
            </a:r>
            <a:r>
              <a:rPr lang="en-US"/>
              <a:t>" property is assigned the string value "Ben Shapiro".</a:t>
            </a:r>
          </a:p>
          <a:p>
            <a:pPr marL="0" lvl="0" indent="0" algn="l" rtl="0">
              <a:lnSpc>
                <a:spcPct val="100000"/>
              </a:lnSpc>
              <a:spcBef>
                <a:spcPts val="0"/>
              </a:spcBef>
              <a:spcAft>
                <a:spcPts val="0"/>
              </a:spcAft>
              <a:buSzPts val="1400"/>
              <a:buNone/>
            </a:pPr>
            <a:r>
              <a:rPr lang="en-US"/>
              <a:t>The "greet" property is assigned an arrow function that takes two parameters (message and name) and logs a greeting message to the console.</a:t>
            </a:r>
          </a:p>
          <a:p>
            <a:pPr marL="0" lvl="0" indent="0" algn="l" rtl="0">
              <a:lnSpc>
                <a:spcPct val="100000"/>
              </a:lnSpc>
              <a:spcBef>
                <a:spcPts val="0"/>
              </a:spcBef>
              <a:spcAft>
                <a:spcPts val="0"/>
              </a:spcAft>
              <a:buSzPts val="1400"/>
              <a:buNone/>
            </a:pPr>
            <a:r>
              <a:rPr lang="en-US"/>
              <a:t>The syntax for object literals involves separating each key-value pair with a comma, and using colons to separate keys and values. It's important to note that object literals are not arrays; they are distinct entities for organizing data and behavior in a structured manner.</a:t>
            </a:r>
            <a:endParaRPr/>
          </a:p>
        </p:txBody>
      </p:sp>
      <p:sp>
        <p:nvSpPr>
          <p:cNvPr id="1096" name="Google Shape;1096;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Trainer Notes:</a:t>
            </a:r>
            <a:br>
              <a:rPr lang="en-US" b="1" dirty="0"/>
            </a:br>
            <a:br>
              <a:rPr lang="en-US" b="1" dirty="0"/>
            </a:br>
            <a:r>
              <a:rPr lang="en-US" b="0" dirty="0"/>
              <a:t>Since the slide is self-explanatory, no trainer notes are required.</a:t>
            </a:r>
            <a:endParaRPr lang="en-US" b="1" dirty="0"/>
          </a:p>
        </p:txBody>
      </p:sp>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483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p>
          <a:p>
            <a:pPr marL="0" lvl="0" indent="0" algn="l" rtl="0">
              <a:lnSpc>
                <a:spcPct val="100000"/>
              </a:lnSpc>
              <a:spcBef>
                <a:spcPts val="0"/>
              </a:spcBef>
              <a:spcAft>
                <a:spcPts val="0"/>
              </a:spcAft>
              <a:buClr>
                <a:schemeClr val="dk1"/>
              </a:buClr>
              <a:buSzPts val="1400"/>
              <a:buFont typeface="Arial"/>
              <a:buNone/>
            </a:pPr>
            <a:endParaRPr/>
          </a:p>
          <a:p>
            <a:pPr marL="0" marR="0" lvl="0" indent="0" algn="l" rtl="0">
              <a:lnSpc>
                <a:spcPct val="100000"/>
              </a:lnSpc>
              <a:spcBef>
                <a:spcPts val="0"/>
              </a:spcBef>
              <a:spcAft>
                <a:spcPts val="0"/>
              </a:spcAft>
              <a:buClr>
                <a:schemeClr val="dk1"/>
              </a:buClr>
              <a:buSzPts val="1400"/>
              <a:buFont typeface="Arial"/>
              <a:buNone/>
            </a:pPr>
            <a:r>
              <a:rPr lang="en-US"/>
              <a:t>Using the new Operator with Object Constructor:</a:t>
            </a:r>
          </a:p>
          <a:p>
            <a:pPr marL="0" marR="0" lvl="0" indent="0" algn="l" rtl="0">
              <a:lnSpc>
                <a:spcPct val="100000"/>
              </a:lnSpc>
              <a:spcBef>
                <a:spcPts val="0"/>
              </a:spcBef>
              <a:spcAft>
                <a:spcPts val="0"/>
              </a:spcAft>
              <a:buClr>
                <a:schemeClr val="dk1"/>
              </a:buClr>
              <a:buSzPts val="1400"/>
              <a:buFont typeface="Arial"/>
              <a:buNone/>
            </a:pPr>
            <a:endParaRPr lang="en-US"/>
          </a:p>
          <a:p>
            <a:pPr marL="0" marR="0" lvl="0" indent="0" algn="l" rtl="0">
              <a:lnSpc>
                <a:spcPct val="100000"/>
              </a:lnSpc>
              <a:spcBef>
                <a:spcPts val="0"/>
              </a:spcBef>
              <a:spcAft>
                <a:spcPts val="0"/>
              </a:spcAft>
              <a:buClr>
                <a:schemeClr val="dk1"/>
              </a:buClr>
              <a:buSzPts val="1400"/>
              <a:buFont typeface="Arial"/>
              <a:buNone/>
            </a:pPr>
            <a:r>
              <a:rPr lang="en-US"/>
              <a:t>let student = new Object();</a:t>
            </a:r>
          </a:p>
          <a:p>
            <a:pPr marL="0" marR="0" lvl="0" indent="0" algn="l" rtl="0">
              <a:lnSpc>
                <a:spcPct val="100000"/>
              </a:lnSpc>
              <a:spcBef>
                <a:spcPts val="0"/>
              </a:spcBef>
              <a:spcAft>
                <a:spcPts val="0"/>
              </a:spcAft>
              <a:buClr>
                <a:schemeClr val="dk1"/>
              </a:buClr>
              <a:buSzPts val="1400"/>
              <a:buFont typeface="Arial"/>
              <a:buNone/>
            </a:pPr>
            <a:endParaRPr lang="en-US"/>
          </a:p>
          <a:p>
            <a:pPr marL="0" marR="0" lvl="0" indent="0" algn="l" rtl="0">
              <a:lnSpc>
                <a:spcPct val="100000"/>
              </a:lnSpc>
              <a:spcBef>
                <a:spcPts val="0"/>
              </a:spcBef>
              <a:spcAft>
                <a:spcPts val="0"/>
              </a:spcAft>
              <a:buClr>
                <a:schemeClr val="dk1"/>
              </a:buClr>
              <a:buSzPts val="1400"/>
              <a:buFont typeface="Arial"/>
              <a:buNone/>
            </a:pPr>
            <a:r>
              <a:rPr lang="en-US" err="1"/>
              <a:t>student.Name</a:t>
            </a:r>
            <a:r>
              <a:rPr lang="en-US"/>
              <a:t> = '</a:t>
            </a:r>
            <a:r>
              <a:rPr lang="en-US" err="1"/>
              <a:t>testName</a:t>
            </a:r>
            <a:r>
              <a:rPr lang="en-US"/>
              <a:t>';</a:t>
            </a:r>
          </a:p>
          <a:p>
            <a:pPr marL="0" marR="0" lvl="0" indent="0" algn="l" rtl="0">
              <a:lnSpc>
                <a:spcPct val="100000"/>
              </a:lnSpc>
              <a:spcBef>
                <a:spcPts val="0"/>
              </a:spcBef>
              <a:spcAft>
                <a:spcPts val="0"/>
              </a:spcAft>
              <a:buClr>
                <a:schemeClr val="dk1"/>
              </a:buClr>
              <a:buSzPts val="1400"/>
              <a:buFont typeface="Arial"/>
              <a:buNone/>
            </a:pPr>
            <a:r>
              <a:rPr lang="en-US" err="1"/>
              <a:t>student.Rollno</a:t>
            </a:r>
            <a:r>
              <a:rPr lang="en-US"/>
              <a:t> = '</a:t>
            </a:r>
            <a:r>
              <a:rPr lang="en-US" err="1"/>
              <a:t>testRollno</a:t>
            </a:r>
            <a:r>
              <a:rPr lang="en-US"/>
              <a:t>';</a:t>
            </a:r>
          </a:p>
          <a:p>
            <a:pPr marL="0" marR="0" lvl="0" indent="0" algn="l" rtl="0">
              <a:lnSpc>
                <a:spcPct val="100000"/>
              </a:lnSpc>
              <a:spcBef>
                <a:spcPts val="0"/>
              </a:spcBef>
              <a:spcAft>
                <a:spcPts val="0"/>
              </a:spcAft>
              <a:buClr>
                <a:schemeClr val="dk1"/>
              </a:buClr>
              <a:buSzPts val="1400"/>
              <a:buFont typeface="Arial"/>
              <a:buNone/>
            </a:pPr>
            <a:r>
              <a:rPr lang="en-US"/>
              <a:t>The new Object() syntax creates a new instance of the generic Object constructor.</a:t>
            </a:r>
          </a:p>
          <a:p>
            <a:pPr marL="0" marR="0" lvl="0" indent="0" algn="l" rtl="0">
              <a:lnSpc>
                <a:spcPct val="100000"/>
              </a:lnSpc>
              <a:spcBef>
                <a:spcPts val="0"/>
              </a:spcBef>
              <a:spcAft>
                <a:spcPts val="0"/>
              </a:spcAft>
              <a:buClr>
                <a:schemeClr val="dk1"/>
              </a:buClr>
              <a:buSzPts val="1400"/>
              <a:buFont typeface="Arial"/>
              <a:buNone/>
            </a:pPr>
            <a:r>
              <a:rPr lang="en-US"/>
              <a:t>Properties (Name and </a:t>
            </a:r>
            <a:r>
              <a:rPr lang="en-US" err="1"/>
              <a:t>Rollno</a:t>
            </a:r>
            <a:r>
              <a:rPr lang="en-US"/>
              <a:t>) are added to the student object.</a:t>
            </a:r>
          </a:p>
          <a:p>
            <a:pPr marL="0" marR="0" lvl="0" indent="0" algn="l" rtl="0">
              <a:lnSpc>
                <a:spcPct val="100000"/>
              </a:lnSpc>
              <a:spcBef>
                <a:spcPts val="0"/>
              </a:spcBef>
              <a:spcAft>
                <a:spcPts val="0"/>
              </a:spcAft>
              <a:buClr>
                <a:schemeClr val="dk1"/>
              </a:buClr>
              <a:buSzPts val="1400"/>
              <a:buFont typeface="Arial"/>
              <a:buNone/>
            </a:pPr>
            <a:endParaRPr lang="en-US"/>
          </a:p>
          <a:p>
            <a:pPr marL="0" marR="0" lvl="0" indent="0" algn="l" rtl="0">
              <a:lnSpc>
                <a:spcPct val="100000"/>
              </a:lnSpc>
              <a:spcBef>
                <a:spcPts val="0"/>
              </a:spcBef>
              <a:spcAft>
                <a:spcPts val="0"/>
              </a:spcAft>
              <a:buClr>
                <a:schemeClr val="dk1"/>
              </a:buClr>
              <a:buSzPts val="1400"/>
              <a:buFont typeface="Arial"/>
              <a:buNone/>
            </a:pPr>
            <a:r>
              <a:rPr lang="en-US"/>
              <a:t>Using the new Operator with a Constructor Function:</a:t>
            </a:r>
          </a:p>
          <a:p>
            <a:pPr marL="0" marR="0" lvl="0" indent="0" algn="l" rtl="0">
              <a:lnSpc>
                <a:spcPct val="100000"/>
              </a:lnSpc>
              <a:spcBef>
                <a:spcPts val="0"/>
              </a:spcBef>
              <a:spcAft>
                <a:spcPts val="0"/>
              </a:spcAft>
              <a:buClr>
                <a:schemeClr val="dk1"/>
              </a:buClr>
              <a:buSzPts val="1400"/>
              <a:buFont typeface="Arial"/>
              <a:buNone/>
            </a:pPr>
            <a:endParaRPr lang="en-US"/>
          </a:p>
          <a:p>
            <a:pPr marL="0" marR="0" lvl="0" indent="0" algn="l" rtl="0">
              <a:lnSpc>
                <a:spcPct val="100000"/>
              </a:lnSpc>
              <a:spcBef>
                <a:spcPts val="0"/>
              </a:spcBef>
              <a:spcAft>
                <a:spcPts val="0"/>
              </a:spcAft>
              <a:buClr>
                <a:schemeClr val="dk1"/>
              </a:buClr>
              <a:buSzPts val="1400"/>
              <a:buFont typeface="Arial"/>
              <a:buNone/>
            </a:pPr>
            <a:r>
              <a:rPr lang="en-US"/>
              <a:t>function Student(Name, </a:t>
            </a:r>
            <a:r>
              <a:rPr lang="en-US" err="1"/>
              <a:t>Rollno</a:t>
            </a:r>
            <a:r>
              <a:rPr lang="en-US"/>
              <a:t>) {</a:t>
            </a:r>
          </a:p>
          <a:p>
            <a:pPr marL="0" marR="0" lvl="0" indent="0" algn="l" rtl="0">
              <a:lnSpc>
                <a:spcPct val="100000"/>
              </a:lnSpc>
              <a:spcBef>
                <a:spcPts val="0"/>
              </a:spcBef>
              <a:spcAft>
                <a:spcPts val="0"/>
              </a:spcAft>
              <a:buClr>
                <a:schemeClr val="dk1"/>
              </a:buClr>
              <a:buSzPts val="1400"/>
              <a:buFont typeface="Arial"/>
              <a:buNone/>
            </a:pPr>
            <a:r>
              <a:rPr lang="en-US"/>
              <a:t>  </a:t>
            </a:r>
            <a:r>
              <a:rPr lang="en-US" err="1"/>
              <a:t>this.FullName</a:t>
            </a:r>
            <a:r>
              <a:rPr lang="en-US"/>
              <a:t> = Name;</a:t>
            </a:r>
          </a:p>
          <a:p>
            <a:pPr marL="0" marR="0" lvl="0" indent="0" algn="l" rtl="0">
              <a:lnSpc>
                <a:spcPct val="100000"/>
              </a:lnSpc>
              <a:spcBef>
                <a:spcPts val="0"/>
              </a:spcBef>
              <a:spcAft>
                <a:spcPts val="0"/>
              </a:spcAft>
              <a:buClr>
                <a:schemeClr val="dk1"/>
              </a:buClr>
              <a:buSzPts val="1400"/>
              <a:buFont typeface="Arial"/>
              <a:buNone/>
            </a:pPr>
            <a:r>
              <a:rPr lang="en-US"/>
              <a:t>  </a:t>
            </a:r>
            <a:r>
              <a:rPr lang="en-US" err="1"/>
              <a:t>this.Rollno</a:t>
            </a:r>
            <a:r>
              <a:rPr lang="en-US"/>
              <a:t> = </a:t>
            </a:r>
            <a:r>
              <a:rPr lang="en-US" err="1"/>
              <a:t>Rollno</a:t>
            </a:r>
            <a:r>
              <a:rPr lang="en-US"/>
              <a:t>;</a:t>
            </a:r>
          </a:p>
          <a:p>
            <a:pPr marL="0" marR="0" lvl="0" indent="0" algn="l" rtl="0">
              <a:lnSpc>
                <a:spcPct val="100000"/>
              </a:lnSpc>
              <a:spcBef>
                <a:spcPts val="0"/>
              </a:spcBef>
              <a:spcAft>
                <a:spcPts val="0"/>
              </a:spcAft>
              <a:buClr>
                <a:schemeClr val="dk1"/>
              </a:buClr>
              <a:buSzPts val="1400"/>
              <a:buFont typeface="Arial"/>
              <a:buNone/>
            </a:pPr>
            <a:r>
              <a:rPr lang="en-US"/>
              <a:t>}</a:t>
            </a:r>
          </a:p>
          <a:p>
            <a:pPr marL="0" marR="0" lvl="0" indent="0" algn="l" rtl="0">
              <a:lnSpc>
                <a:spcPct val="100000"/>
              </a:lnSpc>
              <a:spcBef>
                <a:spcPts val="0"/>
              </a:spcBef>
              <a:spcAft>
                <a:spcPts val="0"/>
              </a:spcAft>
              <a:buClr>
                <a:schemeClr val="dk1"/>
              </a:buClr>
              <a:buSzPts val="1400"/>
              <a:buFont typeface="Arial"/>
              <a:buNone/>
            </a:pPr>
            <a:endParaRPr lang="en-US"/>
          </a:p>
          <a:p>
            <a:pPr marL="0" marR="0" lvl="0" indent="0" algn="l" rtl="0">
              <a:lnSpc>
                <a:spcPct val="100000"/>
              </a:lnSpc>
              <a:spcBef>
                <a:spcPts val="0"/>
              </a:spcBef>
              <a:spcAft>
                <a:spcPts val="0"/>
              </a:spcAft>
              <a:buClr>
                <a:schemeClr val="dk1"/>
              </a:buClr>
              <a:buSzPts val="1400"/>
              <a:buFont typeface="Arial"/>
              <a:buNone/>
            </a:pPr>
            <a:r>
              <a:rPr lang="en-US"/>
              <a:t>let student1 = new Student('</a:t>
            </a:r>
            <a:r>
              <a:rPr lang="en-US" err="1"/>
              <a:t>Fullname</a:t>
            </a:r>
            <a:r>
              <a:rPr lang="en-US"/>
              <a:t>', '</a:t>
            </a:r>
            <a:r>
              <a:rPr lang="en-US" err="1"/>
              <a:t>Rollno</a:t>
            </a:r>
            <a:r>
              <a:rPr lang="en-US"/>
              <a:t>');</a:t>
            </a:r>
          </a:p>
          <a:p>
            <a:pPr marL="0" marR="0" lvl="0" indent="0" algn="l" rtl="0">
              <a:lnSpc>
                <a:spcPct val="100000"/>
              </a:lnSpc>
              <a:spcBef>
                <a:spcPts val="0"/>
              </a:spcBef>
              <a:spcAft>
                <a:spcPts val="0"/>
              </a:spcAft>
              <a:buClr>
                <a:schemeClr val="dk1"/>
              </a:buClr>
              <a:buSzPts val="1400"/>
              <a:buFont typeface="Arial"/>
              <a:buNone/>
            </a:pPr>
            <a:r>
              <a:rPr lang="en-US"/>
              <a:t>The Student function acts as a constructor function for creating Student objects.</a:t>
            </a:r>
          </a:p>
          <a:p>
            <a:pPr marL="0" marR="0" lvl="0" indent="0" algn="l" rtl="0">
              <a:lnSpc>
                <a:spcPct val="100000"/>
              </a:lnSpc>
              <a:spcBef>
                <a:spcPts val="0"/>
              </a:spcBef>
              <a:spcAft>
                <a:spcPts val="0"/>
              </a:spcAft>
              <a:buClr>
                <a:schemeClr val="dk1"/>
              </a:buClr>
              <a:buSzPts val="1400"/>
              <a:buFont typeface="Arial"/>
              <a:buNone/>
            </a:pPr>
            <a:r>
              <a:rPr lang="en-US"/>
              <a:t>Properties (</a:t>
            </a:r>
            <a:r>
              <a:rPr lang="en-US" err="1"/>
              <a:t>FullName</a:t>
            </a:r>
            <a:r>
              <a:rPr lang="en-US"/>
              <a:t> and </a:t>
            </a:r>
            <a:r>
              <a:rPr lang="en-US" err="1"/>
              <a:t>Rollno</a:t>
            </a:r>
            <a:r>
              <a:rPr lang="en-US"/>
              <a:t>) are set using the this keyword within the constructor.</a:t>
            </a:r>
          </a:p>
          <a:p>
            <a:pPr marL="0" marR="0" lvl="0" indent="0" algn="l" rtl="0">
              <a:lnSpc>
                <a:spcPct val="100000"/>
              </a:lnSpc>
              <a:spcBef>
                <a:spcPts val="0"/>
              </a:spcBef>
              <a:spcAft>
                <a:spcPts val="0"/>
              </a:spcAft>
              <a:buClr>
                <a:schemeClr val="dk1"/>
              </a:buClr>
              <a:buSzPts val="1400"/>
              <a:buFont typeface="Arial"/>
              <a:buNone/>
            </a:pPr>
            <a:r>
              <a:rPr lang="en-US"/>
              <a:t>The new Student('</a:t>
            </a:r>
            <a:r>
              <a:rPr lang="en-US" err="1"/>
              <a:t>Fullname</a:t>
            </a:r>
            <a:r>
              <a:rPr lang="en-US"/>
              <a:t>', '</a:t>
            </a:r>
            <a:r>
              <a:rPr lang="en-US" err="1"/>
              <a:t>Rollno</a:t>
            </a:r>
            <a:r>
              <a:rPr lang="en-US"/>
              <a:t>') syntax creates a new instance of the Student constructor, initializing it with the provided values.</a:t>
            </a:r>
          </a:p>
          <a:p>
            <a:pPr marL="0" marR="0" lvl="0" indent="0" algn="l" rtl="0">
              <a:lnSpc>
                <a:spcPct val="100000"/>
              </a:lnSpc>
              <a:spcBef>
                <a:spcPts val="0"/>
              </a:spcBef>
              <a:spcAft>
                <a:spcPts val="0"/>
              </a:spcAft>
              <a:buClr>
                <a:schemeClr val="dk1"/>
              </a:buClr>
              <a:buSzPts val="1400"/>
              <a:buFont typeface="Arial"/>
              <a:buNone/>
            </a:pPr>
            <a:r>
              <a:rPr lang="en-US"/>
              <a:t>Your example demonstrates the versatility of the new operator, allowing the creation of objects either with a generic constructor or with custom constructor functions. This pattern is commonly used in JavaScript for creating instances of user-defined types or built-in objects, providing a way to structure and encapsulate data within the application.</a:t>
            </a:r>
            <a:endParaRPr/>
          </a:p>
        </p:txBody>
      </p:sp>
      <p:sp>
        <p:nvSpPr>
          <p:cNvPr id="1110" name="Google Shape;1110;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endParaRPr lang="en-US"/>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let org = { company: '</a:t>
            </a:r>
            <a:r>
              <a:rPr lang="en-US" err="1"/>
              <a:t>Simplilearn</a:t>
            </a:r>
            <a:r>
              <a:rPr lang="en-US"/>
              <a:t>' };</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let student = </a:t>
            </a:r>
            <a:r>
              <a:rPr lang="en-US" err="1"/>
              <a:t>Object.create</a:t>
            </a:r>
            <a:r>
              <a:rPr lang="en-US"/>
              <a:t>(org, { name: { value: 'student1' } });</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console.log(student);</a:t>
            </a:r>
          </a:p>
          <a:p>
            <a:pPr marL="0" lvl="0" indent="0" algn="l" rtl="0">
              <a:lnSpc>
                <a:spcPct val="100000"/>
              </a:lnSpc>
              <a:spcBef>
                <a:spcPts val="0"/>
              </a:spcBef>
              <a:spcAft>
                <a:spcPts val="0"/>
              </a:spcAft>
              <a:buClr>
                <a:schemeClr val="dk1"/>
              </a:buClr>
              <a:buSzPts val="1400"/>
              <a:buFont typeface="Arial"/>
              <a:buNone/>
            </a:pPr>
            <a:r>
              <a:rPr lang="en-US"/>
              <a:t>console.log(student.name);</a:t>
            </a:r>
          </a:p>
          <a:p>
            <a:pPr marL="0" lvl="0" indent="0" algn="l" rtl="0">
              <a:lnSpc>
                <a:spcPct val="100000"/>
              </a:lnSpc>
              <a:spcBef>
                <a:spcPts val="0"/>
              </a:spcBef>
              <a:spcAft>
                <a:spcPts val="0"/>
              </a:spcAft>
              <a:buClr>
                <a:schemeClr val="dk1"/>
              </a:buClr>
              <a:buSzPts val="1400"/>
              <a:buFont typeface="Arial"/>
              <a:buNone/>
            </a:pPr>
            <a:r>
              <a:rPr lang="en-US"/>
              <a:t>Creating the Prototype Object (org):</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The org object is created with a property company set to '</a:t>
            </a:r>
            <a:r>
              <a:rPr lang="en-US" err="1"/>
              <a:t>Simplilearn</a:t>
            </a:r>
            <a:r>
              <a:rPr lang="en-US"/>
              <a:t>'.</a:t>
            </a:r>
          </a:p>
          <a:p>
            <a:pPr marL="0" lvl="0" indent="0" algn="l" rtl="0">
              <a:lnSpc>
                <a:spcPct val="100000"/>
              </a:lnSpc>
              <a:spcBef>
                <a:spcPts val="0"/>
              </a:spcBef>
              <a:spcAft>
                <a:spcPts val="0"/>
              </a:spcAft>
              <a:buClr>
                <a:schemeClr val="dk1"/>
              </a:buClr>
              <a:buSzPts val="1400"/>
              <a:buFont typeface="Arial"/>
              <a:buNone/>
            </a:pPr>
            <a:r>
              <a:rPr lang="en-US"/>
              <a:t>Creating the New Object (student) with </a:t>
            </a:r>
            <a:r>
              <a:rPr lang="en-US" err="1"/>
              <a:t>Object.create</a:t>
            </a:r>
            <a:r>
              <a:rPr lang="en-US"/>
              <a:t>():</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The </a:t>
            </a:r>
            <a:r>
              <a:rPr lang="en-US" err="1"/>
              <a:t>Object.create</a:t>
            </a:r>
            <a:r>
              <a:rPr lang="en-US"/>
              <a:t>() method is used to create a new object student with org as its prototype.</a:t>
            </a:r>
          </a:p>
          <a:p>
            <a:pPr marL="0" lvl="0" indent="0" algn="l" rtl="0">
              <a:lnSpc>
                <a:spcPct val="100000"/>
              </a:lnSpc>
              <a:spcBef>
                <a:spcPts val="0"/>
              </a:spcBef>
              <a:spcAft>
                <a:spcPts val="0"/>
              </a:spcAft>
              <a:buClr>
                <a:schemeClr val="dk1"/>
              </a:buClr>
              <a:buSzPts val="1400"/>
              <a:buFont typeface="Arial"/>
              <a:buNone/>
            </a:pPr>
            <a:r>
              <a:rPr lang="en-US"/>
              <a:t>The second argument is an optional property descriptor object. In this case, it defines a property named name with the value 'student1'.</a:t>
            </a:r>
          </a:p>
          <a:p>
            <a:pPr marL="0" lvl="0" indent="0" algn="l" rtl="0">
              <a:lnSpc>
                <a:spcPct val="100000"/>
              </a:lnSpc>
              <a:spcBef>
                <a:spcPts val="0"/>
              </a:spcBef>
              <a:spcAft>
                <a:spcPts val="0"/>
              </a:spcAft>
              <a:buClr>
                <a:schemeClr val="dk1"/>
              </a:buClr>
              <a:buSzPts val="1400"/>
              <a:buFont typeface="Arial"/>
              <a:buNone/>
            </a:pPr>
            <a:r>
              <a:rPr lang="en-US"/>
              <a:t>Outputting the Objects:</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console.log(student);: Outputs the entire student object, which inherits the company property from its prototype (org).</a:t>
            </a:r>
          </a:p>
          <a:p>
            <a:pPr marL="0" lvl="0" indent="0" algn="l" rtl="0">
              <a:lnSpc>
                <a:spcPct val="100000"/>
              </a:lnSpc>
              <a:spcBef>
                <a:spcPts val="0"/>
              </a:spcBef>
              <a:spcAft>
                <a:spcPts val="0"/>
              </a:spcAft>
              <a:buClr>
                <a:schemeClr val="dk1"/>
              </a:buClr>
              <a:buSzPts val="1400"/>
              <a:buFont typeface="Arial"/>
              <a:buNone/>
            </a:pPr>
            <a:r>
              <a:rPr lang="en-US"/>
              <a:t>console.log(student.name);: Outputs the value of the name property, which is 'student1'.</a:t>
            </a:r>
          </a:p>
          <a:p>
            <a:pPr marL="0" lvl="0" indent="0" algn="l" rtl="0">
              <a:lnSpc>
                <a:spcPct val="100000"/>
              </a:lnSpc>
              <a:spcBef>
                <a:spcPts val="0"/>
              </a:spcBef>
              <a:spcAft>
                <a:spcPts val="0"/>
              </a:spcAft>
              <a:buClr>
                <a:schemeClr val="dk1"/>
              </a:buClr>
              <a:buSzPts val="1400"/>
              <a:buFont typeface="Arial"/>
              <a:buNone/>
            </a:pPr>
            <a:r>
              <a:rPr lang="en-US"/>
              <a:t>This approach allows for object creation with shared properties through prototypal inheritance. The student object inherits properties from its prototype (org), and it can have its own properties as well. This pattern is useful for creating object hierarchies and reusing shared functionality and data.</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endParaRPr lang="en-US"/>
          </a:p>
        </p:txBody>
      </p:sp>
      <p:sp>
        <p:nvSpPr>
          <p:cNvPr id="1131" name="Google Shape;1131;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p>
          <a:p>
            <a:pPr marL="0" lvl="0" indent="0" algn="l" rtl="0">
              <a:lnSpc>
                <a:spcPct val="100000"/>
              </a:lnSpc>
              <a:spcBef>
                <a:spcPts val="0"/>
              </a:spcBef>
              <a:spcAft>
                <a:spcPts val="0"/>
              </a:spcAft>
              <a:buClr>
                <a:schemeClr val="dk1"/>
              </a:buClr>
              <a:buSzPts val="1400"/>
              <a:buFont typeface="Arial"/>
              <a:buNone/>
            </a:pPr>
            <a:endParaRPr lang="en-IN" b="1"/>
          </a:p>
          <a:p>
            <a:pPr marL="0" lvl="0" indent="0" algn="l" rtl="0">
              <a:lnSpc>
                <a:spcPct val="100000"/>
              </a:lnSpc>
              <a:spcBef>
                <a:spcPts val="0"/>
              </a:spcBef>
              <a:spcAft>
                <a:spcPts val="0"/>
              </a:spcAft>
              <a:buClr>
                <a:schemeClr val="dk1"/>
              </a:buClr>
              <a:buSzPts val="1400"/>
              <a:buFont typeface="Arial"/>
              <a:buNone/>
            </a:pPr>
            <a:r>
              <a:rPr lang="en-US" b="0"/>
              <a:t>In JavaScript, the class syntax provides a convenient and more structured way to create objects and constructor functions. The class method is akin to using the new operator with a user-defined constructor function. Here's an example using a student class:</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class Student {</a:t>
            </a:r>
          </a:p>
          <a:p>
            <a:pPr marL="0" lvl="0" indent="0" algn="l" rtl="0">
              <a:lnSpc>
                <a:spcPct val="100000"/>
              </a:lnSpc>
              <a:spcBef>
                <a:spcPts val="0"/>
              </a:spcBef>
              <a:spcAft>
                <a:spcPts val="0"/>
              </a:spcAft>
              <a:buClr>
                <a:schemeClr val="dk1"/>
              </a:buClr>
              <a:buSzPts val="1400"/>
              <a:buFont typeface="Arial"/>
              <a:buNone/>
            </a:pPr>
            <a:r>
              <a:rPr lang="en-US" b="0"/>
              <a:t>  constructor(Name, </a:t>
            </a:r>
            <a:r>
              <a:rPr lang="en-US" b="0" err="1"/>
              <a:t>Rollno</a:t>
            </a:r>
            <a:r>
              <a:rPr lang="en-US" b="0"/>
              <a:t>) {</a:t>
            </a:r>
          </a:p>
          <a:p>
            <a:pPr marL="0" lvl="0" indent="0" algn="l" rtl="0">
              <a:lnSpc>
                <a:spcPct val="100000"/>
              </a:lnSpc>
              <a:spcBef>
                <a:spcPts val="0"/>
              </a:spcBef>
              <a:spcAft>
                <a:spcPts val="0"/>
              </a:spcAft>
              <a:buClr>
                <a:schemeClr val="dk1"/>
              </a:buClr>
              <a:buSzPts val="1400"/>
              <a:buFont typeface="Arial"/>
              <a:buNone/>
            </a:pPr>
            <a:r>
              <a:rPr lang="en-US" b="0"/>
              <a:t>    </a:t>
            </a:r>
            <a:r>
              <a:rPr lang="en-US" b="0" err="1"/>
              <a:t>this.Name</a:t>
            </a:r>
            <a:r>
              <a:rPr lang="en-US" b="0"/>
              <a:t> = Name;</a:t>
            </a:r>
          </a:p>
          <a:p>
            <a:pPr marL="0" lvl="0" indent="0" algn="l" rtl="0">
              <a:lnSpc>
                <a:spcPct val="100000"/>
              </a:lnSpc>
              <a:spcBef>
                <a:spcPts val="0"/>
              </a:spcBef>
              <a:spcAft>
                <a:spcPts val="0"/>
              </a:spcAft>
              <a:buClr>
                <a:schemeClr val="dk1"/>
              </a:buClr>
              <a:buSzPts val="1400"/>
              <a:buFont typeface="Arial"/>
              <a:buNone/>
            </a:pPr>
            <a:r>
              <a:rPr lang="en-US" b="0"/>
              <a:t>    </a:t>
            </a:r>
            <a:r>
              <a:rPr lang="en-US" b="0" err="1"/>
              <a:t>this.Rollno</a:t>
            </a:r>
            <a:r>
              <a:rPr lang="en-US" b="0"/>
              <a:t> = </a:t>
            </a:r>
            <a:r>
              <a:rPr lang="en-US" b="0" err="1"/>
              <a:t>Rollno</a:t>
            </a:r>
            <a:r>
              <a:rPr lang="en-US" b="0"/>
              <a:t>;</a:t>
            </a:r>
          </a:p>
          <a:p>
            <a:pPr marL="0" lvl="0" indent="0" algn="l" rtl="0">
              <a:lnSpc>
                <a:spcPct val="100000"/>
              </a:lnSpc>
              <a:spcBef>
                <a:spcPts val="0"/>
              </a:spcBef>
              <a:spcAft>
                <a:spcPts val="0"/>
              </a:spcAft>
              <a:buClr>
                <a:schemeClr val="dk1"/>
              </a:buClr>
              <a:buSzPts val="1400"/>
              <a:buFont typeface="Arial"/>
              <a:buNone/>
            </a:pPr>
            <a:r>
              <a:rPr lang="en-US" b="0"/>
              <a:t>  }</a:t>
            </a:r>
          </a:p>
          <a:p>
            <a:pPr marL="0" lvl="0" indent="0" algn="l" rtl="0">
              <a:lnSpc>
                <a:spcPct val="100000"/>
              </a:lnSpc>
              <a:spcBef>
                <a:spcPts val="0"/>
              </a:spcBef>
              <a:spcAft>
                <a:spcPts val="0"/>
              </a:spcAft>
              <a:buClr>
                <a:schemeClr val="dk1"/>
              </a:buClr>
              <a:buSzPts val="1400"/>
              <a:buFont typeface="Arial"/>
              <a:buNone/>
            </a:pPr>
            <a:r>
              <a:rPr lang="en-US" b="0"/>
              <a:t>}</a:t>
            </a:r>
          </a:p>
          <a:p>
            <a:pPr marL="0" lvl="0" indent="0" algn="l" rtl="0">
              <a:lnSpc>
                <a:spcPct val="100000"/>
              </a:lnSpc>
              <a:spcBef>
                <a:spcPts val="0"/>
              </a:spcBef>
              <a:spcAft>
                <a:spcPts val="0"/>
              </a:spcAft>
              <a:buClr>
                <a:schemeClr val="dk1"/>
              </a:buClr>
              <a:buSzPts val="1400"/>
              <a:buFont typeface="Arial"/>
              <a:buNone/>
            </a:pPr>
            <a:r>
              <a:rPr lang="en-US" b="0"/>
              <a:t>Explanation: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Class Declaration: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The class keyword is used to declare a class named Student.</a:t>
            </a:r>
          </a:p>
          <a:p>
            <a:pPr marL="0" lvl="0" indent="0" algn="l" rtl="0">
              <a:lnSpc>
                <a:spcPct val="100000"/>
              </a:lnSpc>
              <a:spcBef>
                <a:spcPts val="0"/>
              </a:spcBef>
              <a:spcAft>
                <a:spcPts val="0"/>
              </a:spcAft>
              <a:buClr>
                <a:schemeClr val="dk1"/>
              </a:buClr>
              <a:buSzPts val="1400"/>
              <a:buFont typeface="Arial"/>
              <a:buNone/>
            </a:pPr>
            <a:r>
              <a:rPr lang="en-US" b="0"/>
              <a:t>Constructor Method:</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The constructor method is a special method within a class that is automatically called when an object is instantiated from the class.</a:t>
            </a:r>
          </a:p>
          <a:p>
            <a:pPr marL="0" lvl="0" indent="0" algn="l" rtl="0">
              <a:lnSpc>
                <a:spcPct val="100000"/>
              </a:lnSpc>
              <a:spcBef>
                <a:spcPts val="0"/>
              </a:spcBef>
              <a:spcAft>
                <a:spcPts val="0"/>
              </a:spcAft>
              <a:buClr>
                <a:schemeClr val="dk1"/>
              </a:buClr>
              <a:buSzPts val="1400"/>
              <a:buFont typeface="Arial"/>
              <a:buNone/>
            </a:pPr>
            <a:r>
              <a:rPr lang="en-US" b="0"/>
              <a:t>It initializes the properties (Name and </a:t>
            </a:r>
            <a:r>
              <a:rPr lang="en-US" b="0" err="1"/>
              <a:t>Rollno</a:t>
            </a:r>
            <a:r>
              <a:rPr lang="en-US" b="0"/>
              <a:t>) of the object.</a:t>
            </a:r>
          </a:p>
          <a:p>
            <a:pPr marL="0" lvl="0" indent="0" algn="l" rtl="0">
              <a:lnSpc>
                <a:spcPct val="100000"/>
              </a:lnSpc>
              <a:spcBef>
                <a:spcPts val="0"/>
              </a:spcBef>
              <a:spcAft>
                <a:spcPts val="0"/>
              </a:spcAft>
              <a:buClr>
                <a:schemeClr val="dk1"/>
              </a:buClr>
              <a:buSzPts val="1400"/>
              <a:buFont typeface="Arial"/>
              <a:buNone/>
            </a:pPr>
            <a:r>
              <a:rPr lang="en-US" b="0"/>
              <a:t>Usage of this:</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Inside the constructor, this refers to the instance of the object being created. Properties are assigned to this instance.</a:t>
            </a:r>
          </a:p>
          <a:p>
            <a:pPr marL="0" lvl="0" indent="0" algn="l" rtl="0">
              <a:lnSpc>
                <a:spcPct val="100000"/>
              </a:lnSpc>
              <a:spcBef>
                <a:spcPts val="0"/>
              </a:spcBef>
              <a:spcAft>
                <a:spcPts val="0"/>
              </a:spcAft>
              <a:buClr>
                <a:schemeClr val="dk1"/>
              </a:buClr>
              <a:buSzPts val="1400"/>
              <a:buFont typeface="Arial"/>
              <a:buNone/>
            </a:pPr>
            <a:r>
              <a:rPr lang="en-US" b="0"/>
              <a:t>Creating an Instance: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To create an instance of the Student class, the new keyword is used:</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let student1 = new Student('</a:t>
            </a:r>
            <a:r>
              <a:rPr lang="en-US" b="0" err="1"/>
              <a:t>Fullname</a:t>
            </a:r>
            <a:r>
              <a:rPr lang="en-US" b="0"/>
              <a:t>', '</a:t>
            </a:r>
            <a:r>
              <a:rPr lang="en-US" b="0" err="1"/>
              <a:t>Rollno</a:t>
            </a:r>
            <a:r>
              <a:rPr lang="en-US" b="0"/>
              <a:t>');</a:t>
            </a:r>
          </a:p>
          <a:p>
            <a:pPr marL="0" lvl="0" indent="0" algn="l" rtl="0">
              <a:lnSpc>
                <a:spcPct val="100000"/>
              </a:lnSpc>
              <a:spcBef>
                <a:spcPts val="0"/>
              </a:spcBef>
              <a:spcAft>
                <a:spcPts val="0"/>
              </a:spcAft>
              <a:buClr>
                <a:schemeClr val="dk1"/>
              </a:buClr>
              <a:buSzPts val="1400"/>
              <a:buFont typeface="Arial"/>
              <a:buNone/>
            </a:pPr>
            <a:r>
              <a:rPr lang="en-US" b="0"/>
              <a:t>This creates a new object (student1) based on the Student class, and the constructor is invoked with the provided arguments.</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Usage Example: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let student1 = new Student('John Doe', '12345');</a:t>
            </a:r>
          </a:p>
          <a:p>
            <a:pPr marL="0" lvl="0" indent="0" algn="l" rtl="0">
              <a:lnSpc>
                <a:spcPct val="100000"/>
              </a:lnSpc>
              <a:spcBef>
                <a:spcPts val="0"/>
              </a:spcBef>
              <a:spcAft>
                <a:spcPts val="0"/>
              </a:spcAft>
              <a:buClr>
                <a:schemeClr val="dk1"/>
              </a:buClr>
              <a:buSzPts val="1400"/>
              <a:buFont typeface="Arial"/>
              <a:buNone/>
            </a:pPr>
            <a:r>
              <a:rPr lang="en-US" b="0"/>
              <a:t>console.log(student1.Name); // Output: John Doe</a:t>
            </a:r>
          </a:p>
          <a:p>
            <a:pPr marL="0" lvl="0" indent="0" algn="l" rtl="0">
              <a:lnSpc>
                <a:spcPct val="100000"/>
              </a:lnSpc>
              <a:spcBef>
                <a:spcPts val="0"/>
              </a:spcBef>
              <a:spcAft>
                <a:spcPts val="0"/>
              </a:spcAft>
              <a:buClr>
                <a:schemeClr val="dk1"/>
              </a:buClr>
              <a:buSzPts val="1400"/>
              <a:buFont typeface="Arial"/>
              <a:buNone/>
            </a:pPr>
            <a:r>
              <a:rPr lang="en-US" b="0"/>
              <a:t>console.log(student1.Rollno); // Output: 12345</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Classes in JavaScript provide a more intuitive and object-oriented way to structure code, encapsulate data, and define behavior. They offer syntactic sugar over constructor functions, making it easier to work with object-oriented principles in the language.</a:t>
            </a:r>
            <a:endParaRPr b="0"/>
          </a:p>
        </p:txBody>
      </p:sp>
      <p:sp>
        <p:nvSpPr>
          <p:cNvPr id="1144" name="Google Shape;1144;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br>
              <a:rPr lang="en-US" b="1"/>
            </a:br>
            <a:endParaRPr b="1"/>
          </a:p>
          <a:p>
            <a:pPr marL="0" lvl="0" indent="0" algn="l" rtl="0">
              <a:lnSpc>
                <a:spcPct val="100000"/>
              </a:lnSpc>
              <a:spcBef>
                <a:spcPts val="0"/>
              </a:spcBef>
              <a:spcAft>
                <a:spcPts val="0"/>
              </a:spcAft>
              <a:buClr>
                <a:schemeClr val="dk1"/>
              </a:buClr>
              <a:buSzPts val="1400"/>
              <a:buFont typeface="Arial"/>
              <a:buNone/>
            </a:pPr>
            <a:r>
              <a:rPr lang="en-US" b="0"/>
              <a:t>Data type conversion, also known as type coercion, is a fundamental aspect of JavaScript that allows developers to transform data from one type to another. Understanding how data types are converted is crucial for writing robust and bug-free JavaScript code. In JavaScript, there are two types of data type conversions: implicit (automatic) and explicit (manual).</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Implicit Conversion: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Implicit conversion happens automatically when an operation requires it. JavaScript will attempt to convert values to the appropriate types to execute an operation.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Example: Numeric and String Concatenation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let num = 42; // Number</a:t>
            </a:r>
          </a:p>
          <a:p>
            <a:pPr marL="0" lvl="0" indent="0" algn="l" rtl="0">
              <a:lnSpc>
                <a:spcPct val="100000"/>
              </a:lnSpc>
              <a:spcBef>
                <a:spcPts val="0"/>
              </a:spcBef>
              <a:spcAft>
                <a:spcPts val="0"/>
              </a:spcAft>
              <a:buClr>
                <a:schemeClr val="dk1"/>
              </a:buClr>
              <a:buSzPts val="1400"/>
              <a:buFont typeface="Arial"/>
              <a:buNone/>
            </a:pPr>
            <a:r>
              <a:rPr lang="en-US" b="0"/>
              <a:t>let str = "10"; // String</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let result = num + str; // Implicit conversion to string</a:t>
            </a:r>
          </a:p>
          <a:p>
            <a:pPr marL="0" lvl="0" indent="0" algn="l" rtl="0">
              <a:lnSpc>
                <a:spcPct val="100000"/>
              </a:lnSpc>
              <a:spcBef>
                <a:spcPts val="0"/>
              </a:spcBef>
              <a:spcAft>
                <a:spcPts val="0"/>
              </a:spcAft>
              <a:buClr>
                <a:schemeClr val="dk1"/>
              </a:buClr>
              <a:buSzPts val="1400"/>
              <a:buFont typeface="Arial"/>
              <a:buNone/>
            </a:pPr>
            <a:r>
              <a:rPr lang="en-US" b="0"/>
              <a:t>console.log(result); // Output: "4210"</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In this example, the addition operation triggers implicit conversion of num to a string, resulting in string concatenation.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Explicit Conversion: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Explicit conversion involves manually converting a value from one type to another using built-in functions or methods.</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Example: String to Number Conversion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let </a:t>
            </a:r>
            <a:r>
              <a:rPr lang="en-US" b="0" err="1"/>
              <a:t>strNum</a:t>
            </a:r>
            <a:r>
              <a:rPr lang="en-US" b="0"/>
              <a:t> = "42";</a:t>
            </a:r>
          </a:p>
          <a:p>
            <a:pPr marL="0" lvl="0" indent="0" algn="l" rtl="0">
              <a:lnSpc>
                <a:spcPct val="100000"/>
              </a:lnSpc>
              <a:spcBef>
                <a:spcPts val="0"/>
              </a:spcBef>
              <a:spcAft>
                <a:spcPts val="0"/>
              </a:spcAft>
              <a:buClr>
                <a:schemeClr val="dk1"/>
              </a:buClr>
              <a:buSzPts val="1400"/>
              <a:buFont typeface="Arial"/>
              <a:buNone/>
            </a:pPr>
            <a:r>
              <a:rPr lang="en-US" b="0"/>
              <a:t>let num = </a:t>
            </a:r>
            <a:r>
              <a:rPr lang="en-US" b="0" err="1"/>
              <a:t>parseInt</a:t>
            </a:r>
            <a:r>
              <a:rPr lang="en-US" b="0"/>
              <a:t>(</a:t>
            </a:r>
            <a:r>
              <a:rPr lang="en-US" b="0" err="1"/>
              <a:t>strNum</a:t>
            </a:r>
            <a:r>
              <a:rPr lang="en-US" b="0"/>
              <a: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console.log(num); // Output: 42</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Here, </a:t>
            </a:r>
            <a:r>
              <a:rPr lang="en-US" b="0" err="1"/>
              <a:t>parseInt</a:t>
            </a:r>
            <a:r>
              <a:rPr lang="en-US" b="0"/>
              <a:t>() is used to explicitly convert the string "42" to a numeric value.</a:t>
            </a:r>
            <a:endParaRPr b="0"/>
          </a:p>
        </p:txBody>
      </p:sp>
      <p:sp>
        <p:nvSpPr>
          <p:cNvPr id="1144" name="Google Shape;1144;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1944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endParaRPr b="1"/>
          </a:p>
          <a:p>
            <a:pPr marL="0" lvl="0" indent="0" algn="l" rtl="0">
              <a:lnSpc>
                <a:spcPct val="100000"/>
              </a:lnSpc>
              <a:spcBef>
                <a:spcPts val="0"/>
              </a:spcBef>
              <a:spcAft>
                <a:spcPts val="0"/>
              </a:spcAft>
              <a:buClr>
                <a:schemeClr val="dk1"/>
              </a:buClr>
              <a:buSzPts val="1400"/>
              <a:buFont typeface="Arial"/>
              <a:buNone/>
            </a:pPr>
            <a:br>
              <a:rPr lang="en-IN"/>
            </a:br>
            <a:r>
              <a:rPr lang="en-US"/>
              <a:t>1. Converting Strings to Numbers:</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let </a:t>
            </a:r>
            <a:r>
              <a:rPr lang="en-US" err="1"/>
              <a:t>strNum</a:t>
            </a:r>
            <a:r>
              <a:rPr lang="en-US"/>
              <a:t> = "42";</a:t>
            </a:r>
          </a:p>
          <a:p>
            <a:pPr marL="0" lvl="0" indent="0" algn="l" rtl="0">
              <a:lnSpc>
                <a:spcPct val="100000"/>
              </a:lnSpc>
              <a:spcBef>
                <a:spcPts val="0"/>
              </a:spcBef>
              <a:spcAft>
                <a:spcPts val="0"/>
              </a:spcAft>
              <a:buClr>
                <a:schemeClr val="dk1"/>
              </a:buClr>
              <a:buSzPts val="1400"/>
              <a:buFont typeface="Arial"/>
              <a:buNone/>
            </a:pPr>
            <a:r>
              <a:rPr lang="en-US"/>
              <a:t>let num = </a:t>
            </a:r>
            <a:r>
              <a:rPr lang="en-US" err="1"/>
              <a:t>parseInt</a:t>
            </a:r>
            <a:r>
              <a:rPr lang="en-US"/>
              <a:t>(</a:t>
            </a:r>
            <a:r>
              <a:rPr lang="en-US" err="1"/>
              <a:t>strNum</a:t>
            </a:r>
            <a:r>
              <a:rPr lang="en-US"/>
              <a:t>);</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console.log(num); // Output: 42</a:t>
            </a:r>
          </a:p>
          <a:p>
            <a:pPr marL="0" lvl="0" indent="0" algn="l" rtl="0">
              <a:lnSpc>
                <a:spcPct val="100000"/>
              </a:lnSpc>
              <a:spcBef>
                <a:spcPts val="0"/>
              </a:spcBef>
              <a:spcAft>
                <a:spcPts val="0"/>
              </a:spcAft>
              <a:buClr>
                <a:schemeClr val="dk1"/>
              </a:buClr>
              <a:buSzPts val="1400"/>
              <a:buFont typeface="Arial"/>
              <a:buNone/>
            </a:pPr>
            <a:r>
              <a:rPr lang="en-US"/>
              <a:t>The </a:t>
            </a:r>
            <a:r>
              <a:rPr lang="en-US" err="1"/>
              <a:t>parseInt</a:t>
            </a:r>
            <a:r>
              <a:rPr lang="en-US"/>
              <a:t>() function is commonly used to convert a string containing numeric characters to an integer.</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2. Converting Numbers to Strings:</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let num = 42;</a:t>
            </a:r>
          </a:p>
          <a:p>
            <a:pPr marL="0" lvl="0" indent="0" algn="l" rtl="0">
              <a:lnSpc>
                <a:spcPct val="100000"/>
              </a:lnSpc>
              <a:spcBef>
                <a:spcPts val="0"/>
              </a:spcBef>
              <a:spcAft>
                <a:spcPts val="0"/>
              </a:spcAft>
              <a:buClr>
                <a:schemeClr val="dk1"/>
              </a:buClr>
              <a:buSzPts val="1400"/>
              <a:buFont typeface="Arial"/>
              <a:buNone/>
            </a:pPr>
            <a:r>
              <a:rPr lang="en-US"/>
              <a:t>let </a:t>
            </a:r>
            <a:r>
              <a:rPr lang="en-US" err="1"/>
              <a:t>strNum</a:t>
            </a:r>
            <a:r>
              <a:rPr lang="en-US"/>
              <a:t> = String(num);</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console.log(</a:t>
            </a:r>
            <a:r>
              <a:rPr lang="en-US" err="1"/>
              <a:t>strNum</a:t>
            </a:r>
            <a:r>
              <a:rPr lang="en-US"/>
              <a:t>); // Output: "42"</a:t>
            </a:r>
          </a:p>
          <a:p>
            <a:pPr marL="0" lvl="0" indent="0" algn="l" rtl="0">
              <a:lnSpc>
                <a:spcPct val="100000"/>
              </a:lnSpc>
              <a:spcBef>
                <a:spcPts val="0"/>
              </a:spcBef>
              <a:spcAft>
                <a:spcPts val="0"/>
              </a:spcAft>
              <a:buClr>
                <a:schemeClr val="dk1"/>
              </a:buClr>
              <a:buSzPts val="1400"/>
              <a:buFont typeface="Arial"/>
              <a:buNone/>
            </a:pPr>
            <a:r>
              <a:rPr lang="en-US"/>
              <a:t>The String() function converts a numeric value to its string representation.</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3. Converting Dates to Numbers:</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let </a:t>
            </a:r>
            <a:r>
              <a:rPr lang="en-US" err="1"/>
              <a:t>currentDate</a:t>
            </a:r>
            <a:r>
              <a:rPr lang="en-US"/>
              <a:t> = new Date();</a:t>
            </a:r>
          </a:p>
          <a:p>
            <a:pPr marL="0" lvl="0" indent="0" algn="l" rtl="0">
              <a:lnSpc>
                <a:spcPct val="100000"/>
              </a:lnSpc>
              <a:spcBef>
                <a:spcPts val="0"/>
              </a:spcBef>
              <a:spcAft>
                <a:spcPts val="0"/>
              </a:spcAft>
              <a:buClr>
                <a:schemeClr val="dk1"/>
              </a:buClr>
              <a:buSzPts val="1400"/>
              <a:buFont typeface="Arial"/>
              <a:buNone/>
            </a:pPr>
            <a:r>
              <a:rPr lang="en-US"/>
              <a:t>let timestamp = </a:t>
            </a:r>
            <a:r>
              <a:rPr lang="en-US" err="1"/>
              <a:t>currentDate.getTime</a:t>
            </a:r>
            <a:r>
              <a:rPr lang="en-US"/>
              <a:t>();</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console.log(timestamp); // Output: Current timestamp in milliseconds</a:t>
            </a:r>
          </a:p>
          <a:p>
            <a:pPr marL="0" lvl="0" indent="0" algn="l" rtl="0">
              <a:lnSpc>
                <a:spcPct val="100000"/>
              </a:lnSpc>
              <a:spcBef>
                <a:spcPts val="0"/>
              </a:spcBef>
              <a:spcAft>
                <a:spcPts val="0"/>
              </a:spcAft>
              <a:buClr>
                <a:schemeClr val="dk1"/>
              </a:buClr>
              <a:buSzPts val="1400"/>
              <a:buFont typeface="Arial"/>
              <a:buNone/>
            </a:pPr>
            <a:r>
              <a:rPr lang="en-US"/>
              <a:t>The </a:t>
            </a:r>
            <a:r>
              <a:rPr lang="en-US" err="1"/>
              <a:t>getTime</a:t>
            </a:r>
            <a:r>
              <a:rPr lang="en-US"/>
              <a:t>() method extracts the timestamp from a Date object, representing the number of milliseconds since January 1, 1970.</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4. Converting Numbers to Dates:</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let timestamp = 1637271555000; // Example timestamp</a:t>
            </a:r>
          </a:p>
          <a:p>
            <a:pPr marL="0" lvl="0" indent="0" algn="l" rtl="0">
              <a:lnSpc>
                <a:spcPct val="100000"/>
              </a:lnSpc>
              <a:spcBef>
                <a:spcPts val="0"/>
              </a:spcBef>
              <a:spcAft>
                <a:spcPts val="0"/>
              </a:spcAft>
              <a:buClr>
                <a:schemeClr val="dk1"/>
              </a:buClr>
              <a:buSzPts val="1400"/>
              <a:buFont typeface="Arial"/>
              <a:buNone/>
            </a:pPr>
            <a:r>
              <a:rPr lang="en-US"/>
              <a:t>let </a:t>
            </a:r>
            <a:r>
              <a:rPr lang="en-US" err="1"/>
              <a:t>dateFromTimestamp</a:t>
            </a:r>
            <a:r>
              <a:rPr lang="en-US"/>
              <a:t> = new Date(timestamp);</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console.log(</a:t>
            </a:r>
            <a:r>
              <a:rPr lang="en-US" err="1"/>
              <a:t>dateFromTimestamp</a:t>
            </a:r>
            <a:r>
              <a:rPr lang="en-US"/>
              <a:t>); // Output: Date object corresponding to the timestamp</a:t>
            </a:r>
          </a:p>
          <a:p>
            <a:pPr marL="0" lvl="0" indent="0" algn="l" rtl="0">
              <a:lnSpc>
                <a:spcPct val="100000"/>
              </a:lnSpc>
              <a:spcBef>
                <a:spcPts val="0"/>
              </a:spcBef>
              <a:spcAft>
                <a:spcPts val="0"/>
              </a:spcAft>
              <a:buClr>
                <a:schemeClr val="dk1"/>
              </a:buClr>
              <a:buSzPts val="1400"/>
              <a:buFont typeface="Arial"/>
              <a:buNone/>
            </a:pPr>
            <a:r>
              <a:rPr lang="en-US"/>
              <a:t>Creating a Date object with a timestamp converts the numeric timestamp back to a date.</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5. Converting Booleans to Numbers:</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let </a:t>
            </a:r>
            <a:r>
              <a:rPr lang="en-US" err="1"/>
              <a:t>boolValue</a:t>
            </a:r>
            <a:r>
              <a:rPr lang="en-US"/>
              <a:t> = true;</a:t>
            </a:r>
          </a:p>
          <a:p>
            <a:pPr marL="0" lvl="0" indent="0" algn="l" rtl="0">
              <a:lnSpc>
                <a:spcPct val="100000"/>
              </a:lnSpc>
              <a:spcBef>
                <a:spcPts val="0"/>
              </a:spcBef>
              <a:spcAft>
                <a:spcPts val="0"/>
              </a:spcAft>
              <a:buClr>
                <a:schemeClr val="dk1"/>
              </a:buClr>
              <a:buSzPts val="1400"/>
              <a:buFont typeface="Arial"/>
              <a:buNone/>
            </a:pPr>
            <a:r>
              <a:rPr lang="en-US"/>
              <a:t>let </a:t>
            </a:r>
            <a:r>
              <a:rPr lang="en-US" err="1"/>
              <a:t>numFromBool</a:t>
            </a:r>
            <a:r>
              <a:rPr lang="en-US"/>
              <a:t> = Number(</a:t>
            </a:r>
            <a:r>
              <a:rPr lang="en-US" err="1"/>
              <a:t>boolValue</a:t>
            </a:r>
            <a:r>
              <a:rPr lang="en-US"/>
              <a:t>);</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console.log(</a:t>
            </a:r>
            <a:r>
              <a:rPr lang="en-US" err="1"/>
              <a:t>numFromBool</a:t>
            </a:r>
            <a:r>
              <a:rPr lang="en-US"/>
              <a:t>); // Output: 1</a:t>
            </a:r>
          </a:p>
          <a:p>
            <a:pPr marL="0" lvl="0" indent="0" algn="l" rtl="0">
              <a:lnSpc>
                <a:spcPct val="100000"/>
              </a:lnSpc>
              <a:spcBef>
                <a:spcPts val="0"/>
              </a:spcBef>
              <a:spcAft>
                <a:spcPts val="0"/>
              </a:spcAft>
              <a:buClr>
                <a:schemeClr val="dk1"/>
              </a:buClr>
              <a:buSzPts val="1400"/>
              <a:buFont typeface="Arial"/>
              <a:buNone/>
            </a:pPr>
            <a:r>
              <a:rPr lang="en-US"/>
              <a:t>The Number() function converts a boolean value (true or false) to a numeric representation (1 or 0).</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6. Converting Numbers to Booleans:</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let </a:t>
            </a:r>
            <a:r>
              <a:rPr lang="en-US" err="1"/>
              <a:t>numValue</a:t>
            </a:r>
            <a:r>
              <a:rPr lang="en-US"/>
              <a:t> = 0;</a:t>
            </a:r>
          </a:p>
          <a:p>
            <a:pPr marL="0" lvl="0" indent="0" algn="l" rtl="0">
              <a:lnSpc>
                <a:spcPct val="100000"/>
              </a:lnSpc>
              <a:spcBef>
                <a:spcPts val="0"/>
              </a:spcBef>
              <a:spcAft>
                <a:spcPts val="0"/>
              </a:spcAft>
              <a:buClr>
                <a:schemeClr val="dk1"/>
              </a:buClr>
              <a:buSzPts val="1400"/>
              <a:buFont typeface="Arial"/>
              <a:buNone/>
            </a:pPr>
            <a:r>
              <a:rPr lang="en-US"/>
              <a:t>let </a:t>
            </a:r>
            <a:r>
              <a:rPr lang="en-US" err="1"/>
              <a:t>boolFromNum</a:t>
            </a:r>
            <a:r>
              <a:rPr lang="en-US"/>
              <a:t> = Boolean(</a:t>
            </a:r>
            <a:r>
              <a:rPr lang="en-US" err="1"/>
              <a:t>numValue</a:t>
            </a:r>
            <a:r>
              <a:rPr lang="en-US"/>
              <a:t>);</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console.log(</a:t>
            </a:r>
            <a:r>
              <a:rPr lang="en-US" err="1"/>
              <a:t>boolFromNum</a:t>
            </a:r>
            <a:r>
              <a:rPr lang="en-US"/>
              <a:t>); // Output: false</a:t>
            </a:r>
          </a:p>
          <a:p>
            <a:pPr marL="0" lvl="0" indent="0" algn="l" rtl="0">
              <a:lnSpc>
                <a:spcPct val="100000"/>
              </a:lnSpc>
              <a:spcBef>
                <a:spcPts val="0"/>
              </a:spcBef>
              <a:spcAft>
                <a:spcPts val="0"/>
              </a:spcAft>
              <a:buClr>
                <a:schemeClr val="dk1"/>
              </a:buClr>
              <a:buSzPts val="1400"/>
              <a:buFont typeface="Arial"/>
              <a:buNone/>
            </a:pPr>
            <a:r>
              <a:rPr lang="en-US"/>
              <a:t>The Boolean() function converts a numeric value to a boolean, where 0 becomes false, and any non-zero value becomes true.</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Understanding these conversion techniques is essential for handling diverse data types effectively in JavaScript. Whether implicit or explicit, these conversions play a vital role in ensuring data compatibility and accurate computation.</a:t>
            </a:r>
            <a:endParaRPr/>
          </a:p>
        </p:txBody>
      </p:sp>
      <p:sp>
        <p:nvSpPr>
          <p:cNvPr id="1144" name="Google Shape;1144;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25103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214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619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956" name="Google Shape;956;p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lang="en-US"/>
          </a:p>
        </p:txBody>
      </p:sp>
      <p:sp>
        <p:nvSpPr>
          <p:cNvPr id="957" name="Google Shape;957;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4434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lang="en-US"/>
          </a:p>
        </p:txBody>
      </p:sp>
      <p:sp>
        <p:nvSpPr>
          <p:cNvPr id="578" name="Google Shape;578;p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spTree>
    <p:extLst>
      <p:ext uri="{BB962C8B-B14F-4D97-AF65-F5344CB8AC3E}">
        <p14:creationId xmlns:p14="http://schemas.microsoft.com/office/powerpoint/2010/main" val="2262812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Assignment (=): Assigns the value of the right operand to the left operand.</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x = 10;</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y = 5;</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x = y; // Now x is 5</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Addition Assignment (+=): Adds the value of the right operand to the left operand and assigns the result to the left operand.</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x = 10;</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y = 5;</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x += y; // Now x is 15 (equivalent to x = x + y)</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Subtraction Assignment (-=): Subtracts the value of the right operand from the left operand and assigns the result to the left operand.</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x = 10;</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y = 5;</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x -= y; // Now x is 5 (equivalent to x = x - y)</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Multiplication Assignment (*=): Multiplies the value of the left operand by the right operand and assigns the result to the left operand.</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x = 2;</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y = 3;</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x *= y; // Now x is 6 (equivalent to x = x * y)</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Division Assignment (/=): Divides the value of the left operand by the right operand and assigns the result to the left operand.</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x = 10;</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y = 2;</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x /= y; // Now x is 5 (equivalent to x = x / y)</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Modulus Assignment (%=): Calculates the remainder when dividing the value of the left operand by the right operand and assigns the result to the left operand.</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x = 15;</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y = 4;</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x %= y; // Now x is 3 (equivalent to x = x % y)</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Exponentiation Assignment (**=): Raises the value of the left operand to the power of the right operand and assigns the result to the left operand.</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b="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x = 2;</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let y = 3;</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x **= y; // Now x is 8 (equivalent to x = x ** y)</a:t>
            </a:r>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0"/>
              <a:t>These assignment operators provide a concise way to perform operations and update variables in JavaScript.</a:t>
            </a:r>
            <a:endParaRPr lang="en-US"/>
          </a:p>
          <a:p>
            <a:pPr marL="0" lvl="0" indent="0" algn="l" rtl="0">
              <a:lnSpc>
                <a:spcPct val="100000"/>
              </a:lnSpc>
              <a:spcBef>
                <a:spcPts val="1400"/>
              </a:spcBef>
              <a:spcAft>
                <a:spcPts val="0"/>
              </a:spcAft>
              <a:buSzPts val="1400"/>
              <a:buNone/>
            </a:pPr>
            <a:endParaRPr/>
          </a:p>
        </p:txBody>
      </p:sp>
      <p:sp>
        <p:nvSpPr>
          <p:cNvPr id="578" name="Google Shape;578;p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br>
              <a:rPr lang="en-US" b="1"/>
            </a:br>
            <a:br>
              <a:rPr lang="en-US" b="1"/>
            </a:br>
            <a:r>
              <a:rPr lang="en-US" b="0"/>
              <a:t>Since the slide is self-explanatory, no trainer notes are required.</a:t>
            </a:r>
            <a:endParaRPr lang="en-US" b="1"/>
          </a:p>
        </p:txBody>
      </p:sp>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400"/>
              </a:spcBef>
              <a:spcAft>
                <a:spcPts val="0"/>
              </a:spcAft>
              <a:buSzPts val="1400"/>
              <a:buNone/>
            </a:pPr>
            <a:r>
              <a:rPr lang="en-US" b="1"/>
              <a:t>Trainer Notes:</a:t>
            </a:r>
            <a:br>
              <a:rPr lang="en-US" b="1"/>
            </a:br>
            <a:br>
              <a:rPr lang="en-US"/>
            </a:br>
            <a:r>
              <a:rPr lang="en-US"/>
              <a:t>Assignment (=): Assigns the value of the right operand to the left operand.</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let x = 10;</a:t>
            </a:r>
          </a:p>
          <a:p>
            <a:pPr marL="0" lvl="0" indent="0" algn="l" rtl="0">
              <a:lnSpc>
                <a:spcPct val="100000"/>
              </a:lnSpc>
              <a:spcBef>
                <a:spcPts val="1400"/>
              </a:spcBef>
              <a:spcAft>
                <a:spcPts val="0"/>
              </a:spcAft>
              <a:buSzPts val="1400"/>
              <a:buNone/>
            </a:pPr>
            <a:r>
              <a:rPr lang="en-US"/>
              <a:t>let y = 5;</a:t>
            </a:r>
          </a:p>
          <a:p>
            <a:pPr marL="0" lvl="0" indent="0" algn="l" rtl="0">
              <a:lnSpc>
                <a:spcPct val="100000"/>
              </a:lnSpc>
              <a:spcBef>
                <a:spcPts val="1400"/>
              </a:spcBef>
              <a:spcAft>
                <a:spcPts val="0"/>
              </a:spcAft>
              <a:buSzPts val="1400"/>
              <a:buNone/>
            </a:pPr>
            <a:r>
              <a:rPr lang="en-US"/>
              <a:t>x = y; // Now x is 5</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Addition Assignment (+=): Adds the value of the right operand to the left operand and assigns the result to the left operand.</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let x = 10;</a:t>
            </a:r>
          </a:p>
          <a:p>
            <a:pPr marL="0" lvl="0" indent="0" algn="l" rtl="0">
              <a:lnSpc>
                <a:spcPct val="100000"/>
              </a:lnSpc>
              <a:spcBef>
                <a:spcPts val="1400"/>
              </a:spcBef>
              <a:spcAft>
                <a:spcPts val="0"/>
              </a:spcAft>
              <a:buSzPts val="1400"/>
              <a:buNone/>
            </a:pPr>
            <a:r>
              <a:rPr lang="en-US"/>
              <a:t>let y = 5;</a:t>
            </a:r>
          </a:p>
          <a:p>
            <a:pPr marL="0" lvl="0" indent="0" algn="l" rtl="0">
              <a:lnSpc>
                <a:spcPct val="100000"/>
              </a:lnSpc>
              <a:spcBef>
                <a:spcPts val="1400"/>
              </a:spcBef>
              <a:spcAft>
                <a:spcPts val="0"/>
              </a:spcAft>
              <a:buSzPts val="1400"/>
              <a:buNone/>
            </a:pPr>
            <a:r>
              <a:rPr lang="en-US"/>
              <a:t>x += y; // Now x is 15 (equivalent to x = x + y)</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Subtraction Assignment (-=): Subtracts the value of the right operand from the left operand and assigns the result to the left operand.</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let x = 10;</a:t>
            </a:r>
          </a:p>
          <a:p>
            <a:pPr marL="0" lvl="0" indent="0" algn="l" rtl="0">
              <a:lnSpc>
                <a:spcPct val="100000"/>
              </a:lnSpc>
              <a:spcBef>
                <a:spcPts val="1400"/>
              </a:spcBef>
              <a:spcAft>
                <a:spcPts val="0"/>
              </a:spcAft>
              <a:buSzPts val="1400"/>
              <a:buNone/>
            </a:pPr>
            <a:r>
              <a:rPr lang="en-US"/>
              <a:t>let y = 5;</a:t>
            </a:r>
          </a:p>
          <a:p>
            <a:pPr marL="0" lvl="0" indent="0" algn="l" rtl="0">
              <a:lnSpc>
                <a:spcPct val="100000"/>
              </a:lnSpc>
              <a:spcBef>
                <a:spcPts val="1400"/>
              </a:spcBef>
              <a:spcAft>
                <a:spcPts val="0"/>
              </a:spcAft>
              <a:buSzPts val="1400"/>
              <a:buNone/>
            </a:pPr>
            <a:r>
              <a:rPr lang="en-US"/>
              <a:t>x -= y; // Now x is 5 (equivalent to x = x - y)</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Multiplication Assignment (*=): Multiplies the value of the left operand by the right operand and assigns the result to the left operand.</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let x = 2;</a:t>
            </a:r>
          </a:p>
          <a:p>
            <a:pPr marL="0" lvl="0" indent="0" algn="l" rtl="0">
              <a:lnSpc>
                <a:spcPct val="100000"/>
              </a:lnSpc>
              <a:spcBef>
                <a:spcPts val="1400"/>
              </a:spcBef>
              <a:spcAft>
                <a:spcPts val="0"/>
              </a:spcAft>
              <a:buSzPts val="1400"/>
              <a:buNone/>
            </a:pPr>
            <a:r>
              <a:rPr lang="en-US"/>
              <a:t>let y = 3;</a:t>
            </a:r>
          </a:p>
          <a:p>
            <a:pPr marL="0" lvl="0" indent="0" algn="l" rtl="0">
              <a:lnSpc>
                <a:spcPct val="100000"/>
              </a:lnSpc>
              <a:spcBef>
                <a:spcPts val="1400"/>
              </a:spcBef>
              <a:spcAft>
                <a:spcPts val="0"/>
              </a:spcAft>
              <a:buSzPts val="1400"/>
              <a:buNone/>
            </a:pPr>
            <a:r>
              <a:rPr lang="en-US"/>
              <a:t>x *= y; // Now x is 6 (equivalent to x = x * y)</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Division Assignment (/=): Divides the value of the left operand by the right operand and assigns the result to the left operand.</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let x = 10;</a:t>
            </a:r>
          </a:p>
          <a:p>
            <a:pPr marL="0" lvl="0" indent="0" algn="l" rtl="0">
              <a:lnSpc>
                <a:spcPct val="100000"/>
              </a:lnSpc>
              <a:spcBef>
                <a:spcPts val="1400"/>
              </a:spcBef>
              <a:spcAft>
                <a:spcPts val="0"/>
              </a:spcAft>
              <a:buSzPts val="1400"/>
              <a:buNone/>
            </a:pPr>
            <a:r>
              <a:rPr lang="en-US"/>
              <a:t>let y = 2;</a:t>
            </a:r>
          </a:p>
          <a:p>
            <a:pPr marL="0" lvl="0" indent="0" algn="l" rtl="0">
              <a:lnSpc>
                <a:spcPct val="100000"/>
              </a:lnSpc>
              <a:spcBef>
                <a:spcPts val="1400"/>
              </a:spcBef>
              <a:spcAft>
                <a:spcPts val="0"/>
              </a:spcAft>
              <a:buSzPts val="1400"/>
              <a:buNone/>
            </a:pPr>
            <a:r>
              <a:rPr lang="en-US"/>
              <a:t>x /= y; // Now x is 5 (equivalent to x = x / y)</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Modulus Assignment (%=): Calculates the remainder when dividing the value of the left operand by the right operand and assigns the result to the left operand.</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let x = 15;</a:t>
            </a:r>
          </a:p>
          <a:p>
            <a:pPr marL="0" lvl="0" indent="0" algn="l" rtl="0">
              <a:lnSpc>
                <a:spcPct val="100000"/>
              </a:lnSpc>
              <a:spcBef>
                <a:spcPts val="1400"/>
              </a:spcBef>
              <a:spcAft>
                <a:spcPts val="0"/>
              </a:spcAft>
              <a:buSzPts val="1400"/>
              <a:buNone/>
            </a:pPr>
            <a:r>
              <a:rPr lang="en-US"/>
              <a:t>let y = 4;</a:t>
            </a:r>
          </a:p>
          <a:p>
            <a:pPr marL="0" lvl="0" indent="0" algn="l" rtl="0">
              <a:lnSpc>
                <a:spcPct val="100000"/>
              </a:lnSpc>
              <a:spcBef>
                <a:spcPts val="1400"/>
              </a:spcBef>
              <a:spcAft>
                <a:spcPts val="0"/>
              </a:spcAft>
              <a:buSzPts val="1400"/>
              <a:buNone/>
            </a:pPr>
            <a:r>
              <a:rPr lang="en-US"/>
              <a:t>x %= y; // Now x is 3 (equivalent to x = x % y)</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Exponentiation Assignment (**=): Raises the value of the left operand to the power of the right operand and assigns the result to the left operand.</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let x = 2;</a:t>
            </a:r>
          </a:p>
          <a:p>
            <a:pPr marL="0" lvl="0" indent="0" algn="l" rtl="0">
              <a:lnSpc>
                <a:spcPct val="100000"/>
              </a:lnSpc>
              <a:spcBef>
                <a:spcPts val="1400"/>
              </a:spcBef>
              <a:spcAft>
                <a:spcPts val="0"/>
              </a:spcAft>
              <a:buSzPts val="1400"/>
              <a:buNone/>
            </a:pPr>
            <a:r>
              <a:rPr lang="en-US"/>
              <a:t>let y = 3;</a:t>
            </a:r>
          </a:p>
          <a:p>
            <a:pPr marL="0" lvl="0" indent="0" algn="l" rtl="0">
              <a:lnSpc>
                <a:spcPct val="100000"/>
              </a:lnSpc>
              <a:spcBef>
                <a:spcPts val="1400"/>
              </a:spcBef>
              <a:spcAft>
                <a:spcPts val="0"/>
              </a:spcAft>
              <a:buSzPts val="1400"/>
              <a:buNone/>
            </a:pPr>
            <a:r>
              <a:rPr lang="en-US"/>
              <a:t>x **= y; // Now x is 8 (equivalent to x = x ** y)</a:t>
            </a:r>
          </a:p>
          <a:p>
            <a:pPr marL="0" lvl="0" indent="0" algn="l" rtl="0">
              <a:lnSpc>
                <a:spcPct val="100000"/>
              </a:lnSpc>
              <a:spcBef>
                <a:spcPts val="1400"/>
              </a:spcBef>
              <a:spcAft>
                <a:spcPts val="0"/>
              </a:spcAft>
              <a:buSzPts val="1400"/>
              <a:buNone/>
            </a:pPr>
            <a:endParaRPr lang="en-US"/>
          </a:p>
          <a:p>
            <a:pPr marL="0" lvl="0" indent="0" algn="l" rtl="0">
              <a:lnSpc>
                <a:spcPct val="100000"/>
              </a:lnSpc>
              <a:spcBef>
                <a:spcPts val="1400"/>
              </a:spcBef>
              <a:spcAft>
                <a:spcPts val="0"/>
              </a:spcAft>
              <a:buSzPts val="1400"/>
              <a:buNone/>
            </a:pPr>
            <a:r>
              <a:rPr lang="en-US"/>
              <a:t>These assignment operators provide a concise way to perform operations and update variables in JavaScript.</a:t>
            </a:r>
            <a:endParaRPr/>
          </a:p>
        </p:txBody>
      </p:sp>
      <p:sp>
        <p:nvSpPr>
          <p:cNvPr id="578" name="Google Shape;578;p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50</a:t>
            </a:fld>
            <a:endParaRPr/>
          </a:p>
        </p:txBody>
      </p:sp>
    </p:spTree>
    <p:extLst>
      <p:ext uri="{BB962C8B-B14F-4D97-AF65-F5344CB8AC3E}">
        <p14:creationId xmlns:p14="http://schemas.microsoft.com/office/powerpoint/2010/main" val="31927047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400"/>
              </a:spcBef>
              <a:spcAft>
                <a:spcPts val="0"/>
              </a:spcAft>
              <a:buSzPts val="1400"/>
              <a:buNone/>
            </a:pPr>
            <a:r>
              <a:rPr lang="en-US" b="1"/>
              <a:t>Trainer Notes:</a:t>
            </a:r>
            <a:br>
              <a:rPr lang="en-US" b="0"/>
            </a:br>
            <a:br>
              <a:rPr lang="en-US" b="0"/>
            </a:br>
            <a:r>
              <a:rPr lang="en-US" b="0"/>
              <a:t>Equal To (==): Checks if the values of two operands are equal.</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x = 5;</a:t>
            </a:r>
          </a:p>
          <a:p>
            <a:pPr marL="0" lvl="0" indent="0" algn="l" rtl="0">
              <a:lnSpc>
                <a:spcPct val="100000"/>
              </a:lnSpc>
              <a:spcBef>
                <a:spcPts val="1400"/>
              </a:spcBef>
              <a:spcAft>
                <a:spcPts val="0"/>
              </a:spcAft>
              <a:buSzPts val="1400"/>
              <a:buNone/>
            </a:pPr>
            <a:r>
              <a:rPr lang="en-US" b="0"/>
              <a:t>let y = "5";</a:t>
            </a:r>
          </a:p>
          <a:p>
            <a:pPr marL="0" lvl="0" indent="0" algn="l" rtl="0">
              <a:lnSpc>
                <a:spcPct val="100000"/>
              </a:lnSpc>
              <a:spcBef>
                <a:spcPts val="1400"/>
              </a:spcBef>
              <a:spcAft>
                <a:spcPts val="0"/>
              </a:spcAft>
              <a:buSzPts val="1400"/>
              <a:buNone/>
            </a:pPr>
            <a:r>
              <a:rPr lang="en-US" b="0"/>
              <a:t>console.log(x == y); // true (values are equal)</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Equal Value and Equal Type (===): Checks if the values and types of two operands are equal.</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x = 5;</a:t>
            </a:r>
          </a:p>
          <a:p>
            <a:pPr marL="0" lvl="0" indent="0" algn="l" rtl="0">
              <a:lnSpc>
                <a:spcPct val="100000"/>
              </a:lnSpc>
              <a:spcBef>
                <a:spcPts val="1400"/>
              </a:spcBef>
              <a:spcAft>
                <a:spcPts val="0"/>
              </a:spcAft>
              <a:buSzPts val="1400"/>
              <a:buNone/>
            </a:pPr>
            <a:r>
              <a:rPr lang="en-US" b="0"/>
              <a:t>let y = "5";</a:t>
            </a:r>
          </a:p>
          <a:p>
            <a:pPr marL="0" lvl="0" indent="0" algn="l" rtl="0">
              <a:lnSpc>
                <a:spcPct val="100000"/>
              </a:lnSpc>
              <a:spcBef>
                <a:spcPts val="1400"/>
              </a:spcBef>
              <a:spcAft>
                <a:spcPts val="0"/>
              </a:spcAft>
              <a:buSzPts val="1400"/>
              <a:buNone/>
            </a:pPr>
            <a:r>
              <a:rPr lang="en-US" b="0"/>
              <a:t>console.log(x === y); // false (values are equal, but types are different)</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Not Equal To (!=): Checks if the values of two operands are not equal.</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x = 5;</a:t>
            </a:r>
          </a:p>
          <a:p>
            <a:pPr marL="0" lvl="0" indent="0" algn="l" rtl="0">
              <a:lnSpc>
                <a:spcPct val="100000"/>
              </a:lnSpc>
              <a:spcBef>
                <a:spcPts val="1400"/>
              </a:spcBef>
              <a:spcAft>
                <a:spcPts val="0"/>
              </a:spcAft>
              <a:buSzPts val="1400"/>
              <a:buNone/>
            </a:pPr>
            <a:r>
              <a:rPr lang="en-US" b="0"/>
              <a:t>let y = "5";</a:t>
            </a:r>
          </a:p>
          <a:p>
            <a:pPr marL="0" lvl="0" indent="0" algn="l" rtl="0">
              <a:lnSpc>
                <a:spcPct val="100000"/>
              </a:lnSpc>
              <a:spcBef>
                <a:spcPts val="1400"/>
              </a:spcBef>
              <a:spcAft>
                <a:spcPts val="0"/>
              </a:spcAft>
              <a:buSzPts val="1400"/>
              <a:buNone/>
            </a:pPr>
            <a:r>
              <a:rPr lang="en-US" b="0"/>
              <a:t>console.log(x != y); // false (values are equal)</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Not Equal Value or Not Equal Type (!==): Checks if the values or types of two operands are not equal.</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x = 5;</a:t>
            </a:r>
          </a:p>
          <a:p>
            <a:pPr marL="0" lvl="0" indent="0" algn="l" rtl="0">
              <a:lnSpc>
                <a:spcPct val="100000"/>
              </a:lnSpc>
              <a:spcBef>
                <a:spcPts val="1400"/>
              </a:spcBef>
              <a:spcAft>
                <a:spcPts val="0"/>
              </a:spcAft>
              <a:buSzPts val="1400"/>
              <a:buNone/>
            </a:pPr>
            <a:r>
              <a:rPr lang="en-US" b="0"/>
              <a:t>let y = "5";</a:t>
            </a:r>
          </a:p>
          <a:p>
            <a:pPr marL="0" lvl="0" indent="0" algn="l" rtl="0">
              <a:lnSpc>
                <a:spcPct val="100000"/>
              </a:lnSpc>
              <a:spcBef>
                <a:spcPts val="1400"/>
              </a:spcBef>
              <a:spcAft>
                <a:spcPts val="0"/>
              </a:spcAft>
              <a:buSzPts val="1400"/>
              <a:buNone/>
            </a:pPr>
            <a:r>
              <a:rPr lang="en-US" b="0"/>
              <a:t>console.log(x !== y); // true (types are different)</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Greater Than (&gt;): Checks if the value of the left operand is greater than the value of the right operand.</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x = 8;</a:t>
            </a:r>
          </a:p>
          <a:p>
            <a:pPr marL="0" lvl="0" indent="0" algn="l" rtl="0">
              <a:lnSpc>
                <a:spcPct val="100000"/>
              </a:lnSpc>
              <a:spcBef>
                <a:spcPts val="1400"/>
              </a:spcBef>
              <a:spcAft>
                <a:spcPts val="0"/>
              </a:spcAft>
              <a:buSzPts val="1400"/>
              <a:buNone/>
            </a:pPr>
            <a:r>
              <a:rPr lang="en-US" b="0"/>
              <a:t>let y = 5;</a:t>
            </a:r>
          </a:p>
          <a:p>
            <a:pPr marL="0" lvl="0" indent="0" algn="l" rtl="0">
              <a:lnSpc>
                <a:spcPct val="100000"/>
              </a:lnSpc>
              <a:spcBef>
                <a:spcPts val="1400"/>
              </a:spcBef>
              <a:spcAft>
                <a:spcPts val="0"/>
              </a:spcAft>
              <a:buSzPts val="1400"/>
              <a:buNone/>
            </a:pPr>
            <a:r>
              <a:rPr lang="en-US" b="0"/>
              <a:t>console.log(x &gt; y); // true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Less Than (&lt;): Checks if the value of the left operand is less than the value of the right operand.</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x = 2;</a:t>
            </a:r>
          </a:p>
          <a:p>
            <a:pPr marL="0" lvl="0" indent="0" algn="l" rtl="0">
              <a:lnSpc>
                <a:spcPct val="100000"/>
              </a:lnSpc>
              <a:spcBef>
                <a:spcPts val="1400"/>
              </a:spcBef>
              <a:spcAft>
                <a:spcPts val="0"/>
              </a:spcAft>
              <a:buSzPts val="1400"/>
              <a:buNone/>
            </a:pPr>
            <a:r>
              <a:rPr lang="en-US" b="0"/>
              <a:t>let y = 5;</a:t>
            </a:r>
          </a:p>
          <a:p>
            <a:pPr marL="0" lvl="0" indent="0" algn="l" rtl="0">
              <a:lnSpc>
                <a:spcPct val="100000"/>
              </a:lnSpc>
              <a:spcBef>
                <a:spcPts val="1400"/>
              </a:spcBef>
              <a:spcAft>
                <a:spcPts val="0"/>
              </a:spcAft>
              <a:buSzPts val="1400"/>
              <a:buNone/>
            </a:pPr>
            <a:r>
              <a:rPr lang="en-US" b="0"/>
              <a:t>console.log(x &lt; y); // true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Greater Than or Equal To (&gt;=): Checks if the value of the left operand is greater than or equal to the value of the right operand.</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x = 5;</a:t>
            </a:r>
          </a:p>
          <a:p>
            <a:pPr marL="0" lvl="0" indent="0" algn="l" rtl="0">
              <a:lnSpc>
                <a:spcPct val="100000"/>
              </a:lnSpc>
              <a:spcBef>
                <a:spcPts val="1400"/>
              </a:spcBef>
              <a:spcAft>
                <a:spcPts val="0"/>
              </a:spcAft>
              <a:buSzPts val="1400"/>
              <a:buNone/>
            </a:pPr>
            <a:r>
              <a:rPr lang="en-US" b="0"/>
              <a:t>let y = 5;</a:t>
            </a:r>
          </a:p>
          <a:p>
            <a:pPr marL="0" lvl="0" indent="0" algn="l" rtl="0">
              <a:lnSpc>
                <a:spcPct val="100000"/>
              </a:lnSpc>
              <a:spcBef>
                <a:spcPts val="1400"/>
              </a:spcBef>
              <a:spcAft>
                <a:spcPts val="0"/>
              </a:spcAft>
              <a:buSzPts val="1400"/>
              <a:buNone/>
            </a:pPr>
            <a:r>
              <a:rPr lang="en-US" b="0"/>
              <a:t>console.log(x &gt;= y); // true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Less Than or Equal To (&lt;=): Checks if the value of the left operand is less than or equal to the value of the right operand.</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x = 3;</a:t>
            </a:r>
          </a:p>
          <a:p>
            <a:pPr marL="0" lvl="0" indent="0" algn="l" rtl="0">
              <a:lnSpc>
                <a:spcPct val="100000"/>
              </a:lnSpc>
              <a:spcBef>
                <a:spcPts val="1400"/>
              </a:spcBef>
              <a:spcAft>
                <a:spcPts val="0"/>
              </a:spcAft>
              <a:buSzPts val="1400"/>
              <a:buNone/>
            </a:pPr>
            <a:r>
              <a:rPr lang="en-US" b="0"/>
              <a:t>let y = 5;</a:t>
            </a:r>
          </a:p>
          <a:p>
            <a:pPr marL="0" lvl="0" indent="0" algn="l" rtl="0">
              <a:lnSpc>
                <a:spcPct val="100000"/>
              </a:lnSpc>
              <a:spcBef>
                <a:spcPts val="1400"/>
              </a:spcBef>
              <a:spcAft>
                <a:spcPts val="0"/>
              </a:spcAft>
              <a:buSzPts val="1400"/>
              <a:buNone/>
            </a:pPr>
            <a:r>
              <a:rPr lang="en-US" b="0"/>
              <a:t>console.log(x &lt;= y); // true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Ternary Operator (?): A shorthand for an if-else statement, providing a concise way to perform a conditional operation.</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result = (x &gt; y) ? "x is greater" : "y is greater";</a:t>
            </a:r>
          </a:p>
          <a:p>
            <a:pPr marL="0" lvl="0" indent="0" algn="l" rtl="0">
              <a:lnSpc>
                <a:spcPct val="100000"/>
              </a:lnSpc>
              <a:spcBef>
                <a:spcPts val="1400"/>
              </a:spcBef>
              <a:spcAft>
                <a:spcPts val="0"/>
              </a:spcAft>
              <a:buSzPts val="1400"/>
              <a:buNone/>
            </a:pPr>
            <a:r>
              <a:rPr lang="en-US" b="0"/>
              <a:t>console.log(result);</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These comparison operators are crucial for evaluating conditions and making decisions in JavaScript.</a:t>
            </a:r>
            <a:br>
              <a:rPr lang="en-US" b="0"/>
            </a:br>
            <a:endParaRPr b="0"/>
          </a:p>
        </p:txBody>
      </p:sp>
      <p:sp>
        <p:nvSpPr>
          <p:cNvPr id="578" name="Google Shape;578;p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51</a:t>
            </a:fld>
            <a:endParaRPr/>
          </a:p>
        </p:txBody>
      </p:sp>
    </p:spTree>
    <p:extLst>
      <p:ext uri="{BB962C8B-B14F-4D97-AF65-F5344CB8AC3E}">
        <p14:creationId xmlns:p14="http://schemas.microsoft.com/office/powerpoint/2010/main" val="39961966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400"/>
              </a:spcBef>
              <a:spcAft>
                <a:spcPts val="0"/>
              </a:spcAft>
              <a:buSzPts val="1400"/>
              <a:buNone/>
            </a:pPr>
            <a:r>
              <a:rPr lang="en-US" b="1"/>
              <a:t>Trainer Notes:</a:t>
            </a:r>
            <a:br>
              <a:rPr lang="en-US" b="0"/>
            </a:br>
            <a:br>
              <a:rPr lang="en-US" b="0"/>
            </a:br>
            <a:r>
              <a:rPr lang="en-US" b="0"/>
              <a:t>Logical operators perform logical operations and return a boolean result.</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Logical AND (&amp;&amp;): Returns true if both operands are true.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a:t>
            </a:r>
            <a:r>
              <a:rPr lang="en-US" b="0" err="1"/>
              <a:t>isTrue</a:t>
            </a:r>
            <a:r>
              <a:rPr lang="en-US" b="0"/>
              <a:t> = true;</a:t>
            </a:r>
          </a:p>
          <a:p>
            <a:pPr marL="0" lvl="0" indent="0" algn="l" rtl="0">
              <a:lnSpc>
                <a:spcPct val="100000"/>
              </a:lnSpc>
              <a:spcBef>
                <a:spcPts val="1400"/>
              </a:spcBef>
              <a:spcAft>
                <a:spcPts val="0"/>
              </a:spcAft>
              <a:buSzPts val="1400"/>
              <a:buNone/>
            </a:pPr>
            <a:r>
              <a:rPr lang="en-US" b="0"/>
              <a:t>let </a:t>
            </a:r>
            <a:r>
              <a:rPr lang="en-US" b="0" err="1"/>
              <a:t>isFalse</a:t>
            </a:r>
            <a:r>
              <a:rPr lang="en-US" b="0"/>
              <a:t> = false;</a:t>
            </a:r>
          </a:p>
          <a:p>
            <a:pPr marL="0" lvl="0" indent="0" algn="l" rtl="0">
              <a:lnSpc>
                <a:spcPct val="100000"/>
              </a:lnSpc>
              <a:spcBef>
                <a:spcPts val="1400"/>
              </a:spcBef>
              <a:spcAft>
                <a:spcPts val="0"/>
              </a:spcAft>
              <a:buSzPts val="1400"/>
              <a:buNone/>
            </a:pPr>
            <a:r>
              <a:rPr lang="en-US" b="0"/>
              <a:t>console.log(</a:t>
            </a:r>
            <a:r>
              <a:rPr lang="en-US" b="0" err="1"/>
              <a:t>isTrue</a:t>
            </a:r>
            <a:r>
              <a:rPr lang="en-US" b="0"/>
              <a:t> &amp;&amp; </a:t>
            </a:r>
            <a:r>
              <a:rPr lang="en-US" b="0" err="1"/>
              <a:t>isFalse</a:t>
            </a:r>
            <a:r>
              <a:rPr lang="en-US" b="0"/>
              <a:t>); // Output: false</a:t>
            </a:r>
          </a:p>
          <a:p>
            <a:pPr marL="0" lvl="0" indent="0" algn="l" rtl="0">
              <a:lnSpc>
                <a:spcPct val="100000"/>
              </a:lnSpc>
              <a:spcBef>
                <a:spcPts val="1400"/>
              </a:spcBef>
              <a:spcAft>
                <a:spcPts val="0"/>
              </a:spcAft>
              <a:buSzPts val="1400"/>
              <a:buNone/>
            </a:pPr>
            <a:r>
              <a:rPr lang="en-US" b="0"/>
              <a:t>Logical OR (||): Returns true if at least one operand is true.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a:t>
            </a:r>
            <a:r>
              <a:rPr lang="en-US" b="0" err="1"/>
              <a:t>isTrue</a:t>
            </a:r>
            <a:r>
              <a:rPr lang="en-US" b="0"/>
              <a:t> = true;</a:t>
            </a:r>
          </a:p>
          <a:p>
            <a:pPr marL="0" lvl="0" indent="0" algn="l" rtl="0">
              <a:lnSpc>
                <a:spcPct val="100000"/>
              </a:lnSpc>
              <a:spcBef>
                <a:spcPts val="1400"/>
              </a:spcBef>
              <a:spcAft>
                <a:spcPts val="0"/>
              </a:spcAft>
              <a:buSzPts val="1400"/>
              <a:buNone/>
            </a:pPr>
            <a:r>
              <a:rPr lang="en-US" b="0"/>
              <a:t>let </a:t>
            </a:r>
            <a:r>
              <a:rPr lang="en-US" b="0" err="1"/>
              <a:t>isFalse</a:t>
            </a:r>
            <a:r>
              <a:rPr lang="en-US" b="0"/>
              <a:t> = false;</a:t>
            </a:r>
          </a:p>
          <a:p>
            <a:pPr marL="0" lvl="0" indent="0" algn="l" rtl="0">
              <a:lnSpc>
                <a:spcPct val="100000"/>
              </a:lnSpc>
              <a:spcBef>
                <a:spcPts val="1400"/>
              </a:spcBef>
              <a:spcAft>
                <a:spcPts val="0"/>
              </a:spcAft>
              <a:buSzPts val="1400"/>
              <a:buNone/>
            </a:pPr>
            <a:r>
              <a:rPr lang="en-US" b="0"/>
              <a:t>console.log(</a:t>
            </a:r>
            <a:r>
              <a:rPr lang="en-US" b="0" err="1"/>
              <a:t>isTrue</a:t>
            </a:r>
            <a:r>
              <a:rPr lang="en-US" b="0"/>
              <a:t> || </a:t>
            </a:r>
            <a:r>
              <a:rPr lang="en-US" b="0" err="1"/>
              <a:t>isFalse</a:t>
            </a:r>
            <a:r>
              <a:rPr lang="en-US" b="0"/>
              <a:t>); // Output: true</a:t>
            </a:r>
          </a:p>
          <a:p>
            <a:pPr marL="0" lvl="0" indent="0" algn="l" rtl="0">
              <a:lnSpc>
                <a:spcPct val="100000"/>
              </a:lnSpc>
              <a:spcBef>
                <a:spcPts val="1400"/>
              </a:spcBef>
              <a:spcAft>
                <a:spcPts val="0"/>
              </a:spcAft>
              <a:buSzPts val="1400"/>
              <a:buNone/>
            </a:pPr>
            <a:r>
              <a:rPr lang="en-US" b="0"/>
              <a:t>Logical NOT (!): Returns true if the operand is false and vice versa.</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a:t>
            </a:r>
            <a:r>
              <a:rPr lang="en-US" b="0" err="1"/>
              <a:t>isTrue</a:t>
            </a:r>
            <a:r>
              <a:rPr lang="en-US" b="0"/>
              <a:t> = true;</a:t>
            </a:r>
          </a:p>
          <a:p>
            <a:pPr marL="0" lvl="0" indent="0" algn="l" rtl="0">
              <a:lnSpc>
                <a:spcPct val="100000"/>
              </a:lnSpc>
              <a:spcBef>
                <a:spcPts val="1400"/>
              </a:spcBef>
              <a:spcAft>
                <a:spcPts val="0"/>
              </a:spcAft>
              <a:buSzPts val="1400"/>
              <a:buNone/>
            </a:pPr>
            <a:r>
              <a:rPr lang="en-US" b="0"/>
              <a:t>console.log(!</a:t>
            </a:r>
            <a:r>
              <a:rPr lang="en-US" b="0" err="1"/>
              <a:t>isTrue</a:t>
            </a:r>
            <a:r>
              <a:rPr lang="en-US" b="0"/>
              <a:t>); // Output: false</a:t>
            </a:r>
            <a:endParaRPr b="0"/>
          </a:p>
        </p:txBody>
      </p:sp>
      <p:sp>
        <p:nvSpPr>
          <p:cNvPr id="578" name="Google Shape;578;p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52</a:t>
            </a:fld>
            <a:endParaRPr/>
          </a:p>
        </p:txBody>
      </p:sp>
    </p:spTree>
    <p:extLst>
      <p:ext uri="{BB962C8B-B14F-4D97-AF65-F5344CB8AC3E}">
        <p14:creationId xmlns:p14="http://schemas.microsoft.com/office/powerpoint/2010/main" val="31064732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t>Trainer Notes:</a:t>
            </a:r>
            <a:br>
              <a:rPr lang="en-US" b="1"/>
            </a:br>
            <a:endParaRPr lang="en-US" b="0"/>
          </a:p>
          <a:p>
            <a:pPr marL="0" lvl="0" indent="0" algn="l" rtl="0">
              <a:lnSpc>
                <a:spcPct val="115000"/>
              </a:lnSpc>
              <a:spcBef>
                <a:spcPts val="1200"/>
              </a:spcBef>
              <a:spcAft>
                <a:spcPts val="0"/>
              </a:spcAft>
              <a:buClr>
                <a:schemeClr val="dk1"/>
              </a:buClr>
              <a:buSzPts val="1100"/>
              <a:buFont typeface="Arial"/>
              <a:buNone/>
            </a:pPr>
            <a:r>
              <a:rPr lang="en-US"/>
              <a:t>AND (&amp;): Performs a bitwise AND operation.</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5 &amp; 1; // Binary: 0101 &amp; 0001 = 0001 (Decimal: 1)</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OR (|): Performs a bitwise OR operation.</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5 | 1; // Binary: 0101 | 0001 = 0101 (Decimal: 5)</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NOT (~): Performs a bitwise NOT operation.</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~5; // Binary: ~0101 = 1010 (Decimal: 10)</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XOR (^): Performs a bitwise XOR (exclusive OR) operation.</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5 ^ 1; // Binary: 0101 ^ 0001 = 0100 (Decimal: 4)</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Left Shift (&lt;&lt;): Shifts the bits of the left operand to the left by the number of positions specified by the right operand.</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5 &lt;&lt; 1; // Binary: 0101 &lt;&lt; 1 = 1010 (Decimal: 10)</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Right Shift (&gt;&gt;): Shifts the bits of the left operand to the right by the number of positions specified by the right operand. The leftmost bits are filled with the sign bit (arithmetic shift).</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5 &gt;&gt; 1; // Binary: 0101 &gt;&gt; 1 = 0010 (Decimal: 2)</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err="1"/>
              <a:t>Unsgned</a:t>
            </a:r>
            <a:r>
              <a:rPr lang="en-US"/>
              <a:t> Right Shift (&gt;&gt;&gt;): Similar to the right shift, but the leftmost bits are filled with zeros (logical shift).</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5 &gt;&gt;&gt; 1; // Binary: 0101 &gt;&gt;&gt; 1 = 0010 (Decimal: 2)</a:t>
            </a:r>
            <a:endParaRPr/>
          </a:p>
        </p:txBody>
      </p:sp>
      <p:sp>
        <p:nvSpPr>
          <p:cNvPr id="578" name="Google Shape;578;p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3325353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t>Trainer Notes:</a:t>
            </a:r>
            <a:br>
              <a:rPr lang="en-US" b="1"/>
            </a:br>
            <a:endParaRPr lang="en-US"/>
          </a:p>
          <a:p>
            <a:pPr marL="0" lvl="0" indent="0" algn="l" rtl="0">
              <a:lnSpc>
                <a:spcPct val="115000"/>
              </a:lnSpc>
              <a:spcBef>
                <a:spcPts val="1200"/>
              </a:spcBef>
              <a:spcAft>
                <a:spcPts val="0"/>
              </a:spcAft>
              <a:buClr>
                <a:schemeClr val="dk1"/>
              </a:buClr>
              <a:buSzPts val="1100"/>
              <a:buFont typeface="Arial"/>
              <a:buNone/>
            </a:pPr>
            <a:r>
              <a:rPr lang="en-US"/>
              <a:t>Type Operators in JavaScript</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Type operators are used to perform operations related to data types in JavaScript. The two main type operators are:</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err="1"/>
              <a:t>typeof</a:t>
            </a:r>
            <a:r>
              <a:rPr lang="en-US"/>
              <a:t> Operator:</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Description: Returns a string indicating the type of the operand.</a:t>
            </a:r>
          </a:p>
          <a:p>
            <a:pPr marL="0" lvl="0" indent="0" algn="l" rtl="0">
              <a:lnSpc>
                <a:spcPct val="115000"/>
              </a:lnSpc>
              <a:spcBef>
                <a:spcPts val="1200"/>
              </a:spcBef>
              <a:spcAft>
                <a:spcPts val="0"/>
              </a:spcAft>
              <a:buClr>
                <a:schemeClr val="dk1"/>
              </a:buClr>
              <a:buSzPts val="1100"/>
              <a:buFont typeface="Arial"/>
              <a:buNone/>
            </a:pPr>
            <a:r>
              <a:rPr lang="en-US"/>
              <a:t>Example:</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let x = 42;</a:t>
            </a:r>
          </a:p>
          <a:p>
            <a:pPr marL="0" lvl="0" indent="0" algn="l" rtl="0">
              <a:lnSpc>
                <a:spcPct val="115000"/>
              </a:lnSpc>
              <a:spcBef>
                <a:spcPts val="1200"/>
              </a:spcBef>
              <a:spcAft>
                <a:spcPts val="0"/>
              </a:spcAft>
              <a:buClr>
                <a:schemeClr val="dk1"/>
              </a:buClr>
              <a:buSzPts val="1100"/>
              <a:buFont typeface="Arial"/>
              <a:buNone/>
            </a:pPr>
            <a:r>
              <a:rPr lang="en-US"/>
              <a:t>console.log(</a:t>
            </a:r>
            <a:r>
              <a:rPr lang="en-US" err="1"/>
              <a:t>typeof</a:t>
            </a:r>
            <a:r>
              <a:rPr lang="en-US"/>
              <a:t> x); // "number"</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let y = "Hello, World!";</a:t>
            </a:r>
          </a:p>
          <a:p>
            <a:pPr marL="0" lvl="0" indent="0" algn="l" rtl="0">
              <a:lnSpc>
                <a:spcPct val="115000"/>
              </a:lnSpc>
              <a:spcBef>
                <a:spcPts val="1200"/>
              </a:spcBef>
              <a:spcAft>
                <a:spcPts val="0"/>
              </a:spcAft>
              <a:buClr>
                <a:schemeClr val="dk1"/>
              </a:buClr>
              <a:buSzPts val="1100"/>
              <a:buFont typeface="Arial"/>
              <a:buNone/>
            </a:pPr>
            <a:r>
              <a:rPr lang="en-US"/>
              <a:t>console.log(</a:t>
            </a:r>
            <a:r>
              <a:rPr lang="en-US" err="1"/>
              <a:t>typeof</a:t>
            </a:r>
            <a:r>
              <a:rPr lang="en-US"/>
              <a:t> y); // "string"</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err="1"/>
              <a:t>instanceof</a:t>
            </a:r>
            <a:r>
              <a:rPr lang="en-US"/>
              <a:t> Operator:</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Description: Returns true if the object on the left side of the operator is an instance of the object on the right side.</a:t>
            </a:r>
          </a:p>
          <a:p>
            <a:pPr marL="0" lvl="0" indent="0" algn="l" rtl="0">
              <a:lnSpc>
                <a:spcPct val="115000"/>
              </a:lnSpc>
              <a:spcBef>
                <a:spcPts val="1200"/>
              </a:spcBef>
              <a:spcAft>
                <a:spcPts val="0"/>
              </a:spcAft>
              <a:buClr>
                <a:schemeClr val="dk1"/>
              </a:buClr>
              <a:buSzPts val="1100"/>
              <a:buFont typeface="Arial"/>
              <a:buNone/>
            </a:pPr>
            <a:r>
              <a:rPr lang="en-US"/>
              <a:t>Example:</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let </a:t>
            </a:r>
            <a:r>
              <a:rPr lang="en-US" err="1"/>
              <a:t>arr</a:t>
            </a:r>
            <a:r>
              <a:rPr lang="en-US"/>
              <a:t> = [1, 2, 3];</a:t>
            </a:r>
          </a:p>
          <a:p>
            <a:pPr marL="0" lvl="0" indent="0" algn="l" rtl="0">
              <a:lnSpc>
                <a:spcPct val="115000"/>
              </a:lnSpc>
              <a:spcBef>
                <a:spcPts val="1200"/>
              </a:spcBef>
              <a:spcAft>
                <a:spcPts val="0"/>
              </a:spcAft>
              <a:buClr>
                <a:schemeClr val="dk1"/>
              </a:buClr>
              <a:buSzPts val="1100"/>
              <a:buFont typeface="Arial"/>
              <a:buNone/>
            </a:pPr>
            <a:r>
              <a:rPr lang="en-US"/>
              <a:t>console.log(</a:t>
            </a:r>
            <a:r>
              <a:rPr lang="en-US" err="1"/>
              <a:t>arr</a:t>
            </a:r>
            <a:r>
              <a:rPr lang="en-US"/>
              <a:t> </a:t>
            </a:r>
            <a:r>
              <a:rPr lang="en-US" err="1"/>
              <a:t>instanceof</a:t>
            </a:r>
            <a:r>
              <a:rPr lang="en-US"/>
              <a:t> Array); // true</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let obj = { key: "value" };</a:t>
            </a:r>
          </a:p>
          <a:p>
            <a:pPr marL="0" lvl="0" indent="0" algn="l" rtl="0">
              <a:lnSpc>
                <a:spcPct val="115000"/>
              </a:lnSpc>
              <a:spcBef>
                <a:spcPts val="1200"/>
              </a:spcBef>
              <a:spcAft>
                <a:spcPts val="0"/>
              </a:spcAft>
              <a:buClr>
                <a:schemeClr val="dk1"/>
              </a:buClr>
              <a:buSzPts val="1100"/>
              <a:buFont typeface="Arial"/>
              <a:buNone/>
            </a:pPr>
            <a:r>
              <a:rPr lang="en-US"/>
              <a:t>console.log(obj </a:t>
            </a:r>
            <a:r>
              <a:rPr lang="en-US" err="1"/>
              <a:t>instanceof</a:t>
            </a:r>
            <a:r>
              <a:rPr lang="en-US"/>
              <a:t> Object); // true</a:t>
            </a:r>
          </a:p>
          <a:p>
            <a:pPr marL="0" lvl="0" indent="0" algn="l" rtl="0">
              <a:lnSpc>
                <a:spcPct val="115000"/>
              </a:lnSpc>
              <a:spcBef>
                <a:spcPts val="1200"/>
              </a:spcBef>
              <a:spcAft>
                <a:spcPts val="0"/>
              </a:spcAft>
              <a:buClr>
                <a:schemeClr val="dk1"/>
              </a:buClr>
              <a:buSzPts val="1100"/>
              <a:buFont typeface="Arial"/>
              <a:buNone/>
            </a:pPr>
            <a:endParaRPr lang="en-US"/>
          </a:p>
          <a:p>
            <a:pPr marL="0" lvl="0" indent="0" algn="l" rtl="0">
              <a:lnSpc>
                <a:spcPct val="115000"/>
              </a:lnSpc>
              <a:spcBef>
                <a:spcPts val="1200"/>
              </a:spcBef>
              <a:spcAft>
                <a:spcPts val="0"/>
              </a:spcAft>
              <a:buClr>
                <a:schemeClr val="dk1"/>
              </a:buClr>
              <a:buSzPts val="1100"/>
              <a:buFont typeface="Arial"/>
              <a:buNone/>
            </a:pPr>
            <a:r>
              <a:rPr lang="en-US"/>
              <a:t>These type operators provide valuable information about the nature of variables and objects in JavaScript, aiding in dynamic and flexible programming. The </a:t>
            </a:r>
            <a:r>
              <a:rPr lang="en-US" err="1"/>
              <a:t>typeof</a:t>
            </a:r>
            <a:r>
              <a:rPr lang="en-US"/>
              <a:t> operator helps determine the data type of a variable, while the </a:t>
            </a:r>
            <a:r>
              <a:rPr lang="en-US" err="1"/>
              <a:t>instanceof</a:t>
            </a:r>
            <a:r>
              <a:rPr lang="en-US"/>
              <a:t> operator checks if an object is an instance of a particular type or class.</a:t>
            </a:r>
            <a:endParaRPr/>
          </a:p>
        </p:txBody>
      </p:sp>
      <p:sp>
        <p:nvSpPr>
          <p:cNvPr id="578" name="Google Shape;578;p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54</a:t>
            </a:fld>
            <a:endParaRPr/>
          </a:p>
        </p:txBody>
      </p:sp>
    </p:spTree>
    <p:extLst>
      <p:ext uri="{BB962C8B-B14F-4D97-AF65-F5344CB8AC3E}">
        <p14:creationId xmlns:p14="http://schemas.microsoft.com/office/powerpoint/2010/main" val="3146574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400"/>
              </a:spcBef>
              <a:spcAft>
                <a:spcPts val="0"/>
              </a:spcAft>
              <a:buSzPts val="1400"/>
              <a:buNone/>
            </a:pPr>
            <a:r>
              <a:rPr lang="en-IN" b="1"/>
              <a:t>Trainer Notes:</a:t>
            </a:r>
          </a:p>
          <a:p>
            <a:pPr marL="0" lvl="0" indent="0" algn="l" rtl="0">
              <a:lnSpc>
                <a:spcPct val="100000"/>
              </a:lnSpc>
              <a:spcBef>
                <a:spcPts val="1400"/>
              </a:spcBef>
              <a:spcAft>
                <a:spcPts val="0"/>
              </a:spcAft>
              <a:buSzPts val="1400"/>
              <a:buNone/>
            </a:pPr>
            <a:endParaRPr lang="en-IN" b="0"/>
          </a:p>
          <a:p>
            <a:pPr marL="0" lvl="0" indent="0" algn="l" rtl="0">
              <a:lnSpc>
                <a:spcPct val="100000"/>
              </a:lnSpc>
              <a:spcBef>
                <a:spcPts val="1400"/>
              </a:spcBef>
              <a:spcAft>
                <a:spcPts val="0"/>
              </a:spcAft>
              <a:buSzPts val="1400"/>
              <a:buNone/>
            </a:pPr>
            <a:r>
              <a:rPr lang="en-US" b="0"/>
              <a:t>Operator Precedence:</a:t>
            </a:r>
          </a:p>
          <a:p>
            <a:pPr marL="0" lvl="0" indent="0" algn="l" rtl="0">
              <a:lnSpc>
                <a:spcPct val="100000"/>
              </a:lnSpc>
              <a:spcBef>
                <a:spcPts val="1400"/>
              </a:spcBef>
              <a:spcAft>
                <a:spcPts val="0"/>
              </a:spcAft>
              <a:buSzPts val="1400"/>
              <a:buNone/>
            </a:pPr>
            <a:r>
              <a:rPr lang="en-US" b="0"/>
              <a:t>Definition:</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Operator precedence: Determines the priority or order in which operators are evaluated in an expression.</a:t>
            </a:r>
          </a:p>
          <a:p>
            <a:pPr marL="0" lvl="0" indent="0" algn="l" rtl="0">
              <a:lnSpc>
                <a:spcPct val="100000"/>
              </a:lnSpc>
              <a:spcBef>
                <a:spcPts val="1400"/>
              </a:spcBef>
              <a:spcAft>
                <a:spcPts val="0"/>
              </a:spcAft>
              <a:buSzPts val="1400"/>
              <a:buNone/>
            </a:pPr>
            <a:r>
              <a:rPr lang="en-US" b="0"/>
              <a:t>Evaluation Order:</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Higher precedence: Operators with higher precedence are evaluated before operators with lower precedence.</a:t>
            </a:r>
          </a:p>
          <a:p>
            <a:pPr marL="0" lvl="0" indent="0" algn="l" rtl="0">
              <a:lnSpc>
                <a:spcPct val="100000"/>
              </a:lnSpc>
              <a:spcBef>
                <a:spcPts val="1400"/>
              </a:spcBef>
              <a:spcAft>
                <a:spcPts val="0"/>
              </a:spcAft>
              <a:buSzPts val="1400"/>
              <a:buNone/>
            </a:pPr>
            <a:r>
              <a:rPr lang="en-US" b="0"/>
              <a:t>Parentheses: They have the highest precedence and can be used to enforce the desired order of evaluation.</a:t>
            </a:r>
          </a:p>
          <a:p>
            <a:pPr marL="0" lvl="0" indent="0" algn="l" rtl="0">
              <a:lnSpc>
                <a:spcPct val="100000"/>
              </a:lnSpc>
              <a:spcBef>
                <a:spcPts val="1400"/>
              </a:spcBef>
              <a:spcAft>
                <a:spcPts val="0"/>
              </a:spcAft>
              <a:buSzPts val="1400"/>
              <a:buNone/>
            </a:pPr>
            <a:r>
              <a:rPr lang="en-US" b="0"/>
              <a:t>Example: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result = 2 + 3 * 4; // Multiplication has higher precedence</a:t>
            </a:r>
          </a:p>
          <a:p>
            <a:pPr marL="0" lvl="0" indent="0" algn="l" rtl="0">
              <a:lnSpc>
                <a:spcPct val="100000"/>
              </a:lnSpc>
              <a:spcBef>
                <a:spcPts val="1400"/>
              </a:spcBef>
              <a:spcAft>
                <a:spcPts val="0"/>
              </a:spcAft>
              <a:buSzPts val="1400"/>
              <a:buNone/>
            </a:pPr>
            <a:r>
              <a:rPr lang="en-US" b="0"/>
              <a:t>In the example above, the multiplication operation is evaluated first due to its higher precedence.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Operator Associativity:</a:t>
            </a:r>
          </a:p>
          <a:p>
            <a:pPr marL="0" lvl="0" indent="0" algn="l" rtl="0">
              <a:lnSpc>
                <a:spcPct val="100000"/>
              </a:lnSpc>
              <a:spcBef>
                <a:spcPts val="1400"/>
              </a:spcBef>
              <a:spcAft>
                <a:spcPts val="0"/>
              </a:spcAft>
              <a:buSzPts val="1400"/>
              <a:buNone/>
            </a:pPr>
            <a:r>
              <a:rPr lang="en-US" b="0"/>
              <a:t>Definition:</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Operator associativity: Defines the order in which operators of the same precedence are evaluated.</a:t>
            </a:r>
          </a:p>
          <a:p>
            <a:pPr marL="0" lvl="0" indent="0" algn="l" rtl="0">
              <a:lnSpc>
                <a:spcPct val="100000"/>
              </a:lnSpc>
              <a:spcBef>
                <a:spcPts val="1400"/>
              </a:spcBef>
              <a:spcAft>
                <a:spcPts val="0"/>
              </a:spcAft>
              <a:buSzPts val="1400"/>
              <a:buNone/>
            </a:pPr>
            <a:r>
              <a:rPr lang="en-US" b="0"/>
              <a:t>Associativity Types:</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Left-to-right associativity: The leftmost operation is evaluated first, and subsequent operations are evaluated from left to right.</a:t>
            </a:r>
          </a:p>
          <a:p>
            <a:pPr marL="0" lvl="0" indent="0" algn="l" rtl="0">
              <a:lnSpc>
                <a:spcPct val="100000"/>
              </a:lnSpc>
              <a:spcBef>
                <a:spcPts val="1400"/>
              </a:spcBef>
              <a:spcAft>
                <a:spcPts val="0"/>
              </a:spcAft>
              <a:buSzPts val="1400"/>
              <a:buNone/>
            </a:pPr>
            <a:r>
              <a:rPr lang="en-US" b="0"/>
              <a:t>Right-to-left associativity: The rightmost operation is evaluated first, and subsequent operations are evaluated from right to left.</a:t>
            </a:r>
          </a:p>
          <a:p>
            <a:pPr marL="0" lvl="0" indent="0" algn="l" rtl="0">
              <a:lnSpc>
                <a:spcPct val="100000"/>
              </a:lnSpc>
              <a:spcBef>
                <a:spcPts val="1400"/>
              </a:spcBef>
              <a:spcAft>
                <a:spcPts val="0"/>
              </a:spcAft>
              <a:buSzPts val="1400"/>
              <a:buNone/>
            </a:pPr>
            <a:r>
              <a:rPr lang="en-US" b="0"/>
              <a:t>Example: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result = 10 - 4 + 2; // Left-to-right associativity</a:t>
            </a:r>
          </a:p>
          <a:p>
            <a:pPr marL="0" lvl="0" indent="0" algn="l" rtl="0">
              <a:lnSpc>
                <a:spcPct val="100000"/>
              </a:lnSpc>
              <a:spcBef>
                <a:spcPts val="1400"/>
              </a:spcBef>
              <a:spcAft>
                <a:spcPts val="0"/>
              </a:spcAft>
              <a:buSzPts val="1400"/>
              <a:buNone/>
            </a:pPr>
            <a:r>
              <a:rPr lang="en-US" b="0"/>
              <a:t>In the example above, the subtraction and addition operations have the same precedence, and they are evaluated from left to right.</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Understanding operator precedence and associativity is crucial for correctly interpreting and predicting the behavior of expressions, especially in complex or nested expressions. It helps ensure that expressions are evaluated in the intended order, preventing unexpected results.</a:t>
            </a:r>
            <a:endParaRPr b="0"/>
          </a:p>
        </p:txBody>
      </p:sp>
      <p:sp>
        <p:nvSpPr>
          <p:cNvPr id="578" name="Google Shape;578;p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55</a:t>
            </a:fld>
            <a:endParaRPr/>
          </a:p>
        </p:txBody>
      </p:sp>
    </p:spTree>
    <p:extLst>
      <p:ext uri="{BB962C8B-B14F-4D97-AF65-F5344CB8AC3E}">
        <p14:creationId xmlns:p14="http://schemas.microsoft.com/office/powerpoint/2010/main" val="7303077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400"/>
              </a:spcBef>
              <a:spcAft>
                <a:spcPts val="0"/>
              </a:spcAft>
              <a:buSzPts val="1400"/>
              <a:buNone/>
            </a:pPr>
            <a:r>
              <a:rPr lang="en-IN" b="1"/>
              <a:t>Trainer Notes:</a:t>
            </a:r>
            <a:br>
              <a:rPr lang="en-IN" b="1"/>
            </a:br>
            <a:endParaRPr lang="en-IN" b="1"/>
          </a:p>
          <a:p>
            <a:pPr marL="0" lvl="0" indent="0" algn="l" rtl="0">
              <a:lnSpc>
                <a:spcPct val="100000"/>
              </a:lnSpc>
              <a:spcBef>
                <a:spcPts val="1400"/>
              </a:spcBef>
              <a:spcAft>
                <a:spcPts val="0"/>
              </a:spcAft>
              <a:buSzPts val="1400"/>
              <a:buNone/>
            </a:pPr>
            <a:r>
              <a:rPr lang="en-US" b="0"/>
              <a:t>Expressions:</a:t>
            </a:r>
          </a:p>
          <a:p>
            <a:pPr marL="0" lvl="0" indent="0" algn="l" rtl="0">
              <a:lnSpc>
                <a:spcPct val="100000"/>
              </a:lnSpc>
              <a:spcBef>
                <a:spcPts val="1400"/>
              </a:spcBef>
              <a:spcAft>
                <a:spcPts val="0"/>
              </a:spcAft>
              <a:buSzPts val="1400"/>
              <a:buNone/>
            </a:pPr>
            <a:r>
              <a:rPr lang="en-US" b="0"/>
              <a:t>An expression is a combination of values, variables, and operators that can be evaluated to a single value.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Types of Expressions:</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Arithmetic Expressions:</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Involving arithmetic operators like +, -, *, /, etc.</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result = 2 + 3 * 4;</a:t>
            </a:r>
          </a:p>
          <a:p>
            <a:pPr marL="0" lvl="0" indent="0" algn="l" rtl="0">
              <a:lnSpc>
                <a:spcPct val="100000"/>
              </a:lnSpc>
              <a:spcBef>
                <a:spcPts val="1400"/>
              </a:spcBef>
              <a:spcAft>
                <a:spcPts val="0"/>
              </a:spcAft>
              <a:buSzPts val="1400"/>
              <a:buNone/>
            </a:pPr>
            <a:r>
              <a:rPr lang="en-US" b="0"/>
              <a:t>String Expressions:</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Concatenating strings using the + operator.</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a:t>
            </a:r>
            <a:r>
              <a:rPr lang="en-US" b="0" err="1"/>
              <a:t>fullName</a:t>
            </a:r>
            <a:r>
              <a:rPr lang="en-US" b="0"/>
              <a:t> = "John" + " " + "Doe";</a:t>
            </a:r>
          </a:p>
          <a:p>
            <a:pPr marL="0" lvl="0" indent="0" algn="l" rtl="0">
              <a:lnSpc>
                <a:spcPct val="100000"/>
              </a:lnSpc>
              <a:spcBef>
                <a:spcPts val="1400"/>
              </a:spcBef>
              <a:spcAft>
                <a:spcPts val="0"/>
              </a:spcAft>
              <a:buSzPts val="1400"/>
              <a:buNone/>
            </a:pPr>
            <a:r>
              <a:rPr lang="en-US" b="0"/>
              <a:t>Logical Expressions:</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Involving logical operators like &amp;&amp;, ||, !.</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a:t>
            </a:r>
            <a:r>
              <a:rPr lang="en-US" b="0" err="1"/>
              <a:t>isTrue</a:t>
            </a:r>
            <a:r>
              <a:rPr lang="en-US" b="0"/>
              <a:t> = true;</a:t>
            </a:r>
          </a:p>
          <a:p>
            <a:pPr marL="0" lvl="0" indent="0" algn="l" rtl="0">
              <a:lnSpc>
                <a:spcPct val="100000"/>
              </a:lnSpc>
              <a:spcBef>
                <a:spcPts val="1400"/>
              </a:spcBef>
              <a:spcAft>
                <a:spcPts val="0"/>
              </a:spcAft>
              <a:buSzPts val="1400"/>
              <a:buNone/>
            </a:pPr>
            <a:r>
              <a:rPr lang="en-US" b="0"/>
              <a:t>let </a:t>
            </a:r>
            <a:r>
              <a:rPr lang="en-US" b="0" err="1"/>
              <a:t>isFalse</a:t>
            </a:r>
            <a:r>
              <a:rPr lang="en-US" b="0"/>
              <a:t> = false;</a:t>
            </a:r>
          </a:p>
          <a:p>
            <a:pPr marL="0" lvl="0" indent="0" algn="l" rtl="0">
              <a:lnSpc>
                <a:spcPct val="100000"/>
              </a:lnSpc>
              <a:spcBef>
                <a:spcPts val="1400"/>
              </a:spcBef>
              <a:spcAft>
                <a:spcPts val="0"/>
              </a:spcAft>
              <a:buSzPts val="1400"/>
              <a:buNone/>
            </a:pPr>
            <a:r>
              <a:rPr lang="en-US" b="0"/>
              <a:t>let result = </a:t>
            </a:r>
            <a:r>
              <a:rPr lang="en-US" b="0" err="1"/>
              <a:t>isTrue</a:t>
            </a:r>
            <a:r>
              <a:rPr lang="en-US" b="0"/>
              <a:t> &amp;&amp; !</a:t>
            </a:r>
            <a:r>
              <a:rPr lang="en-US" b="0" err="1"/>
              <a:t>isFalse</a:t>
            </a:r>
            <a:r>
              <a:rPr lang="en-US" b="0"/>
              <a:t>;</a:t>
            </a:r>
          </a:p>
          <a:p>
            <a:pPr marL="0" lvl="0" indent="0" algn="l" rtl="0">
              <a:lnSpc>
                <a:spcPct val="100000"/>
              </a:lnSpc>
              <a:spcBef>
                <a:spcPts val="1400"/>
              </a:spcBef>
              <a:spcAft>
                <a:spcPts val="0"/>
              </a:spcAft>
              <a:buSzPts val="1400"/>
              <a:buNone/>
            </a:pPr>
            <a:r>
              <a:rPr lang="en-US" b="0"/>
              <a:t>Comparison Expressions:</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Comparing values using comparison operators like &lt;, &gt;, ===, !==, etc.</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let a = 5;</a:t>
            </a:r>
          </a:p>
          <a:p>
            <a:pPr marL="0" lvl="0" indent="0" algn="l" rtl="0">
              <a:lnSpc>
                <a:spcPct val="100000"/>
              </a:lnSpc>
              <a:spcBef>
                <a:spcPts val="1400"/>
              </a:spcBef>
              <a:spcAft>
                <a:spcPts val="0"/>
              </a:spcAft>
              <a:buSzPts val="1400"/>
              <a:buNone/>
            </a:pPr>
            <a:r>
              <a:rPr lang="en-US" b="0"/>
              <a:t>let b = 10;</a:t>
            </a:r>
          </a:p>
          <a:p>
            <a:pPr marL="0" lvl="0" indent="0" algn="l" rtl="0">
              <a:lnSpc>
                <a:spcPct val="100000"/>
              </a:lnSpc>
              <a:spcBef>
                <a:spcPts val="1400"/>
              </a:spcBef>
              <a:spcAft>
                <a:spcPts val="0"/>
              </a:spcAft>
              <a:buSzPts val="1400"/>
              <a:buNone/>
            </a:pPr>
            <a:r>
              <a:rPr lang="en-US" b="0"/>
              <a:t>let </a:t>
            </a:r>
            <a:r>
              <a:rPr lang="en-US" b="0" err="1"/>
              <a:t>isEqual</a:t>
            </a:r>
            <a:r>
              <a:rPr lang="en-US" b="0"/>
              <a:t> = a === b;</a:t>
            </a:r>
            <a:endParaRPr b="0"/>
          </a:p>
        </p:txBody>
      </p:sp>
      <p:sp>
        <p:nvSpPr>
          <p:cNvPr id="578" name="Google Shape;578;p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56</a:t>
            </a:fld>
            <a:endParaRPr/>
          </a:p>
        </p:txBody>
      </p:sp>
    </p:spTree>
    <p:extLst>
      <p:ext uri="{BB962C8B-B14F-4D97-AF65-F5344CB8AC3E}">
        <p14:creationId xmlns:p14="http://schemas.microsoft.com/office/powerpoint/2010/main" val="3725700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1400"/>
              </a:spcBef>
              <a:spcAft>
                <a:spcPts val="0"/>
              </a:spcAft>
              <a:buSzPts val="1400"/>
              <a:buNone/>
            </a:pPr>
            <a:r>
              <a:rPr lang="en-IN" b="1">
                <a:highlight>
                  <a:srgbClr val="FFFFFF"/>
                </a:highlight>
              </a:rPr>
              <a:t>Trainer Notes:</a:t>
            </a:r>
            <a:endParaRPr b="1">
              <a:highlight>
                <a:srgbClr val="FFFFFF"/>
              </a:highlight>
            </a:endParaRPr>
          </a:p>
          <a:p>
            <a:pPr marL="0" lvl="0" indent="0" algn="l" rtl="0">
              <a:lnSpc>
                <a:spcPct val="100000"/>
              </a:lnSpc>
              <a:spcBef>
                <a:spcPts val="1400"/>
              </a:spcBef>
              <a:spcAft>
                <a:spcPts val="0"/>
              </a:spcAft>
              <a:buSzPts val="1400"/>
              <a:buNone/>
            </a:pPr>
            <a:br>
              <a:rPr lang="en-IN" b="1"/>
            </a:br>
            <a:r>
              <a:rPr lang="en-US" b="0"/>
              <a:t>Statements:</a:t>
            </a:r>
          </a:p>
          <a:p>
            <a:pPr marL="0" lvl="0" indent="0" algn="l" rtl="0">
              <a:lnSpc>
                <a:spcPct val="100000"/>
              </a:lnSpc>
              <a:spcBef>
                <a:spcPts val="1400"/>
              </a:spcBef>
              <a:spcAft>
                <a:spcPts val="0"/>
              </a:spcAft>
              <a:buSzPts val="1400"/>
              <a:buNone/>
            </a:pPr>
            <a:r>
              <a:rPr lang="en-US" b="0"/>
              <a:t>A statement is a complete line of code that performs a specific action. Unlike expressions, statements do not necessarily result in a value.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Types of Statements:</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Variable Declaration:</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Declaring a variable using var, let, or const.</a:t>
            </a:r>
          </a:p>
          <a:p>
            <a:pPr marL="0" lvl="0" indent="0" algn="l" rtl="0">
              <a:lnSpc>
                <a:spcPct val="100000"/>
              </a:lnSpc>
              <a:spcBef>
                <a:spcPts val="1400"/>
              </a:spcBef>
              <a:spcAft>
                <a:spcPts val="0"/>
              </a:spcAft>
              <a:buSzPts val="1400"/>
              <a:buNone/>
            </a:pPr>
            <a:r>
              <a:rPr lang="en-US" b="0" err="1"/>
              <a:t>javascript</a:t>
            </a:r>
            <a:endParaRPr lang="en-US" b="0"/>
          </a:p>
          <a:p>
            <a:pPr marL="0" lvl="0" indent="0" algn="l" rtl="0">
              <a:lnSpc>
                <a:spcPct val="100000"/>
              </a:lnSpc>
              <a:spcBef>
                <a:spcPts val="1400"/>
              </a:spcBef>
              <a:spcAft>
                <a:spcPts val="0"/>
              </a:spcAft>
              <a:buSzPts val="1400"/>
              <a:buNone/>
            </a:pPr>
            <a:r>
              <a:rPr lang="en-US" b="0"/>
              <a:t>Copy code</a:t>
            </a:r>
          </a:p>
          <a:p>
            <a:pPr marL="0" lvl="0" indent="0" algn="l" rtl="0">
              <a:lnSpc>
                <a:spcPct val="100000"/>
              </a:lnSpc>
              <a:spcBef>
                <a:spcPts val="1400"/>
              </a:spcBef>
              <a:spcAft>
                <a:spcPts val="0"/>
              </a:spcAft>
              <a:buSzPts val="1400"/>
              <a:buNone/>
            </a:pPr>
            <a:r>
              <a:rPr lang="en-US" b="0"/>
              <a:t>let x;</a:t>
            </a:r>
          </a:p>
          <a:p>
            <a:pPr marL="0" lvl="0" indent="0" algn="l" rtl="0">
              <a:lnSpc>
                <a:spcPct val="100000"/>
              </a:lnSpc>
              <a:spcBef>
                <a:spcPts val="1400"/>
              </a:spcBef>
              <a:spcAft>
                <a:spcPts val="0"/>
              </a:spcAft>
              <a:buSzPts val="1400"/>
              <a:buNone/>
            </a:pPr>
            <a:r>
              <a:rPr lang="en-US" b="0"/>
              <a:t>Assignment Statement:</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Assigning a value to a variable.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x = 10;</a:t>
            </a:r>
          </a:p>
          <a:p>
            <a:pPr marL="0" lvl="0" indent="0" algn="l" rtl="0">
              <a:lnSpc>
                <a:spcPct val="100000"/>
              </a:lnSpc>
              <a:spcBef>
                <a:spcPts val="1400"/>
              </a:spcBef>
              <a:spcAft>
                <a:spcPts val="0"/>
              </a:spcAft>
              <a:buSzPts val="1400"/>
              <a:buNone/>
            </a:pPr>
            <a:r>
              <a:rPr lang="en-US" b="0"/>
              <a:t>Conditional Statements:</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Making decisions using if, else if, else.</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if (x &gt; 0) {</a:t>
            </a:r>
          </a:p>
          <a:p>
            <a:pPr marL="0" lvl="0" indent="0" algn="l" rtl="0">
              <a:lnSpc>
                <a:spcPct val="100000"/>
              </a:lnSpc>
              <a:spcBef>
                <a:spcPts val="1400"/>
              </a:spcBef>
              <a:spcAft>
                <a:spcPts val="0"/>
              </a:spcAft>
              <a:buSzPts val="1400"/>
              <a:buNone/>
            </a:pPr>
            <a:r>
              <a:rPr lang="en-US" b="0"/>
              <a:t>  console.log("Positive");</a:t>
            </a:r>
          </a:p>
          <a:p>
            <a:pPr marL="0" lvl="0" indent="0" algn="l" rtl="0">
              <a:lnSpc>
                <a:spcPct val="100000"/>
              </a:lnSpc>
              <a:spcBef>
                <a:spcPts val="1400"/>
              </a:spcBef>
              <a:spcAft>
                <a:spcPts val="0"/>
              </a:spcAft>
              <a:buSzPts val="1400"/>
              <a:buNone/>
            </a:pPr>
            <a:r>
              <a:rPr lang="en-US" b="0"/>
              <a:t>} else {</a:t>
            </a:r>
          </a:p>
          <a:p>
            <a:pPr marL="0" lvl="0" indent="0" algn="l" rtl="0">
              <a:lnSpc>
                <a:spcPct val="100000"/>
              </a:lnSpc>
              <a:spcBef>
                <a:spcPts val="1400"/>
              </a:spcBef>
              <a:spcAft>
                <a:spcPts val="0"/>
              </a:spcAft>
              <a:buSzPts val="1400"/>
              <a:buNone/>
            </a:pPr>
            <a:r>
              <a:rPr lang="en-US" b="0"/>
              <a:t>  console.log("Non-positive");</a:t>
            </a:r>
          </a:p>
          <a:p>
            <a:pPr marL="0" lvl="0" indent="0" algn="l" rtl="0">
              <a:lnSpc>
                <a:spcPct val="100000"/>
              </a:lnSpc>
              <a:spcBef>
                <a:spcPts val="1400"/>
              </a:spcBef>
              <a:spcAft>
                <a:spcPts val="0"/>
              </a:spcAft>
              <a:buSzPts val="1400"/>
              <a:buNone/>
            </a:pPr>
            <a:r>
              <a:rPr lang="en-US" b="0"/>
              <a:t>}</a:t>
            </a:r>
          </a:p>
          <a:p>
            <a:pPr marL="0" lvl="0" indent="0" algn="l" rtl="0">
              <a:lnSpc>
                <a:spcPct val="100000"/>
              </a:lnSpc>
              <a:spcBef>
                <a:spcPts val="1400"/>
              </a:spcBef>
              <a:spcAft>
                <a:spcPts val="0"/>
              </a:spcAft>
              <a:buSzPts val="1400"/>
              <a:buNone/>
            </a:pPr>
            <a:r>
              <a:rPr lang="en-US" b="0"/>
              <a:t>Loop Statements:</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Repeating actions using for, while, do-while loops.</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for (let </a:t>
            </a:r>
            <a:r>
              <a:rPr lang="en-US" b="0" err="1"/>
              <a:t>i</a:t>
            </a:r>
            <a:r>
              <a:rPr lang="en-US" b="0"/>
              <a:t> = 0; </a:t>
            </a:r>
            <a:r>
              <a:rPr lang="en-US" b="0" err="1"/>
              <a:t>i</a:t>
            </a:r>
            <a:r>
              <a:rPr lang="en-US" b="0"/>
              <a:t> &lt; 5; </a:t>
            </a:r>
            <a:r>
              <a:rPr lang="en-US" b="0" err="1"/>
              <a:t>i</a:t>
            </a:r>
            <a:r>
              <a:rPr lang="en-US" b="0"/>
              <a:t>++) {</a:t>
            </a:r>
          </a:p>
          <a:p>
            <a:pPr marL="0" lvl="0" indent="0" algn="l" rtl="0">
              <a:lnSpc>
                <a:spcPct val="100000"/>
              </a:lnSpc>
              <a:spcBef>
                <a:spcPts val="1400"/>
              </a:spcBef>
              <a:spcAft>
                <a:spcPts val="0"/>
              </a:spcAft>
              <a:buSzPts val="1400"/>
              <a:buNone/>
            </a:pPr>
            <a:r>
              <a:rPr lang="en-US" b="0"/>
              <a:t>  console.log(</a:t>
            </a:r>
            <a:r>
              <a:rPr lang="en-US" b="0" err="1"/>
              <a:t>i</a:t>
            </a:r>
            <a:r>
              <a:rPr lang="en-US" b="0"/>
              <a:t>);</a:t>
            </a:r>
          </a:p>
          <a:p>
            <a:pPr marL="0" lvl="0" indent="0" algn="l" rtl="0">
              <a:lnSpc>
                <a:spcPct val="100000"/>
              </a:lnSpc>
              <a:spcBef>
                <a:spcPts val="1400"/>
              </a:spcBef>
              <a:spcAft>
                <a:spcPts val="0"/>
              </a:spcAft>
              <a:buSzPts val="1400"/>
              <a:buNone/>
            </a:pPr>
            <a:r>
              <a:rPr lang="en-US" b="0"/>
              <a:t>}</a:t>
            </a:r>
          </a:p>
          <a:p>
            <a:pPr marL="0" lvl="0" indent="0" algn="l" rtl="0">
              <a:lnSpc>
                <a:spcPct val="100000"/>
              </a:lnSpc>
              <a:spcBef>
                <a:spcPts val="1400"/>
              </a:spcBef>
              <a:spcAft>
                <a:spcPts val="0"/>
              </a:spcAft>
              <a:buSzPts val="1400"/>
              <a:buNone/>
            </a:pPr>
            <a:r>
              <a:rPr lang="en-US" b="0"/>
              <a:t>Function Declaration:</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Defining a function.</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function greet(name) {</a:t>
            </a:r>
          </a:p>
          <a:p>
            <a:pPr marL="0" lvl="0" indent="0" algn="l" rtl="0">
              <a:lnSpc>
                <a:spcPct val="100000"/>
              </a:lnSpc>
              <a:spcBef>
                <a:spcPts val="1400"/>
              </a:spcBef>
              <a:spcAft>
                <a:spcPts val="0"/>
              </a:spcAft>
              <a:buSzPts val="1400"/>
              <a:buNone/>
            </a:pPr>
            <a:r>
              <a:rPr lang="en-US" b="0"/>
              <a:t>  console.log("Hello, " + name + "!");</a:t>
            </a:r>
          </a:p>
          <a:p>
            <a:pPr marL="0" lvl="0" indent="0" algn="l" rtl="0">
              <a:lnSpc>
                <a:spcPct val="100000"/>
              </a:lnSpc>
              <a:spcBef>
                <a:spcPts val="1400"/>
              </a:spcBef>
              <a:spcAft>
                <a:spcPts val="0"/>
              </a:spcAft>
              <a:buSzPts val="1400"/>
              <a:buNone/>
            </a:pPr>
            <a:r>
              <a:rPr lang="en-US" b="0"/>
              <a:t>}</a:t>
            </a:r>
          </a:p>
          <a:p>
            <a:pPr marL="0" lvl="0" indent="0" algn="l" rtl="0">
              <a:lnSpc>
                <a:spcPct val="100000"/>
              </a:lnSpc>
              <a:spcBef>
                <a:spcPts val="1400"/>
              </a:spcBef>
              <a:spcAft>
                <a:spcPts val="0"/>
              </a:spcAft>
              <a:buSzPts val="1400"/>
              <a:buNone/>
            </a:pPr>
            <a:endParaRPr lang="en-US" b="0"/>
          </a:p>
          <a:p>
            <a:pPr marL="0" lvl="0" indent="0" algn="l" rtl="0">
              <a:lnSpc>
                <a:spcPct val="100000"/>
              </a:lnSpc>
              <a:spcBef>
                <a:spcPts val="1400"/>
              </a:spcBef>
              <a:spcAft>
                <a:spcPts val="0"/>
              </a:spcAft>
              <a:buSzPts val="1400"/>
              <a:buNone/>
            </a:pPr>
            <a:r>
              <a:rPr lang="en-US" b="0"/>
              <a:t>Understanding operator precedence and associativity helps in writing expressions without ambiguity, while expressions and statements are fundamental building blocks for writing JavaScript code.</a:t>
            </a:r>
            <a:endParaRPr b="0"/>
          </a:p>
        </p:txBody>
      </p:sp>
      <p:sp>
        <p:nvSpPr>
          <p:cNvPr id="578" name="Google Shape;578;p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57</a:t>
            </a:fld>
            <a:endParaRPr/>
          </a:p>
        </p:txBody>
      </p:sp>
    </p:spTree>
    <p:extLst>
      <p:ext uri="{BB962C8B-B14F-4D97-AF65-F5344CB8AC3E}">
        <p14:creationId xmlns:p14="http://schemas.microsoft.com/office/powerpoint/2010/main" val="2214733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89111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590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a:p>
        </p:txBody>
      </p:sp>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956" name="Google Shape;956;p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p:txBody>
      </p:sp>
      <p:sp>
        <p:nvSpPr>
          <p:cNvPr id="957" name="Google Shape;957;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98943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p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i="0">
                <a:solidFill>
                  <a:srgbClr val="0F0F0F"/>
                </a:solidFill>
                <a:effectLst/>
                <a:latin typeface="Söhne"/>
              </a:rPr>
              <a:t>Control statements enable structured control of the sequence of application statements, facilitating the implementation of loops and conditional tests. They are vital for directing the flow of a program. Key control statements in JavaScript include:</a:t>
            </a:r>
            <a:endParaRPr lang="en-US"/>
          </a:p>
        </p:txBody>
      </p:sp>
      <p:sp>
        <p:nvSpPr>
          <p:cNvPr id="630" name="Google Shape;630;p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p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br>
              <a:rPr lang="en-US" b="1"/>
            </a:br>
            <a:endParaRPr lang="en-US" b="0"/>
          </a:p>
          <a:p>
            <a:pPr algn="l"/>
            <a:r>
              <a:rPr lang="en-US" b="0" i="0">
                <a:effectLst/>
                <a:latin typeface="Söhne"/>
              </a:rPr>
              <a:t>Control statements in JavaScript are broadly categorized into two types: Conditional Statements and Iterative Statements.</a:t>
            </a:r>
          </a:p>
          <a:p>
            <a:pPr algn="l"/>
            <a:r>
              <a:rPr lang="en-US" b="0" i="1">
                <a:effectLst/>
                <a:latin typeface="Söhne"/>
              </a:rPr>
              <a:t>Conditional Statements</a:t>
            </a:r>
            <a:r>
              <a:rPr lang="en-US" b="0" i="0">
                <a:effectLst/>
                <a:latin typeface="Söhne"/>
              </a:rPr>
              <a:t> enable developers to alter the flow of program execution based on specific conditions. For instance, the if statement allows the execution of a block of code if a given condition is true, while the switch statement provides a way to evaluate multiple possible cases and execute corresponding code.</a:t>
            </a:r>
          </a:p>
          <a:p>
            <a:pPr algn="l"/>
            <a:r>
              <a:rPr lang="en-US" b="0" i="1">
                <a:effectLst/>
                <a:latin typeface="Söhne"/>
              </a:rPr>
              <a:t>Iterative Statements</a:t>
            </a:r>
            <a:r>
              <a:rPr lang="en-US" b="0" i="0">
                <a:effectLst/>
                <a:latin typeface="Söhne"/>
              </a:rPr>
              <a:t>, commonly known as loops, facilitate the repetition of a block of code as long as a specified condition holds true. The while loop continues execution while a condition is met, and the for loop is used for iterating over a range of values.</a:t>
            </a:r>
          </a:p>
          <a:p>
            <a:pPr algn="l"/>
            <a:r>
              <a:rPr lang="en-US" b="0" i="0">
                <a:effectLst/>
                <a:latin typeface="Söhne"/>
              </a:rPr>
              <a:t>Additionally, control statements extend their functionality to file and input/output operations. This includes operations such as switching input streams to different files, opening and closing files, and performing various file-related tasks. These control statements are foundational for effective program flow control and logic implementation in JavaScript.</a:t>
            </a:r>
          </a:p>
          <a:p>
            <a:pPr marL="0" lvl="0" indent="0" algn="l" rtl="0">
              <a:lnSpc>
                <a:spcPct val="100000"/>
              </a:lnSpc>
              <a:spcBef>
                <a:spcPts val="0"/>
              </a:spcBef>
              <a:spcAft>
                <a:spcPts val="0"/>
              </a:spcAft>
              <a:buClr>
                <a:schemeClr val="dk1"/>
              </a:buClr>
              <a:buSzPts val="1400"/>
              <a:buFont typeface="Arial"/>
              <a:buNone/>
            </a:pPr>
            <a:endParaRPr b="0"/>
          </a:p>
        </p:txBody>
      </p:sp>
      <p:sp>
        <p:nvSpPr>
          <p:cNvPr id="639" name="Google Shape;639;p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Trainer notes:</a:t>
            </a:r>
            <a:br>
              <a:rPr lang="en-US" b="1"/>
            </a:br>
            <a:endParaRPr lang="en-US" b="0"/>
          </a:p>
          <a:p>
            <a:pPr algn="l"/>
            <a:br>
              <a:rPr lang="en-US" b="1" i="0">
                <a:effectLst/>
                <a:latin typeface="Söhne"/>
              </a:rPr>
            </a:br>
            <a:r>
              <a:rPr lang="en-US" b="0" i="0">
                <a:effectLst/>
                <a:latin typeface="Söhne"/>
              </a:rPr>
              <a:t>Conditional statements in JavaScript control the program flow based on specific conditions. The fundamental construct is the if statement. When the condition specified within the if statement is true, the associated code block is executed. Conversely, if the condition is false, an optional else block can be utilized to execute an alternative set of code.</a:t>
            </a:r>
          </a:p>
          <a:p>
            <a:pPr marL="457200" marR="0" lvl="0" indent="-228600" algn="l" rtl="0">
              <a:lnSpc>
                <a:spcPct val="100000"/>
              </a:lnSpc>
              <a:spcBef>
                <a:spcPts val="0"/>
              </a:spcBef>
              <a:spcAft>
                <a:spcPts val="0"/>
              </a:spcAft>
              <a:buClr>
                <a:srgbClr val="000000"/>
              </a:buClr>
              <a:buSzPts val="1400"/>
              <a:buFont typeface="Arial"/>
              <a:buNone/>
            </a:pPr>
            <a:endParaRPr b="1"/>
          </a:p>
        </p:txBody>
      </p:sp>
      <p:sp>
        <p:nvSpPr>
          <p:cNvPr id="664" name="Google Shape;664;p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br>
              <a:rPr lang="en-US" b="1"/>
            </a:br>
            <a:endParaRPr lang="en-US" b="1"/>
          </a:p>
          <a:p>
            <a:pPr marL="0" lvl="0" indent="0" algn="l" rtl="0">
              <a:lnSpc>
                <a:spcPct val="100000"/>
              </a:lnSpc>
              <a:spcBef>
                <a:spcPts val="0"/>
              </a:spcBef>
              <a:spcAft>
                <a:spcPts val="0"/>
              </a:spcAft>
              <a:buClr>
                <a:schemeClr val="dk1"/>
              </a:buClr>
              <a:buSzPts val="1400"/>
              <a:buFont typeface="Arial"/>
              <a:buNone/>
            </a:pPr>
            <a:r>
              <a:rPr lang="en-US" b="0"/>
              <a:t>The provided code snippet demonstrates the use of the if statement in JavaScript to conditionally execute a block of code.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&lt;script&gt;</a:t>
            </a:r>
          </a:p>
          <a:p>
            <a:pPr marL="0" lvl="0" indent="0" algn="l" rtl="0">
              <a:lnSpc>
                <a:spcPct val="100000"/>
              </a:lnSpc>
              <a:spcBef>
                <a:spcPts val="0"/>
              </a:spcBef>
              <a:spcAft>
                <a:spcPts val="0"/>
              </a:spcAft>
              <a:buClr>
                <a:schemeClr val="dk1"/>
              </a:buClr>
              <a:buSzPts val="1400"/>
              <a:buFont typeface="Arial"/>
              <a:buNone/>
            </a:pPr>
            <a:r>
              <a:rPr lang="en-US" b="0"/>
              <a:t>  var a = 20;</a:t>
            </a:r>
          </a:p>
          <a:p>
            <a:pPr marL="0" lvl="0" indent="0" algn="l" rtl="0">
              <a:lnSpc>
                <a:spcPct val="100000"/>
              </a:lnSpc>
              <a:spcBef>
                <a:spcPts val="0"/>
              </a:spcBef>
              <a:spcAft>
                <a:spcPts val="0"/>
              </a:spcAft>
              <a:buClr>
                <a:schemeClr val="dk1"/>
              </a:buClr>
              <a:buSzPts val="1400"/>
              <a:buFont typeface="Arial"/>
              <a:buNone/>
            </a:pPr>
            <a:r>
              <a:rPr lang="en-US" b="0"/>
              <a:t>  if (a &gt; 10) {</a:t>
            </a:r>
          </a:p>
          <a:p>
            <a:pPr marL="0" lvl="0" indent="0" algn="l" rtl="0">
              <a:lnSpc>
                <a:spcPct val="100000"/>
              </a:lnSpc>
              <a:spcBef>
                <a:spcPts val="0"/>
              </a:spcBef>
              <a:spcAft>
                <a:spcPts val="0"/>
              </a:spcAft>
              <a:buClr>
                <a:schemeClr val="dk1"/>
              </a:buClr>
              <a:buSzPts val="1400"/>
              <a:buFont typeface="Arial"/>
              <a:buNone/>
            </a:pPr>
            <a:r>
              <a:rPr lang="en-US" b="0"/>
              <a:t>    </a:t>
            </a:r>
            <a:r>
              <a:rPr lang="en-US" b="0" err="1"/>
              <a:t>document.write</a:t>
            </a:r>
            <a:r>
              <a:rPr lang="en-US" b="0"/>
              <a:t>("Value of a is greater than 10");</a:t>
            </a:r>
          </a:p>
          <a:p>
            <a:pPr marL="0" lvl="0" indent="0" algn="l" rtl="0">
              <a:lnSpc>
                <a:spcPct val="100000"/>
              </a:lnSpc>
              <a:spcBef>
                <a:spcPts val="0"/>
              </a:spcBef>
              <a:spcAft>
                <a:spcPts val="0"/>
              </a:spcAft>
              <a:buClr>
                <a:schemeClr val="dk1"/>
              </a:buClr>
              <a:buSzPts val="1400"/>
              <a:buFont typeface="Arial"/>
              <a:buNone/>
            </a:pPr>
            <a:r>
              <a:rPr lang="en-US" b="0"/>
              <a:t>  }</a:t>
            </a:r>
          </a:p>
          <a:p>
            <a:pPr marL="0" lvl="0" indent="0" algn="l" rtl="0">
              <a:lnSpc>
                <a:spcPct val="100000"/>
              </a:lnSpc>
              <a:spcBef>
                <a:spcPts val="0"/>
              </a:spcBef>
              <a:spcAft>
                <a:spcPts val="0"/>
              </a:spcAft>
              <a:buClr>
                <a:schemeClr val="dk1"/>
              </a:buClr>
              <a:buSzPts val="1400"/>
              <a:buFont typeface="Arial"/>
              <a:buNone/>
            </a:pPr>
            <a:r>
              <a:rPr lang="en-US" b="0"/>
              <a:t>&lt;/script&gt;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If Statement Explanation: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The if statement evaluates the condition (a &gt; 10).</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If the condition is true (which is the case here since a is 20), the code inside the curly braces { ... } is executed.</a:t>
            </a:r>
          </a:p>
          <a:p>
            <a:pPr marL="0" lvl="0" indent="0" algn="l" rtl="0">
              <a:lnSpc>
                <a:spcPct val="100000"/>
              </a:lnSpc>
              <a:spcBef>
                <a:spcPts val="0"/>
              </a:spcBef>
              <a:spcAft>
                <a:spcPts val="0"/>
              </a:spcAft>
              <a:buClr>
                <a:schemeClr val="dk1"/>
              </a:buClr>
              <a:buSzPts val="1400"/>
              <a:buFont typeface="Arial"/>
              <a:buNone/>
            </a:pPr>
            <a:r>
              <a:rPr lang="en-US" b="0"/>
              <a:t>In this example, it writes the message "Value of a is greater than 10" to the document using </a:t>
            </a:r>
            <a:r>
              <a:rPr lang="en-US" b="0" err="1"/>
              <a:t>document.write</a:t>
            </a:r>
            <a:r>
              <a:rPr lang="en-US" b="0"/>
              <a:t>().</a:t>
            </a:r>
          </a:p>
          <a:p>
            <a:pPr marL="0" lvl="0" indent="0" algn="l" rtl="0">
              <a:lnSpc>
                <a:spcPct val="100000"/>
              </a:lnSpc>
              <a:spcBef>
                <a:spcPts val="0"/>
              </a:spcBef>
              <a:spcAft>
                <a:spcPts val="0"/>
              </a:spcAft>
              <a:buClr>
                <a:schemeClr val="dk1"/>
              </a:buClr>
              <a:buSzPts val="1400"/>
              <a:buFont typeface="Arial"/>
              <a:buNone/>
            </a:pPr>
            <a:r>
              <a:rPr lang="en-US" b="0"/>
              <a:t>This demonstrates the basic structure of an if statement, allowing developers to execute specific code blocks based on the evaluation of a given condition.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endParaRPr b="0"/>
          </a:p>
        </p:txBody>
      </p:sp>
      <p:sp>
        <p:nvSpPr>
          <p:cNvPr id="680" name="Google Shape;680;p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p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Trainer Notes:</a:t>
            </a:r>
            <a:br>
              <a:rPr lang="en-US" b="1"/>
            </a:br>
            <a:br>
              <a:rPr lang="en-US" b="0"/>
            </a:br>
            <a:r>
              <a:rPr lang="en-US" b="0"/>
              <a:t>The provided code snippet illustrates the usage of the if-else statement in JavaScript to handle both true and false conditions.</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JavaScript Code:</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&lt;script&gt;</a:t>
            </a:r>
          </a:p>
          <a:p>
            <a:pPr marL="0" lvl="0" indent="0" algn="l" rtl="0">
              <a:lnSpc>
                <a:spcPct val="100000"/>
              </a:lnSpc>
              <a:spcBef>
                <a:spcPts val="0"/>
              </a:spcBef>
              <a:spcAft>
                <a:spcPts val="0"/>
              </a:spcAft>
              <a:buClr>
                <a:schemeClr val="dk1"/>
              </a:buClr>
              <a:buSzPts val="1400"/>
              <a:buFont typeface="Arial"/>
              <a:buNone/>
            </a:pPr>
            <a:r>
              <a:rPr lang="en-US" b="0"/>
              <a:t>  var a = 20;</a:t>
            </a:r>
          </a:p>
          <a:p>
            <a:pPr marL="0" lvl="0" indent="0" algn="l" rtl="0">
              <a:lnSpc>
                <a:spcPct val="100000"/>
              </a:lnSpc>
              <a:spcBef>
                <a:spcPts val="0"/>
              </a:spcBef>
              <a:spcAft>
                <a:spcPts val="0"/>
              </a:spcAft>
              <a:buClr>
                <a:schemeClr val="dk1"/>
              </a:buClr>
              <a:buSzPts val="1400"/>
              <a:buFont typeface="Arial"/>
              <a:buNone/>
            </a:pPr>
            <a:r>
              <a:rPr lang="en-US" b="0"/>
              <a:t>  if (a % 2 == 0) {</a:t>
            </a:r>
          </a:p>
          <a:p>
            <a:pPr marL="0" lvl="0" indent="0" algn="l" rtl="0">
              <a:lnSpc>
                <a:spcPct val="100000"/>
              </a:lnSpc>
              <a:spcBef>
                <a:spcPts val="0"/>
              </a:spcBef>
              <a:spcAft>
                <a:spcPts val="0"/>
              </a:spcAft>
              <a:buClr>
                <a:schemeClr val="dk1"/>
              </a:buClr>
              <a:buSzPts val="1400"/>
              <a:buFont typeface="Arial"/>
              <a:buNone/>
            </a:pPr>
            <a:r>
              <a:rPr lang="en-US" b="0"/>
              <a:t>    </a:t>
            </a:r>
            <a:r>
              <a:rPr lang="en-US" b="0" err="1"/>
              <a:t>document.write</a:t>
            </a:r>
            <a:r>
              <a:rPr lang="en-US" b="0"/>
              <a:t>("a is even number");</a:t>
            </a:r>
          </a:p>
          <a:p>
            <a:pPr marL="0" lvl="0" indent="0" algn="l" rtl="0">
              <a:lnSpc>
                <a:spcPct val="100000"/>
              </a:lnSpc>
              <a:spcBef>
                <a:spcPts val="0"/>
              </a:spcBef>
              <a:spcAft>
                <a:spcPts val="0"/>
              </a:spcAft>
              <a:buClr>
                <a:schemeClr val="dk1"/>
              </a:buClr>
              <a:buSzPts val="1400"/>
              <a:buFont typeface="Arial"/>
              <a:buNone/>
            </a:pPr>
            <a:r>
              <a:rPr lang="en-US" b="0"/>
              <a:t>  } else {</a:t>
            </a:r>
          </a:p>
          <a:p>
            <a:pPr marL="0" lvl="0" indent="0" algn="l" rtl="0">
              <a:lnSpc>
                <a:spcPct val="100000"/>
              </a:lnSpc>
              <a:spcBef>
                <a:spcPts val="0"/>
              </a:spcBef>
              <a:spcAft>
                <a:spcPts val="0"/>
              </a:spcAft>
              <a:buClr>
                <a:schemeClr val="dk1"/>
              </a:buClr>
              <a:buSzPts val="1400"/>
              <a:buFont typeface="Arial"/>
              <a:buNone/>
            </a:pPr>
            <a:r>
              <a:rPr lang="en-US" b="0"/>
              <a:t>    </a:t>
            </a:r>
            <a:r>
              <a:rPr lang="en-US" b="0" err="1"/>
              <a:t>document.write</a:t>
            </a:r>
            <a:r>
              <a:rPr lang="en-US" b="0"/>
              <a:t>("a is odd number");</a:t>
            </a:r>
          </a:p>
          <a:p>
            <a:pPr marL="0" lvl="0" indent="0" algn="l" rtl="0">
              <a:lnSpc>
                <a:spcPct val="100000"/>
              </a:lnSpc>
              <a:spcBef>
                <a:spcPts val="0"/>
              </a:spcBef>
              <a:spcAft>
                <a:spcPts val="0"/>
              </a:spcAft>
              <a:buClr>
                <a:schemeClr val="dk1"/>
              </a:buClr>
              <a:buSzPts val="1400"/>
              <a:buFont typeface="Arial"/>
              <a:buNone/>
            </a:pPr>
            <a:r>
              <a:rPr lang="en-US" b="0"/>
              <a:t>  }</a:t>
            </a:r>
          </a:p>
          <a:p>
            <a:pPr marL="0" lvl="0" indent="0" algn="l" rtl="0">
              <a:lnSpc>
                <a:spcPct val="100000"/>
              </a:lnSpc>
              <a:spcBef>
                <a:spcPts val="0"/>
              </a:spcBef>
              <a:spcAft>
                <a:spcPts val="0"/>
              </a:spcAft>
              <a:buClr>
                <a:schemeClr val="dk1"/>
              </a:buClr>
              <a:buSzPts val="1400"/>
              <a:buFont typeface="Arial"/>
              <a:buNone/>
            </a:pPr>
            <a:r>
              <a:rPr lang="en-US" b="0"/>
              <a:t>&lt;/script&gt;</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If-Else Statement Explanation:</a:t>
            </a:r>
          </a:p>
          <a:p>
            <a:pPr marL="0" lvl="0" indent="0" algn="l" rtl="0">
              <a:lnSpc>
                <a:spcPct val="100000"/>
              </a:lnSpc>
              <a:spcBef>
                <a:spcPts val="0"/>
              </a:spcBef>
              <a:spcAft>
                <a:spcPts val="0"/>
              </a:spcAft>
              <a:buClr>
                <a:schemeClr val="dk1"/>
              </a:buClr>
              <a:buSzPts val="1400"/>
              <a:buFont typeface="Arial"/>
              <a:buNone/>
            </a:pPr>
            <a:endParaRPr lang="en-US" b="0"/>
          </a:p>
          <a:p>
            <a:pPr marL="0" lvl="0" indent="0" algn="l" rtl="0">
              <a:lnSpc>
                <a:spcPct val="100000"/>
              </a:lnSpc>
              <a:spcBef>
                <a:spcPts val="0"/>
              </a:spcBef>
              <a:spcAft>
                <a:spcPts val="0"/>
              </a:spcAft>
              <a:buClr>
                <a:schemeClr val="dk1"/>
              </a:buClr>
              <a:buSzPts val="1400"/>
              <a:buFont typeface="Arial"/>
              <a:buNone/>
            </a:pPr>
            <a:r>
              <a:rPr lang="en-US" b="0"/>
              <a:t>The if statement checks whether the remainder of a divided by 2 is equal to 0, indicating an even number.</a:t>
            </a:r>
          </a:p>
          <a:p>
            <a:pPr marL="0" lvl="0" indent="0" algn="l" rtl="0">
              <a:lnSpc>
                <a:spcPct val="100000"/>
              </a:lnSpc>
              <a:spcBef>
                <a:spcPts val="0"/>
              </a:spcBef>
              <a:spcAft>
                <a:spcPts val="0"/>
              </a:spcAft>
              <a:buClr>
                <a:schemeClr val="dk1"/>
              </a:buClr>
              <a:buSzPts val="1400"/>
              <a:buFont typeface="Arial"/>
              <a:buNone/>
            </a:pPr>
            <a:r>
              <a:rPr lang="en-US" b="0"/>
              <a:t>If the condition is true, it executes the code inside the first set of curly braces.</a:t>
            </a:r>
          </a:p>
          <a:p>
            <a:pPr marL="0" lvl="0" indent="0" algn="l" rtl="0">
              <a:lnSpc>
                <a:spcPct val="100000"/>
              </a:lnSpc>
              <a:spcBef>
                <a:spcPts val="0"/>
              </a:spcBef>
              <a:spcAft>
                <a:spcPts val="0"/>
              </a:spcAft>
              <a:buClr>
                <a:schemeClr val="dk1"/>
              </a:buClr>
              <a:buSzPts val="1400"/>
              <a:buFont typeface="Arial"/>
              <a:buNone/>
            </a:pPr>
            <a:r>
              <a:rPr lang="en-US" b="0"/>
              <a:t>If the condition is false, the else statement executes the code inside the second set of curly braces.</a:t>
            </a:r>
          </a:p>
          <a:p>
            <a:pPr marL="0" lvl="0" indent="0" algn="l" rtl="0">
              <a:lnSpc>
                <a:spcPct val="100000"/>
              </a:lnSpc>
              <a:spcBef>
                <a:spcPts val="0"/>
              </a:spcBef>
              <a:spcAft>
                <a:spcPts val="0"/>
              </a:spcAft>
              <a:buClr>
                <a:schemeClr val="dk1"/>
              </a:buClr>
              <a:buSzPts val="1400"/>
              <a:buFont typeface="Arial"/>
              <a:buNone/>
            </a:pPr>
            <a:r>
              <a:rPr lang="en-US" b="0"/>
              <a:t>In this example, it writes either "a is even number" or "a is odd number" to the document based on the condition.</a:t>
            </a:r>
          </a:p>
          <a:p>
            <a:pPr marL="0" lvl="0" indent="0" algn="l" rtl="0">
              <a:lnSpc>
                <a:spcPct val="100000"/>
              </a:lnSpc>
              <a:spcBef>
                <a:spcPts val="0"/>
              </a:spcBef>
              <a:spcAft>
                <a:spcPts val="0"/>
              </a:spcAft>
              <a:buClr>
                <a:schemeClr val="dk1"/>
              </a:buClr>
              <a:buSzPts val="1400"/>
              <a:buFont typeface="Arial"/>
              <a:buNone/>
            </a:pPr>
            <a:r>
              <a:rPr lang="en-US" b="0"/>
              <a:t>The if-else statement allows developers to create branching logic, providing alternative actions based on the evaluation of a specific condition.</a:t>
            </a:r>
            <a:endParaRPr b="1"/>
          </a:p>
        </p:txBody>
      </p:sp>
      <p:sp>
        <p:nvSpPr>
          <p:cNvPr id="698" name="Google Shape;698;p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i="0">
                <a:solidFill>
                  <a:srgbClr val="333333"/>
                </a:solidFill>
              </a:rPr>
              <a:t>Trainer notes:</a:t>
            </a:r>
            <a:br>
              <a:rPr lang="en-US" i="0">
                <a:solidFill>
                  <a:srgbClr val="333333"/>
                </a:solidFill>
              </a:rPr>
            </a:br>
            <a:endParaRPr lang="en-US" i="0">
              <a:solidFill>
                <a:srgbClr val="333333"/>
              </a:solidFill>
            </a:endParaRP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The JavaScript switch statement is employed to execute a specific block of code among multiple cases based on the value of an expression.</a:t>
            </a:r>
          </a:p>
          <a:p>
            <a:pPr marL="457200" marR="0" lvl="0" indent="-228600" algn="l" rtl="0">
              <a:lnSpc>
                <a:spcPct val="100000"/>
              </a:lnSpc>
              <a:spcBef>
                <a:spcPts val="0"/>
              </a:spcBef>
              <a:spcAft>
                <a:spcPts val="0"/>
              </a:spcAft>
              <a:buClr>
                <a:srgbClr val="000000"/>
              </a:buClr>
              <a:buSzPts val="1400"/>
              <a:buFont typeface="Arial"/>
              <a:buNone/>
            </a:pPr>
            <a:endParaRPr lang="en-US" i="0">
              <a:solidFill>
                <a:srgbClr val="333333"/>
              </a:solidFill>
            </a:endParaRP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Switch Statement Structure:</a:t>
            </a:r>
          </a:p>
          <a:p>
            <a:pPr marL="457200" marR="0" lvl="0" indent="-228600" algn="l" rtl="0">
              <a:lnSpc>
                <a:spcPct val="100000"/>
              </a:lnSpc>
              <a:spcBef>
                <a:spcPts val="0"/>
              </a:spcBef>
              <a:spcAft>
                <a:spcPts val="0"/>
              </a:spcAft>
              <a:buClr>
                <a:srgbClr val="000000"/>
              </a:buClr>
              <a:buSzPts val="1400"/>
              <a:buFont typeface="Arial"/>
              <a:buNone/>
            </a:pPr>
            <a:endParaRPr lang="en-US" i="0">
              <a:solidFill>
                <a:srgbClr val="333333"/>
              </a:solidFill>
            </a:endParaRP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switch (expression) {</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case value1:</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 Code to be executed if expression matches value1</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break;</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case value2:</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 Code to be executed if expression matches value2</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break;</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 Additional cases as needed</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default:</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 Code to be executed if none of the cases match</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Explanation:</a:t>
            </a:r>
          </a:p>
          <a:p>
            <a:pPr marL="457200" marR="0" lvl="0" indent="-228600" algn="l" rtl="0">
              <a:lnSpc>
                <a:spcPct val="100000"/>
              </a:lnSpc>
              <a:spcBef>
                <a:spcPts val="0"/>
              </a:spcBef>
              <a:spcAft>
                <a:spcPts val="0"/>
              </a:spcAft>
              <a:buClr>
                <a:srgbClr val="000000"/>
              </a:buClr>
              <a:buSzPts val="1400"/>
              <a:buFont typeface="Arial"/>
              <a:buNone/>
            </a:pPr>
            <a:endParaRPr lang="en-US" i="0">
              <a:solidFill>
                <a:srgbClr val="333333"/>
              </a:solidFill>
            </a:endParaRP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The switch statement evaluates the provided expression.</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It then compares the value of the expression to the values in different case clauses.</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If a match is found, the corresponding block of code is executed.</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The break statement is crucial; without it, the code would continue to execute the subsequent cases after finding a match, leading to unintended behavior.</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If none of the cases match, the default block (optional) is executed.</a:t>
            </a:r>
          </a:p>
          <a:p>
            <a:pPr marL="457200" lvl="0" indent="-228600" algn="l" rtl="0">
              <a:lnSpc>
                <a:spcPct val="100000"/>
              </a:lnSpc>
              <a:spcBef>
                <a:spcPts val="0"/>
              </a:spcBef>
              <a:spcAft>
                <a:spcPts val="0"/>
              </a:spcAft>
              <a:buSzPts val="1400"/>
              <a:buFont typeface="Arial"/>
              <a:buChar char="•"/>
            </a:pPr>
            <a:r>
              <a:rPr lang="en-US" b="0" i="0">
                <a:solidFill>
                  <a:srgbClr val="000000"/>
                </a:solidFill>
                <a:latin typeface="Verdana"/>
                <a:ea typeface="Verdana"/>
                <a:cs typeface="Verdana"/>
                <a:sym typeface="Verdana"/>
              </a:rPr>
              <a:t>The switch expression is evaluated once.</a:t>
            </a:r>
            <a:endParaRPr/>
          </a:p>
          <a:p>
            <a:pPr marL="457200" lvl="0" indent="-228600" algn="l" rtl="0">
              <a:lnSpc>
                <a:spcPct val="100000"/>
              </a:lnSpc>
              <a:spcBef>
                <a:spcPts val="0"/>
              </a:spcBef>
              <a:spcAft>
                <a:spcPts val="0"/>
              </a:spcAft>
              <a:buSzPts val="1400"/>
              <a:buFont typeface="Arial"/>
              <a:buChar char="•"/>
            </a:pPr>
            <a:r>
              <a:rPr lang="en-US" b="0" i="0">
                <a:solidFill>
                  <a:srgbClr val="000000"/>
                </a:solidFill>
                <a:latin typeface="Verdana"/>
                <a:ea typeface="Verdana"/>
                <a:cs typeface="Verdana"/>
                <a:sym typeface="Verdana"/>
              </a:rPr>
              <a:t>The value of the expression is compared with the values of each case.</a:t>
            </a:r>
            <a:endParaRPr/>
          </a:p>
          <a:p>
            <a:pPr marL="457200" lvl="0" indent="-228600" algn="l" rtl="0">
              <a:lnSpc>
                <a:spcPct val="100000"/>
              </a:lnSpc>
              <a:spcBef>
                <a:spcPts val="0"/>
              </a:spcBef>
              <a:spcAft>
                <a:spcPts val="0"/>
              </a:spcAft>
              <a:buSzPts val="1400"/>
              <a:buFont typeface="Arial"/>
              <a:buChar char="•"/>
            </a:pPr>
            <a:r>
              <a:rPr lang="en-US" b="0" i="0">
                <a:solidFill>
                  <a:srgbClr val="000000"/>
                </a:solidFill>
                <a:latin typeface="Verdana"/>
                <a:ea typeface="Verdana"/>
                <a:cs typeface="Verdana"/>
                <a:sym typeface="Verdana"/>
              </a:rPr>
              <a:t>If there is a match, the associated block of code is executed.</a:t>
            </a:r>
            <a:endParaRPr/>
          </a:p>
          <a:p>
            <a:pPr marL="457200" lvl="0" indent="-228600" algn="l" rtl="0">
              <a:lnSpc>
                <a:spcPct val="100000"/>
              </a:lnSpc>
              <a:spcBef>
                <a:spcPts val="0"/>
              </a:spcBef>
              <a:spcAft>
                <a:spcPts val="0"/>
              </a:spcAft>
              <a:buSzPts val="1400"/>
              <a:buFont typeface="Arial"/>
              <a:buChar char="•"/>
            </a:pPr>
            <a:r>
              <a:rPr lang="en-US" b="0" i="0">
                <a:solidFill>
                  <a:srgbClr val="000000"/>
                </a:solidFill>
                <a:latin typeface="Verdana"/>
                <a:ea typeface="Verdana"/>
                <a:cs typeface="Verdana"/>
                <a:sym typeface="Verdana"/>
              </a:rPr>
              <a:t>If there is no match, the default code block is executed</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14" name="Google Shape;714;p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1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i="0">
                <a:solidFill>
                  <a:srgbClr val="333333"/>
                </a:solidFill>
              </a:rPr>
              <a:t>Trainer notes:</a:t>
            </a:r>
            <a:br>
              <a:rPr lang="en-US" b="1" i="0">
                <a:solidFill>
                  <a:srgbClr val="333333"/>
                </a:solidFill>
              </a:rPr>
            </a:br>
            <a:endParaRPr lang="en-US" b="1" i="0">
              <a:solidFill>
                <a:srgbClr val="333333"/>
              </a:solidFill>
            </a:endParaRP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Example:</a:t>
            </a:r>
          </a:p>
          <a:p>
            <a:pPr marL="457200" marR="0" lvl="0" indent="-228600" algn="l" rtl="0">
              <a:lnSpc>
                <a:spcPct val="100000"/>
              </a:lnSpc>
              <a:spcBef>
                <a:spcPts val="0"/>
              </a:spcBef>
              <a:spcAft>
                <a:spcPts val="0"/>
              </a:spcAft>
              <a:buClr>
                <a:srgbClr val="000000"/>
              </a:buClr>
              <a:buSzPts val="1400"/>
              <a:buFont typeface="Arial"/>
              <a:buNone/>
            </a:pPr>
            <a:endParaRPr lang="en-US" i="0">
              <a:solidFill>
                <a:srgbClr val="333333"/>
              </a:solidFill>
            </a:endParaRP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var day = "Wednesday";</a:t>
            </a:r>
          </a:p>
          <a:p>
            <a:pPr marL="457200" marR="0" lvl="0" indent="-228600" algn="l" rtl="0">
              <a:lnSpc>
                <a:spcPct val="100000"/>
              </a:lnSpc>
              <a:spcBef>
                <a:spcPts val="0"/>
              </a:spcBef>
              <a:spcAft>
                <a:spcPts val="0"/>
              </a:spcAft>
              <a:buClr>
                <a:srgbClr val="000000"/>
              </a:buClr>
              <a:buSzPts val="1400"/>
              <a:buFont typeface="Arial"/>
              <a:buNone/>
            </a:pPr>
            <a:endParaRPr lang="en-US" i="0">
              <a:solidFill>
                <a:srgbClr val="333333"/>
              </a:solidFill>
            </a:endParaRP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switch (day) {</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case "Monday":</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console.log("It's the beginning of the week.");</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break;</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case "Wednesday":</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console.log("It's the middle of the week.");</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break;</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case "Friday":</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onsole.log("It's almost the weekend!");</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break;</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default:</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    console.log("It's an ordinary day.");</a:t>
            </a: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a:t>
            </a:r>
          </a:p>
          <a:p>
            <a:pPr marL="457200" marR="0" lvl="0" indent="-228600" algn="l" rtl="0">
              <a:lnSpc>
                <a:spcPct val="100000"/>
              </a:lnSpc>
              <a:spcBef>
                <a:spcPts val="0"/>
              </a:spcBef>
              <a:spcAft>
                <a:spcPts val="0"/>
              </a:spcAft>
              <a:buClr>
                <a:srgbClr val="000000"/>
              </a:buClr>
              <a:buSzPts val="1400"/>
              <a:buFont typeface="Arial"/>
              <a:buNone/>
            </a:pPr>
            <a:endParaRPr lang="en-US" i="0">
              <a:solidFill>
                <a:srgbClr val="333333"/>
              </a:solidFill>
            </a:endParaRPr>
          </a:p>
          <a:p>
            <a:pPr marL="457200" marR="0" lvl="0" indent="-228600" algn="l" rtl="0">
              <a:lnSpc>
                <a:spcPct val="100000"/>
              </a:lnSpc>
              <a:spcBef>
                <a:spcPts val="0"/>
              </a:spcBef>
              <a:spcAft>
                <a:spcPts val="0"/>
              </a:spcAft>
              <a:buClr>
                <a:srgbClr val="000000"/>
              </a:buClr>
              <a:buSzPts val="1400"/>
              <a:buFont typeface="Arial"/>
              <a:buNone/>
            </a:pPr>
            <a:r>
              <a:rPr lang="en-US" i="0">
                <a:solidFill>
                  <a:srgbClr val="333333"/>
                </a:solidFill>
              </a:rPr>
              <a:t>The switch statement enhances code readability and provides a concise way to handle multiple conditions based on the value of an expression.</a:t>
            </a:r>
            <a:endParaRPr lang="en-US"/>
          </a:p>
          <a:p>
            <a:pPr marL="457200" marR="0" lvl="0" indent="-228600" algn="l" rtl="0">
              <a:lnSpc>
                <a:spcPct val="100000"/>
              </a:lnSpc>
              <a:spcBef>
                <a:spcPts val="0"/>
              </a:spcBef>
              <a:spcAft>
                <a:spcPts val="0"/>
              </a:spcAft>
              <a:buClr>
                <a:srgbClr val="000000"/>
              </a:buClr>
              <a:buSzPts val="1400"/>
              <a:buFont typeface="Arial"/>
              <a:buNone/>
            </a:pPr>
            <a:endParaRPr b="0"/>
          </a:p>
        </p:txBody>
      </p:sp>
      <p:sp>
        <p:nvSpPr>
          <p:cNvPr id="742" name="Google Shape;742;p1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p:txBody>
      </p:sp>
      <p:sp>
        <p:nvSpPr>
          <p:cNvPr id="755" name="Google Shape;755;p1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p1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b="1"/>
              <a:t>Trainer Notes:</a:t>
            </a:r>
            <a:br>
              <a:rPr lang="en-US" b="1"/>
            </a:br>
            <a:br>
              <a:rPr lang="en-US" b="1"/>
            </a:br>
            <a:r>
              <a:rPr lang="en-US" b="0"/>
              <a:t>Since the slide is self-explanatory, no trainer notes are required.</a:t>
            </a:r>
            <a:endParaRPr lang="en-US" b="1"/>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p:txBody>
      </p:sp>
      <p:sp>
        <p:nvSpPr>
          <p:cNvPr id="780" name="Google Shape;780;p1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r>
              <a:rPr lang="en-US" b="1">
                <a:solidFill>
                  <a:srgbClr val="3F3F3F"/>
                </a:solidFill>
              </a:rPr>
              <a:t>Trainer Notes:</a:t>
            </a:r>
            <a:br>
              <a:rPr lang="en-US" b="1">
                <a:solidFill>
                  <a:srgbClr val="3F3F3F"/>
                </a:solidFill>
              </a:rPr>
            </a:br>
            <a:br>
              <a:rPr lang="en-US" b="1">
                <a:solidFill>
                  <a:srgbClr val="3F3F3F"/>
                </a:solidFill>
              </a:rPr>
            </a:br>
            <a:r>
              <a:rPr lang="en-US" b="0" i="0">
                <a:solidFill>
                  <a:srgbClr val="0F0F0F"/>
                </a:solidFill>
                <a:effectLst/>
                <a:latin typeface="Söhne"/>
              </a:rPr>
              <a:t>JavaScript, a lightweight scripting language, is pivotal in crafting interactive webpages. With the ability to dynamically insert text into HTML and CSS, it enhances real-time updates and user engagement. Operating on the client-side, it enables the creation of responsive interfaces that respond to user actions. Beyond front-end development, JavaScript's versatility extends to the back-end, facilitated by frameworks like Node.js. Its role encompasses calculations, data manipulation, and form validation, making it indispensable in web development. As a unified language for both client and server-side, JavaScript continues to evolve, contributing to the dynamic landscape of web applications.</a:t>
            </a:r>
            <a:endParaRPr b="1">
              <a:solidFill>
                <a:srgbClr val="3F3F3F"/>
              </a:solidFill>
            </a:endParaRPr>
          </a:p>
        </p:txBody>
      </p:sp>
      <p:sp>
        <p:nvSpPr>
          <p:cNvPr id="212" name="Google Shape;21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1" name="Google Shape;801;p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Trainer note:</a:t>
            </a:r>
            <a:br>
              <a:rPr lang="en-US" b="0"/>
            </a:br>
            <a:endParaRPr lang="en-US" b="0"/>
          </a:p>
          <a:p>
            <a:pPr marL="457200" marR="0" lvl="0" indent="-228600" algn="l" rtl="0">
              <a:lnSpc>
                <a:spcPct val="100000"/>
              </a:lnSpc>
              <a:spcBef>
                <a:spcPts val="0"/>
              </a:spcBef>
              <a:spcAft>
                <a:spcPts val="0"/>
              </a:spcAft>
              <a:buClr>
                <a:srgbClr val="000000"/>
              </a:buClr>
              <a:buSzPts val="1400"/>
              <a:buFont typeface="Arial"/>
              <a:buNone/>
            </a:pPr>
            <a:r>
              <a:rPr lang="en-US" b="0"/>
              <a:t>The provided JavaScript code demonstrates the usage of a while loop to iterate over elements when the number of iterations is unknown.</a:t>
            </a:r>
          </a:p>
          <a:p>
            <a:pPr marL="457200" marR="0" lvl="0" indent="-228600" algn="l" rtl="0">
              <a:lnSpc>
                <a:spcPct val="100000"/>
              </a:lnSpc>
              <a:spcBef>
                <a:spcPts val="0"/>
              </a:spcBef>
              <a:spcAft>
                <a:spcPts val="0"/>
              </a:spcAft>
              <a:buClr>
                <a:srgbClr val="000000"/>
              </a:buClr>
              <a:buSzPts val="1400"/>
              <a:buFont typeface="Arial"/>
              <a:buNone/>
            </a:pPr>
            <a:endParaRPr lang="en-US" b="0"/>
          </a:p>
          <a:p>
            <a:pPr marL="457200" marR="0" lvl="0" indent="-228600" algn="l" rtl="0">
              <a:lnSpc>
                <a:spcPct val="100000"/>
              </a:lnSpc>
              <a:spcBef>
                <a:spcPts val="0"/>
              </a:spcBef>
              <a:spcAft>
                <a:spcPts val="0"/>
              </a:spcAft>
              <a:buClr>
                <a:srgbClr val="000000"/>
              </a:buClr>
              <a:buSzPts val="1400"/>
              <a:buFont typeface="Arial"/>
              <a:buNone/>
            </a:pPr>
            <a:r>
              <a:rPr lang="en-US" b="0"/>
              <a:t>JavaScript Code:</a:t>
            </a:r>
          </a:p>
          <a:p>
            <a:pPr marL="457200" marR="0" lvl="0" indent="-228600" algn="l" rtl="0">
              <a:lnSpc>
                <a:spcPct val="100000"/>
              </a:lnSpc>
              <a:spcBef>
                <a:spcPts val="0"/>
              </a:spcBef>
              <a:spcAft>
                <a:spcPts val="0"/>
              </a:spcAft>
              <a:buClr>
                <a:srgbClr val="000000"/>
              </a:buClr>
              <a:buSzPts val="1400"/>
              <a:buFont typeface="Arial"/>
              <a:buNone/>
            </a:pPr>
            <a:endParaRPr lang="en-US" b="0"/>
          </a:p>
          <a:p>
            <a:pPr marL="457200" marR="0" lvl="0" indent="-228600" algn="l" rtl="0">
              <a:lnSpc>
                <a:spcPct val="100000"/>
              </a:lnSpc>
              <a:spcBef>
                <a:spcPts val="0"/>
              </a:spcBef>
              <a:spcAft>
                <a:spcPts val="0"/>
              </a:spcAft>
              <a:buClr>
                <a:srgbClr val="000000"/>
              </a:buClr>
              <a:buSzPts val="1400"/>
              <a:buFont typeface="Arial"/>
              <a:buNone/>
            </a:pPr>
            <a:r>
              <a:rPr lang="en-US" b="0"/>
              <a:t>&lt;script&gt;</a:t>
            </a:r>
          </a:p>
          <a:p>
            <a:pPr marL="457200" marR="0" lvl="0" indent="-228600" algn="l" rtl="0">
              <a:lnSpc>
                <a:spcPct val="100000"/>
              </a:lnSpc>
              <a:spcBef>
                <a:spcPts val="0"/>
              </a:spcBef>
              <a:spcAft>
                <a:spcPts val="0"/>
              </a:spcAft>
              <a:buClr>
                <a:srgbClr val="000000"/>
              </a:buClr>
              <a:buSzPts val="1400"/>
              <a:buFont typeface="Arial"/>
              <a:buNone/>
            </a:pPr>
            <a:r>
              <a:rPr lang="en-US" b="0"/>
              <a:t>  var </a:t>
            </a:r>
            <a:r>
              <a:rPr lang="en-US" b="0" err="1"/>
              <a:t>i</a:t>
            </a:r>
            <a:r>
              <a:rPr lang="en-US" b="0"/>
              <a:t> = 11;</a:t>
            </a:r>
          </a:p>
          <a:p>
            <a:pPr marL="457200" marR="0" lvl="0" indent="-228600" algn="l" rtl="0">
              <a:lnSpc>
                <a:spcPct val="100000"/>
              </a:lnSpc>
              <a:spcBef>
                <a:spcPts val="0"/>
              </a:spcBef>
              <a:spcAft>
                <a:spcPts val="0"/>
              </a:spcAft>
              <a:buClr>
                <a:srgbClr val="000000"/>
              </a:buClr>
              <a:buSzPts val="1400"/>
              <a:buFont typeface="Arial"/>
              <a:buNone/>
            </a:pPr>
            <a:r>
              <a:rPr lang="en-US" b="0"/>
              <a:t>  while (</a:t>
            </a:r>
            <a:r>
              <a:rPr lang="en-US" b="0" err="1"/>
              <a:t>i</a:t>
            </a:r>
            <a:r>
              <a:rPr lang="en-US" b="0"/>
              <a:t> &lt;= 15) {</a:t>
            </a:r>
          </a:p>
          <a:p>
            <a:pPr marL="457200" marR="0" lvl="0" indent="-228600" algn="l" rtl="0">
              <a:lnSpc>
                <a:spcPct val="100000"/>
              </a:lnSpc>
              <a:spcBef>
                <a:spcPts val="0"/>
              </a:spcBef>
              <a:spcAft>
                <a:spcPts val="0"/>
              </a:spcAft>
              <a:buClr>
                <a:srgbClr val="000000"/>
              </a:buClr>
              <a:buSzPts val="1400"/>
              <a:buFont typeface="Arial"/>
              <a:buNone/>
            </a:pPr>
            <a:r>
              <a:rPr lang="en-US" b="0"/>
              <a:t>    </a:t>
            </a:r>
            <a:r>
              <a:rPr lang="en-US" b="0" err="1"/>
              <a:t>document.write</a:t>
            </a:r>
            <a:r>
              <a:rPr lang="en-US" b="0"/>
              <a:t>(</a:t>
            </a:r>
            <a:r>
              <a:rPr lang="en-US" b="0" err="1"/>
              <a:t>i</a:t>
            </a:r>
            <a:r>
              <a:rPr lang="en-US" b="0"/>
              <a:t> + "&lt;</a:t>
            </a:r>
            <a:r>
              <a:rPr lang="en-US" b="0" err="1"/>
              <a:t>br</a:t>
            </a:r>
            <a:r>
              <a:rPr lang="en-US" b="0"/>
              <a:t>/&gt;");</a:t>
            </a:r>
          </a:p>
          <a:p>
            <a:pPr marL="457200" marR="0" lvl="0" indent="-228600" algn="l" rtl="0">
              <a:lnSpc>
                <a:spcPct val="100000"/>
              </a:lnSpc>
              <a:spcBef>
                <a:spcPts val="0"/>
              </a:spcBef>
              <a:spcAft>
                <a:spcPts val="0"/>
              </a:spcAft>
              <a:buClr>
                <a:srgbClr val="000000"/>
              </a:buClr>
              <a:buSzPts val="1400"/>
              <a:buFont typeface="Arial"/>
              <a:buNone/>
            </a:pPr>
            <a:r>
              <a:rPr lang="en-US" b="0"/>
              <a:t>    </a:t>
            </a:r>
            <a:r>
              <a:rPr lang="en-US" b="0" err="1"/>
              <a:t>i</a:t>
            </a:r>
            <a:r>
              <a:rPr lang="en-US" b="0"/>
              <a:t>++;</a:t>
            </a:r>
          </a:p>
          <a:p>
            <a:pPr marL="457200" marR="0" lvl="0" indent="-228600" algn="l" rtl="0">
              <a:lnSpc>
                <a:spcPct val="100000"/>
              </a:lnSpc>
              <a:spcBef>
                <a:spcPts val="0"/>
              </a:spcBef>
              <a:spcAft>
                <a:spcPts val="0"/>
              </a:spcAft>
              <a:buClr>
                <a:srgbClr val="000000"/>
              </a:buClr>
              <a:buSzPts val="1400"/>
              <a:buFont typeface="Arial"/>
              <a:buNone/>
            </a:pPr>
            <a:r>
              <a:rPr lang="en-US" b="0"/>
              <a:t>  }</a:t>
            </a:r>
          </a:p>
          <a:p>
            <a:pPr marL="457200" marR="0" lvl="0" indent="-228600" algn="l" rtl="0">
              <a:lnSpc>
                <a:spcPct val="100000"/>
              </a:lnSpc>
              <a:spcBef>
                <a:spcPts val="0"/>
              </a:spcBef>
              <a:spcAft>
                <a:spcPts val="0"/>
              </a:spcAft>
              <a:buClr>
                <a:srgbClr val="000000"/>
              </a:buClr>
              <a:buSzPts val="1400"/>
              <a:buFont typeface="Arial"/>
              <a:buNone/>
            </a:pPr>
            <a:r>
              <a:rPr lang="en-US" b="0"/>
              <a:t>&lt;/script&gt;</a:t>
            </a:r>
          </a:p>
          <a:p>
            <a:pPr marL="457200" marR="0" lvl="0" indent="-228600" algn="l" rtl="0">
              <a:lnSpc>
                <a:spcPct val="100000"/>
              </a:lnSpc>
              <a:spcBef>
                <a:spcPts val="0"/>
              </a:spcBef>
              <a:spcAft>
                <a:spcPts val="0"/>
              </a:spcAft>
              <a:buClr>
                <a:srgbClr val="000000"/>
              </a:buClr>
              <a:buSzPts val="1400"/>
              <a:buFont typeface="Arial"/>
              <a:buNone/>
            </a:pPr>
            <a:endParaRPr lang="en-US" b="0"/>
          </a:p>
          <a:p>
            <a:pPr marL="457200" marR="0" lvl="0" indent="-228600" algn="l" rtl="0">
              <a:lnSpc>
                <a:spcPct val="100000"/>
              </a:lnSpc>
              <a:spcBef>
                <a:spcPts val="0"/>
              </a:spcBef>
              <a:spcAft>
                <a:spcPts val="0"/>
              </a:spcAft>
              <a:buClr>
                <a:srgbClr val="000000"/>
              </a:buClr>
              <a:buSzPts val="1400"/>
              <a:buFont typeface="Arial"/>
              <a:buNone/>
            </a:pPr>
            <a:r>
              <a:rPr lang="en-US" b="0"/>
              <a:t>Explanation:</a:t>
            </a:r>
          </a:p>
          <a:p>
            <a:pPr marL="457200" marR="0" lvl="0" indent="-228600" algn="l" rtl="0">
              <a:lnSpc>
                <a:spcPct val="100000"/>
              </a:lnSpc>
              <a:spcBef>
                <a:spcPts val="0"/>
              </a:spcBef>
              <a:spcAft>
                <a:spcPts val="0"/>
              </a:spcAft>
              <a:buClr>
                <a:srgbClr val="000000"/>
              </a:buClr>
              <a:buSzPts val="1400"/>
              <a:buFont typeface="Arial"/>
              <a:buNone/>
            </a:pPr>
            <a:endParaRPr lang="en-US" b="0"/>
          </a:p>
          <a:p>
            <a:pPr marL="457200" marR="0" lvl="0" indent="-228600" algn="l" rtl="0">
              <a:lnSpc>
                <a:spcPct val="100000"/>
              </a:lnSpc>
              <a:spcBef>
                <a:spcPts val="0"/>
              </a:spcBef>
              <a:spcAft>
                <a:spcPts val="0"/>
              </a:spcAft>
              <a:buClr>
                <a:srgbClr val="000000"/>
              </a:buClr>
              <a:buSzPts val="1400"/>
              <a:buFont typeface="Arial"/>
              <a:buNone/>
            </a:pPr>
            <a:r>
              <a:rPr lang="en-US" b="0"/>
              <a:t>The while loop continues to execute the code block as long as the specified condition (</a:t>
            </a:r>
            <a:r>
              <a:rPr lang="en-US" b="0" err="1"/>
              <a:t>i</a:t>
            </a:r>
            <a:r>
              <a:rPr lang="en-US" b="0"/>
              <a:t> &lt;= 15) is true.</a:t>
            </a:r>
          </a:p>
          <a:p>
            <a:pPr marL="457200" marR="0" lvl="0" indent="-228600" algn="l" rtl="0">
              <a:lnSpc>
                <a:spcPct val="100000"/>
              </a:lnSpc>
              <a:spcBef>
                <a:spcPts val="0"/>
              </a:spcBef>
              <a:spcAft>
                <a:spcPts val="0"/>
              </a:spcAft>
              <a:buClr>
                <a:srgbClr val="000000"/>
              </a:buClr>
              <a:buSzPts val="1400"/>
              <a:buFont typeface="Arial"/>
              <a:buNone/>
            </a:pPr>
            <a:r>
              <a:rPr lang="en-US" b="0"/>
              <a:t>In each iteration, it writes the value of </a:t>
            </a:r>
            <a:r>
              <a:rPr lang="en-US" b="0" err="1"/>
              <a:t>i</a:t>
            </a:r>
            <a:r>
              <a:rPr lang="en-US" b="0"/>
              <a:t> followed by a line break (&lt;</a:t>
            </a:r>
            <a:r>
              <a:rPr lang="en-US" b="0" err="1"/>
              <a:t>br</a:t>
            </a:r>
            <a:r>
              <a:rPr lang="en-US" b="0"/>
              <a:t>/&gt;) to the document.</a:t>
            </a:r>
          </a:p>
          <a:p>
            <a:pPr marL="457200" marR="0" lvl="0" indent="-228600" algn="l" rtl="0">
              <a:lnSpc>
                <a:spcPct val="100000"/>
              </a:lnSpc>
              <a:spcBef>
                <a:spcPts val="0"/>
              </a:spcBef>
              <a:spcAft>
                <a:spcPts val="0"/>
              </a:spcAft>
              <a:buClr>
                <a:srgbClr val="000000"/>
              </a:buClr>
              <a:buSzPts val="1400"/>
              <a:buFont typeface="Arial"/>
              <a:buNone/>
            </a:pPr>
            <a:r>
              <a:rPr lang="en-US" b="0"/>
              <a:t>The loop variable </a:t>
            </a:r>
            <a:r>
              <a:rPr lang="en-US" b="0" err="1"/>
              <a:t>i</a:t>
            </a:r>
            <a:r>
              <a:rPr lang="en-US" b="0"/>
              <a:t> is incremented (</a:t>
            </a:r>
            <a:r>
              <a:rPr lang="en-US" b="0" err="1"/>
              <a:t>i</a:t>
            </a:r>
            <a:r>
              <a:rPr lang="en-US" b="0"/>
              <a:t>++) in each iteration to eventually satisfy the exit condition.</a:t>
            </a:r>
          </a:p>
          <a:p>
            <a:pPr marL="457200" marR="0" lvl="0" indent="-228600" algn="l" rtl="0">
              <a:lnSpc>
                <a:spcPct val="100000"/>
              </a:lnSpc>
              <a:spcBef>
                <a:spcPts val="0"/>
              </a:spcBef>
              <a:spcAft>
                <a:spcPts val="0"/>
              </a:spcAft>
              <a:buClr>
                <a:srgbClr val="000000"/>
              </a:buClr>
              <a:buSzPts val="1400"/>
              <a:buFont typeface="Arial"/>
              <a:buNone/>
            </a:pPr>
            <a:r>
              <a:rPr lang="en-US" b="0"/>
              <a:t>Difference Between if and while Statements:</a:t>
            </a:r>
          </a:p>
          <a:p>
            <a:pPr marL="457200" marR="0" lvl="0" indent="-228600" algn="l" rtl="0">
              <a:lnSpc>
                <a:spcPct val="100000"/>
              </a:lnSpc>
              <a:spcBef>
                <a:spcPts val="0"/>
              </a:spcBef>
              <a:spcAft>
                <a:spcPts val="0"/>
              </a:spcAft>
              <a:buClr>
                <a:srgbClr val="000000"/>
              </a:buClr>
              <a:buSzPts val="1400"/>
              <a:buFont typeface="Arial"/>
              <a:buNone/>
            </a:pPr>
            <a:endParaRPr lang="en-US" b="0"/>
          </a:p>
          <a:p>
            <a:pPr marL="457200" marR="0" lvl="0" indent="-228600" algn="l" rtl="0">
              <a:lnSpc>
                <a:spcPct val="100000"/>
              </a:lnSpc>
              <a:spcBef>
                <a:spcPts val="0"/>
              </a:spcBef>
              <a:spcAft>
                <a:spcPts val="0"/>
              </a:spcAft>
              <a:buClr>
                <a:srgbClr val="000000"/>
              </a:buClr>
              <a:buSzPts val="1400"/>
              <a:buFont typeface="Arial"/>
              <a:buNone/>
            </a:pPr>
            <a:r>
              <a:rPr lang="en-US" b="0"/>
              <a:t>The if statement executes code if a specified condition is satisfied.</a:t>
            </a:r>
          </a:p>
          <a:p>
            <a:pPr marL="457200" marR="0" lvl="0" indent="-228600" algn="l" rtl="0">
              <a:lnSpc>
                <a:spcPct val="100000"/>
              </a:lnSpc>
              <a:spcBef>
                <a:spcPts val="0"/>
              </a:spcBef>
              <a:spcAft>
                <a:spcPts val="0"/>
              </a:spcAft>
              <a:buClr>
                <a:srgbClr val="000000"/>
              </a:buClr>
              <a:buSzPts val="1400"/>
              <a:buFont typeface="Arial"/>
              <a:buNone/>
            </a:pPr>
            <a:r>
              <a:rPr lang="en-US" b="0"/>
              <a:t>In contrast, the while statement keeps repeating itself (looping) until the specified condition is satisfied.</a:t>
            </a:r>
          </a:p>
          <a:p>
            <a:pPr marL="457200" marR="0" lvl="0" indent="-228600" algn="l" rtl="0">
              <a:lnSpc>
                <a:spcPct val="100000"/>
              </a:lnSpc>
              <a:spcBef>
                <a:spcPts val="0"/>
              </a:spcBef>
              <a:spcAft>
                <a:spcPts val="0"/>
              </a:spcAft>
              <a:buClr>
                <a:srgbClr val="000000"/>
              </a:buClr>
              <a:buSzPts val="1400"/>
              <a:buFont typeface="Arial"/>
              <a:buNone/>
            </a:pPr>
            <a:r>
              <a:rPr lang="en-US" b="0"/>
              <a:t>The while loop is suitable when the number of iterations is not known beforehand.</a:t>
            </a:r>
          </a:p>
          <a:p>
            <a:pPr marL="457200" marR="0" lvl="0" indent="-228600" algn="l" rtl="0">
              <a:lnSpc>
                <a:spcPct val="100000"/>
              </a:lnSpc>
              <a:spcBef>
                <a:spcPts val="0"/>
              </a:spcBef>
              <a:spcAft>
                <a:spcPts val="0"/>
              </a:spcAft>
              <a:buClr>
                <a:srgbClr val="000000"/>
              </a:buClr>
              <a:buSzPts val="1400"/>
              <a:buFont typeface="Arial"/>
              <a:buNone/>
            </a:pPr>
            <a:r>
              <a:rPr lang="en-US" b="0"/>
              <a:t>Note: It's important to be cautious with while loops to avoid infinite loops. Ensure that the loop condition is eventually false to allow the loop to exit.</a:t>
            </a:r>
          </a:p>
          <a:p>
            <a:pPr marL="457200" marR="0" lvl="0" indent="-228600" algn="l" rtl="0">
              <a:lnSpc>
                <a:spcPct val="100000"/>
              </a:lnSpc>
              <a:spcBef>
                <a:spcPts val="0"/>
              </a:spcBef>
              <a:spcAft>
                <a:spcPts val="0"/>
              </a:spcAft>
              <a:buClr>
                <a:srgbClr val="000000"/>
              </a:buClr>
              <a:buSzPts val="1400"/>
              <a:buFont typeface="Arial"/>
              <a:buNone/>
            </a:pPr>
            <a:endParaRPr lang="en-US" b="0"/>
          </a:p>
          <a:p>
            <a:pPr marL="457200" marR="0" lvl="0" indent="-228600" algn="l" rtl="0">
              <a:lnSpc>
                <a:spcPct val="100000"/>
              </a:lnSpc>
              <a:spcBef>
                <a:spcPts val="0"/>
              </a:spcBef>
              <a:spcAft>
                <a:spcPts val="0"/>
              </a:spcAft>
              <a:buClr>
                <a:srgbClr val="000000"/>
              </a:buClr>
              <a:buSzPts val="1400"/>
              <a:buFont typeface="Arial"/>
              <a:buNone/>
            </a:pPr>
            <a:r>
              <a:rPr lang="en-US" b="0"/>
              <a:t>This illustrates the fundamental difference between the if statement and the while loop in JavaScript.</a:t>
            </a:r>
            <a:endParaRPr b="0"/>
          </a:p>
        </p:txBody>
      </p:sp>
      <p:sp>
        <p:nvSpPr>
          <p:cNvPr id="802" name="Google Shape;802;p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5" name="Google Shape;815;p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solidFill>
                  <a:srgbClr val="3F3F3F"/>
                </a:solidFill>
              </a:rPr>
              <a:t>Trainer Notes :</a:t>
            </a:r>
            <a:br>
              <a:rPr lang="en-US" b="0">
                <a:solidFill>
                  <a:srgbClr val="3F3F3F"/>
                </a:solidFill>
              </a:rPr>
            </a:br>
            <a:endParaRPr lang="en-US" b="0">
              <a:solidFill>
                <a:srgbClr val="3F3F3F"/>
              </a:solidFill>
            </a:endParaRP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Do-While Loop in JavaScript</a:t>
            </a:r>
          </a:p>
          <a:p>
            <a:pPr marL="457200" marR="0" lvl="0" indent="-228600" algn="l" rtl="0">
              <a:lnSpc>
                <a:spcPct val="100000"/>
              </a:lnSpc>
              <a:spcBef>
                <a:spcPts val="0"/>
              </a:spcBef>
              <a:spcAft>
                <a:spcPts val="0"/>
              </a:spcAft>
              <a:buClr>
                <a:srgbClr val="000000"/>
              </a:buClr>
              <a:buSzPts val="1400"/>
              <a:buFont typeface="Arial"/>
              <a:buNone/>
            </a:pPr>
            <a:endParaRPr lang="en-US" b="0">
              <a:solidFill>
                <a:srgbClr val="3F3F3F"/>
              </a:solidFill>
            </a:endParaRP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The provided JavaScript code showcases the use of a do-while loop to iterate over elements. The distinctive feature of a do-while loop is that it guarantees the code block will be executed at least once, regardless of whether the condition is true or false.</a:t>
            </a:r>
          </a:p>
          <a:p>
            <a:pPr marL="457200" marR="0" lvl="0" indent="-228600" algn="l" rtl="0">
              <a:lnSpc>
                <a:spcPct val="100000"/>
              </a:lnSpc>
              <a:spcBef>
                <a:spcPts val="0"/>
              </a:spcBef>
              <a:spcAft>
                <a:spcPts val="0"/>
              </a:spcAft>
              <a:buClr>
                <a:srgbClr val="000000"/>
              </a:buClr>
              <a:buSzPts val="1400"/>
              <a:buFont typeface="Arial"/>
              <a:buNone/>
            </a:pPr>
            <a:endParaRPr lang="en-US" b="0">
              <a:solidFill>
                <a:srgbClr val="3F3F3F"/>
              </a:solidFill>
            </a:endParaRP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JavaScript Code:</a:t>
            </a:r>
          </a:p>
          <a:p>
            <a:pPr marL="457200" marR="0" lvl="0" indent="-228600" algn="l" rtl="0">
              <a:lnSpc>
                <a:spcPct val="100000"/>
              </a:lnSpc>
              <a:spcBef>
                <a:spcPts val="0"/>
              </a:spcBef>
              <a:spcAft>
                <a:spcPts val="0"/>
              </a:spcAft>
              <a:buClr>
                <a:srgbClr val="000000"/>
              </a:buClr>
              <a:buSzPts val="1400"/>
              <a:buFont typeface="Arial"/>
              <a:buNone/>
            </a:pPr>
            <a:endParaRPr lang="en-US" b="0">
              <a:solidFill>
                <a:srgbClr val="3F3F3F"/>
              </a:solidFill>
            </a:endParaRP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&lt;script&gt;</a:t>
            </a: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  var </a:t>
            </a:r>
            <a:r>
              <a:rPr lang="en-US" b="0" err="1">
                <a:solidFill>
                  <a:srgbClr val="3F3F3F"/>
                </a:solidFill>
              </a:rPr>
              <a:t>i</a:t>
            </a:r>
            <a:r>
              <a:rPr lang="en-US" b="0">
                <a:solidFill>
                  <a:srgbClr val="3F3F3F"/>
                </a:solidFill>
              </a:rPr>
              <a:t> = 21;</a:t>
            </a: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  do {</a:t>
            </a: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    </a:t>
            </a:r>
            <a:r>
              <a:rPr lang="en-US" b="0" err="1">
                <a:solidFill>
                  <a:srgbClr val="3F3F3F"/>
                </a:solidFill>
              </a:rPr>
              <a:t>document.write</a:t>
            </a:r>
            <a:r>
              <a:rPr lang="en-US" b="0">
                <a:solidFill>
                  <a:srgbClr val="3F3F3F"/>
                </a:solidFill>
              </a:rPr>
              <a:t>(</a:t>
            </a:r>
            <a:r>
              <a:rPr lang="en-US" b="0" err="1">
                <a:solidFill>
                  <a:srgbClr val="3F3F3F"/>
                </a:solidFill>
              </a:rPr>
              <a:t>i</a:t>
            </a:r>
            <a:r>
              <a:rPr lang="en-US" b="0">
                <a:solidFill>
                  <a:srgbClr val="3F3F3F"/>
                </a:solidFill>
              </a:rPr>
              <a:t> + "&lt;</a:t>
            </a:r>
            <a:r>
              <a:rPr lang="en-US" b="0" err="1">
                <a:solidFill>
                  <a:srgbClr val="3F3F3F"/>
                </a:solidFill>
              </a:rPr>
              <a:t>br</a:t>
            </a:r>
            <a:r>
              <a:rPr lang="en-US" b="0">
                <a:solidFill>
                  <a:srgbClr val="3F3F3F"/>
                </a:solidFill>
              </a:rPr>
              <a:t>/&gt;");</a:t>
            </a: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    </a:t>
            </a:r>
            <a:r>
              <a:rPr lang="en-US" b="0" err="1">
                <a:solidFill>
                  <a:srgbClr val="3F3F3F"/>
                </a:solidFill>
              </a:rPr>
              <a:t>i</a:t>
            </a:r>
            <a:r>
              <a:rPr lang="en-US" b="0">
                <a:solidFill>
                  <a:srgbClr val="3F3F3F"/>
                </a:solidFill>
              </a:rPr>
              <a:t>++;</a:t>
            </a: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  } while (</a:t>
            </a:r>
            <a:r>
              <a:rPr lang="en-US" b="0" err="1">
                <a:solidFill>
                  <a:srgbClr val="3F3F3F"/>
                </a:solidFill>
              </a:rPr>
              <a:t>i</a:t>
            </a:r>
            <a:r>
              <a:rPr lang="en-US" b="0">
                <a:solidFill>
                  <a:srgbClr val="3F3F3F"/>
                </a:solidFill>
              </a:rPr>
              <a:t> &lt;= 25);</a:t>
            </a: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&lt;/script&gt;</a:t>
            </a:r>
          </a:p>
          <a:p>
            <a:pPr marL="457200" marR="0" lvl="0" indent="-228600" algn="l" rtl="0">
              <a:lnSpc>
                <a:spcPct val="100000"/>
              </a:lnSpc>
              <a:spcBef>
                <a:spcPts val="0"/>
              </a:spcBef>
              <a:spcAft>
                <a:spcPts val="0"/>
              </a:spcAft>
              <a:buClr>
                <a:srgbClr val="000000"/>
              </a:buClr>
              <a:buSzPts val="1400"/>
              <a:buFont typeface="Arial"/>
              <a:buNone/>
            </a:pPr>
            <a:endParaRPr lang="en-US" b="0">
              <a:solidFill>
                <a:srgbClr val="3F3F3F"/>
              </a:solidFill>
            </a:endParaRP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Explanation:</a:t>
            </a:r>
          </a:p>
          <a:p>
            <a:pPr marL="457200" marR="0" lvl="0" indent="-228600" algn="l" rtl="0">
              <a:lnSpc>
                <a:spcPct val="100000"/>
              </a:lnSpc>
              <a:spcBef>
                <a:spcPts val="0"/>
              </a:spcBef>
              <a:spcAft>
                <a:spcPts val="0"/>
              </a:spcAft>
              <a:buClr>
                <a:srgbClr val="000000"/>
              </a:buClr>
              <a:buSzPts val="1400"/>
              <a:buFont typeface="Arial"/>
              <a:buNone/>
            </a:pPr>
            <a:endParaRPr lang="en-US" b="0">
              <a:solidFill>
                <a:srgbClr val="3F3F3F"/>
              </a:solidFill>
            </a:endParaRP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The do-while loop structure ensures that the code block is executed at least once, irrespective of the initial condition.</a:t>
            </a: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In each iteration, it writes the value of </a:t>
            </a:r>
            <a:r>
              <a:rPr lang="en-US" b="0" err="1">
                <a:solidFill>
                  <a:srgbClr val="3F3F3F"/>
                </a:solidFill>
              </a:rPr>
              <a:t>i</a:t>
            </a:r>
            <a:r>
              <a:rPr lang="en-US" b="0">
                <a:solidFill>
                  <a:srgbClr val="3F3F3F"/>
                </a:solidFill>
              </a:rPr>
              <a:t> followed by a line break (&lt;</a:t>
            </a:r>
            <a:r>
              <a:rPr lang="en-US" b="0" err="1">
                <a:solidFill>
                  <a:srgbClr val="3F3F3F"/>
                </a:solidFill>
              </a:rPr>
              <a:t>br</a:t>
            </a:r>
            <a:r>
              <a:rPr lang="en-US" b="0">
                <a:solidFill>
                  <a:srgbClr val="3F3F3F"/>
                </a:solidFill>
              </a:rPr>
              <a:t>/&gt;) to the document.</a:t>
            </a: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The loop continues to execute as long as the specified condition (</a:t>
            </a:r>
            <a:r>
              <a:rPr lang="en-US" b="0" err="1">
                <a:solidFill>
                  <a:srgbClr val="3F3F3F"/>
                </a:solidFill>
              </a:rPr>
              <a:t>i</a:t>
            </a:r>
            <a:r>
              <a:rPr lang="en-US" b="0">
                <a:solidFill>
                  <a:srgbClr val="3F3F3F"/>
                </a:solidFill>
              </a:rPr>
              <a:t> &lt;= 25) is true.</a:t>
            </a: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The loop variable </a:t>
            </a:r>
            <a:r>
              <a:rPr lang="en-US" b="0" err="1">
                <a:solidFill>
                  <a:srgbClr val="3F3F3F"/>
                </a:solidFill>
              </a:rPr>
              <a:t>i</a:t>
            </a:r>
            <a:r>
              <a:rPr lang="en-US" b="0">
                <a:solidFill>
                  <a:srgbClr val="3F3F3F"/>
                </a:solidFill>
              </a:rPr>
              <a:t> is incremented (</a:t>
            </a:r>
            <a:r>
              <a:rPr lang="en-US" b="0" err="1">
                <a:solidFill>
                  <a:srgbClr val="3F3F3F"/>
                </a:solidFill>
              </a:rPr>
              <a:t>i</a:t>
            </a:r>
            <a:r>
              <a:rPr lang="en-US" b="0">
                <a:solidFill>
                  <a:srgbClr val="3F3F3F"/>
                </a:solidFill>
              </a:rPr>
              <a:t>++) in each iteration.</a:t>
            </a: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This loop is particularly useful when there is a need to execute a block of code at least once and then continue looping based on a specified condition.</a:t>
            </a:r>
          </a:p>
          <a:p>
            <a:pPr marL="457200" marR="0" lvl="0" indent="-228600" algn="l" rtl="0">
              <a:lnSpc>
                <a:spcPct val="100000"/>
              </a:lnSpc>
              <a:spcBef>
                <a:spcPts val="0"/>
              </a:spcBef>
              <a:spcAft>
                <a:spcPts val="0"/>
              </a:spcAft>
              <a:buClr>
                <a:srgbClr val="000000"/>
              </a:buClr>
              <a:buSzPts val="1400"/>
              <a:buFont typeface="Arial"/>
              <a:buNone/>
            </a:pPr>
            <a:endParaRPr lang="en-US" b="0">
              <a:solidFill>
                <a:srgbClr val="3F3F3F"/>
              </a:solidFill>
            </a:endParaRPr>
          </a:p>
          <a:p>
            <a:pPr marL="457200" marR="0" lvl="0" indent="-228600" algn="l" rtl="0">
              <a:lnSpc>
                <a:spcPct val="100000"/>
              </a:lnSpc>
              <a:spcBef>
                <a:spcPts val="0"/>
              </a:spcBef>
              <a:spcAft>
                <a:spcPts val="0"/>
              </a:spcAft>
              <a:buClr>
                <a:srgbClr val="000000"/>
              </a:buClr>
              <a:buSzPts val="1400"/>
              <a:buFont typeface="Arial"/>
              <a:buNone/>
            </a:pPr>
            <a:r>
              <a:rPr lang="en-US" b="0">
                <a:solidFill>
                  <a:srgbClr val="3F3F3F"/>
                </a:solidFill>
              </a:rPr>
              <a:t>The key distinction between the do-while loop and the while loop is that the do-while loop guarantees the execution of the code block at least once.</a:t>
            </a:r>
          </a:p>
        </p:txBody>
      </p:sp>
      <p:sp>
        <p:nvSpPr>
          <p:cNvPr id="816" name="Google Shape;816;p1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 name="Google Shape;828;p1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The provided JavaScript code demonstrates the use of a for loop to iterate over elements a set number of times.</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JavaScript Code:</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&lt;script&gt;</a:t>
            </a:r>
          </a:p>
          <a:p>
            <a:pPr marL="457200" marR="0" lvl="0" indent="-228600" algn="l" rtl="0">
              <a:lnSpc>
                <a:spcPct val="100000"/>
              </a:lnSpc>
              <a:spcBef>
                <a:spcPts val="0"/>
              </a:spcBef>
              <a:spcAft>
                <a:spcPts val="0"/>
              </a:spcAft>
              <a:buClr>
                <a:srgbClr val="000000"/>
              </a:buClr>
              <a:buSzPts val="1400"/>
              <a:buFont typeface="Arial"/>
              <a:buNone/>
            </a:pPr>
            <a:r>
              <a:rPr lang="en-US"/>
              <a:t>  for (var </a:t>
            </a:r>
            <a:r>
              <a:rPr lang="en-US" err="1"/>
              <a:t>i</a:t>
            </a:r>
            <a:r>
              <a:rPr lang="en-US"/>
              <a:t> = 1; </a:t>
            </a:r>
            <a:r>
              <a:rPr lang="en-US" err="1"/>
              <a:t>i</a:t>
            </a:r>
            <a:r>
              <a:rPr lang="en-US"/>
              <a:t> &lt;= 5; </a:t>
            </a:r>
            <a:r>
              <a:rPr lang="en-US" err="1"/>
              <a:t>i</a:t>
            </a:r>
            <a:r>
              <a:rPr lang="en-US"/>
              <a:t>++) {</a:t>
            </a:r>
          </a:p>
          <a:p>
            <a:pPr marL="457200" marR="0" lvl="0" indent="-228600" algn="l" rtl="0">
              <a:lnSpc>
                <a:spcPct val="100000"/>
              </a:lnSpc>
              <a:spcBef>
                <a:spcPts val="0"/>
              </a:spcBef>
              <a:spcAft>
                <a:spcPts val="0"/>
              </a:spcAft>
              <a:buClr>
                <a:srgbClr val="000000"/>
              </a:buClr>
              <a:buSzPts val="1400"/>
              <a:buFont typeface="Arial"/>
              <a:buNone/>
            </a:pPr>
            <a:r>
              <a:rPr lang="en-US"/>
              <a:t>    </a:t>
            </a:r>
            <a:r>
              <a:rPr lang="en-US" err="1"/>
              <a:t>document.write</a:t>
            </a:r>
            <a:r>
              <a:rPr lang="en-US"/>
              <a:t>(</a:t>
            </a:r>
            <a:r>
              <a:rPr lang="en-US" err="1"/>
              <a:t>i</a:t>
            </a:r>
            <a:r>
              <a:rPr lang="en-US"/>
              <a:t> + "&lt;</a:t>
            </a:r>
            <a:r>
              <a:rPr lang="en-US" err="1"/>
              <a:t>br</a:t>
            </a:r>
            <a:r>
              <a:rPr lang="en-US"/>
              <a:t>/&gt;");</a:t>
            </a:r>
          </a:p>
          <a:p>
            <a:pPr marL="457200" marR="0" lvl="0" indent="-228600" algn="l" rtl="0">
              <a:lnSpc>
                <a:spcPct val="100000"/>
              </a:lnSpc>
              <a:spcBef>
                <a:spcPts val="0"/>
              </a:spcBef>
              <a:spcAft>
                <a:spcPts val="0"/>
              </a:spcAft>
              <a:buClr>
                <a:srgbClr val="000000"/>
              </a:buClr>
              <a:buSzPts val="1400"/>
              <a:buFont typeface="Arial"/>
              <a:buNone/>
            </a:pPr>
            <a:r>
              <a:rPr lang="en-US"/>
              <a:t>  }</a:t>
            </a:r>
          </a:p>
          <a:p>
            <a:pPr marL="457200" marR="0" lvl="0" indent="-228600" algn="l" rtl="0">
              <a:lnSpc>
                <a:spcPct val="100000"/>
              </a:lnSpc>
              <a:spcBef>
                <a:spcPts val="0"/>
              </a:spcBef>
              <a:spcAft>
                <a:spcPts val="0"/>
              </a:spcAft>
              <a:buClr>
                <a:srgbClr val="000000"/>
              </a:buClr>
              <a:buSzPts val="1400"/>
              <a:buFont typeface="Arial"/>
              <a:buNone/>
            </a:pPr>
            <a:r>
              <a:rPr lang="en-US"/>
              <a:t>&lt;/script&gt;</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Explanation:</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The for loop consists of three parts within the parentheses:</a:t>
            </a:r>
          </a:p>
          <a:p>
            <a:pPr marL="457200" marR="0" lvl="0" indent="-228600" algn="l" rtl="0">
              <a:lnSpc>
                <a:spcPct val="100000"/>
              </a:lnSpc>
              <a:spcBef>
                <a:spcPts val="0"/>
              </a:spcBef>
              <a:spcAft>
                <a:spcPts val="0"/>
              </a:spcAft>
              <a:buClr>
                <a:srgbClr val="000000"/>
              </a:buClr>
              <a:buSzPts val="1400"/>
              <a:buFont typeface="Arial"/>
              <a:buNone/>
            </a:pPr>
            <a:r>
              <a:rPr lang="en-US"/>
              <a:t>Initialization (var </a:t>
            </a:r>
            <a:r>
              <a:rPr lang="en-US" err="1"/>
              <a:t>i</a:t>
            </a:r>
            <a:r>
              <a:rPr lang="en-US"/>
              <a:t> = 1): Sets the initial value of the loop variable </a:t>
            </a:r>
            <a:r>
              <a:rPr lang="en-US" err="1"/>
              <a:t>i</a:t>
            </a:r>
            <a:r>
              <a:rPr lang="en-US"/>
              <a:t>.</a:t>
            </a:r>
          </a:p>
          <a:p>
            <a:pPr marL="457200" marR="0" lvl="0" indent="-228600" algn="l" rtl="0">
              <a:lnSpc>
                <a:spcPct val="100000"/>
              </a:lnSpc>
              <a:spcBef>
                <a:spcPts val="0"/>
              </a:spcBef>
              <a:spcAft>
                <a:spcPts val="0"/>
              </a:spcAft>
              <a:buClr>
                <a:srgbClr val="000000"/>
              </a:buClr>
              <a:buSzPts val="1400"/>
              <a:buFont typeface="Arial"/>
              <a:buNone/>
            </a:pPr>
            <a:r>
              <a:rPr lang="en-US"/>
              <a:t>Condition (</a:t>
            </a:r>
            <a:r>
              <a:rPr lang="en-US" err="1"/>
              <a:t>i</a:t>
            </a:r>
            <a:r>
              <a:rPr lang="en-US"/>
              <a:t> &lt;= 5): Specifies the condition for the loop to continue iterating. It will loop as long as the condition is true.</a:t>
            </a:r>
          </a:p>
          <a:p>
            <a:pPr marL="457200" marR="0" lvl="0" indent="-228600" algn="l" rtl="0">
              <a:lnSpc>
                <a:spcPct val="100000"/>
              </a:lnSpc>
              <a:spcBef>
                <a:spcPts val="0"/>
              </a:spcBef>
              <a:spcAft>
                <a:spcPts val="0"/>
              </a:spcAft>
              <a:buClr>
                <a:srgbClr val="000000"/>
              </a:buClr>
              <a:buSzPts val="1400"/>
              <a:buFont typeface="Arial"/>
              <a:buNone/>
            </a:pPr>
            <a:r>
              <a:rPr lang="en-US"/>
              <a:t>Increment (</a:t>
            </a:r>
            <a:r>
              <a:rPr lang="en-US" err="1"/>
              <a:t>i</a:t>
            </a:r>
            <a:r>
              <a:rPr lang="en-US"/>
              <a:t>++): Defines the increment operation after each iteration.</a:t>
            </a:r>
          </a:p>
          <a:p>
            <a:pPr marL="457200" marR="0" lvl="0" indent="-228600" algn="l" rtl="0">
              <a:lnSpc>
                <a:spcPct val="100000"/>
              </a:lnSpc>
              <a:spcBef>
                <a:spcPts val="0"/>
              </a:spcBef>
              <a:spcAft>
                <a:spcPts val="0"/>
              </a:spcAft>
              <a:buClr>
                <a:srgbClr val="000000"/>
              </a:buClr>
              <a:buSzPts val="1400"/>
              <a:buFont typeface="Arial"/>
              <a:buNone/>
            </a:pPr>
            <a:r>
              <a:rPr lang="en-US"/>
              <a:t>The loop body, enclosed in curly braces, contains the code to be executed in each iteration.</a:t>
            </a:r>
          </a:p>
          <a:p>
            <a:pPr marL="457200" marR="0" lvl="0" indent="-228600" algn="l" rtl="0">
              <a:lnSpc>
                <a:spcPct val="100000"/>
              </a:lnSpc>
              <a:spcBef>
                <a:spcPts val="0"/>
              </a:spcBef>
              <a:spcAft>
                <a:spcPts val="0"/>
              </a:spcAft>
              <a:buClr>
                <a:srgbClr val="000000"/>
              </a:buClr>
              <a:buSzPts val="1400"/>
              <a:buFont typeface="Arial"/>
              <a:buNone/>
            </a:pPr>
            <a:r>
              <a:rPr lang="en-US"/>
              <a:t>In this example, it writes the value of </a:t>
            </a:r>
            <a:r>
              <a:rPr lang="en-US" err="1"/>
              <a:t>i</a:t>
            </a:r>
            <a:r>
              <a:rPr lang="en-US"/>
              <a:t> followed by a line break (&lt;</a:t>
            </a:r>
            <a:r>
              <a:rPr lang="en-US" err="1"/>
              <a:t>br</a:t>
            </a:r>
            <a:r>
              <a:rPr lang="en-US"/>
              <a:t>/&gt;) to the document in each iteration.</a:t>
            </a:r>
          </a:p>
          <a:p>
            <a:pPr marL="457200" marR="0" lvl="0" indent="-228600" algn="l" rtl="0">
              <a:lnSpc>
                <a:spcPct val="100000"/>
              </a:lnSpc>
              <a:spcBef>
                <a:spcPts val="0"/>
              </a:spcBef>
              <a:spcAft>
                <a:spcPts val="0"/>
              </a:spcAft>
              <a:buClr>
                <a:srgbClr val="000000"/>
              </a:buClr>
              <a:buSzPts val="1400"/>
              <a:buFont typeface="Arial"/>
              <a:buNone/>
            </a:pPr>
            <a:r>
              <a:rPr lang="en-US"/>
              <a:t>The for loop is a concise way to control the number of iterations and is commonly used when the number of iterations is known in advance.</a:t>
            </a:r>
            <a:endParaRPr/>
          </a:p>
        </p:txBody>
      </p:sp>
      <p:sp>
        <p:nvSpPr>
          <p:cNvPr id="829" name="Google Shape;829;p1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1" name="Google Shape;841;p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latin typeface="Calibri"/>
                <a:ea typeface="Calibri"/>
                <a:cs typeface="Calibri"/>
                <a:sym typeface="Calibri"/>
              </a:rPr>
              <a:t>Trainer notes:</a:t>
            </a:r>
            <a:br>
              <a:rPr lang="en-US">
                <a:latin typeface="Calibri"/>
                <a:ea typeface="Calibri"/>
                <a:cs typeface="Calibri"/>
                <a:sym typeface="Calibri"/>
              </a:rPr>
            </a:br>
            <a:br>
              <a:rPr lang="en-US">
                <a:latin typeface="Calibri"/>
                <a:ea typeface="Calibri"/>
                <a:cs typeface="Calibri"/>
                <a:sym typeface="Calibri"/>
              </a:rPr>
            </a:br>
            <a:endParaRPr lang="en-US">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a:t>The code provided utilizes the for-in loop in JavaScript to iterate through the properties of the location object.</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Here's a breakdown:</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JavaScript Code:</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&lt;script&gt;</a:t>
            </a:r>
          </a:p>
          <a:p>
            <a:pPr marL="457200" marR="0" lvl="0" indent="-228600" algn="l" rtl="0">
              <a:lnSpc>
                <a:spcPct val="100000"/>
              </a:lnSpc>
              <a:spcBef>
                <a:spcPts val="0"/>
              </a:spcBef>
              <a:spcAft>
                <a:spcPts val="0"/>
              </a:spcAft>
              <a:buClr>
                <a:srgbClr val="000000"/>
              </a:buClr>
              <a:buSzPts val="1400"/>
              <a:buFont typeface="Arial"/>
              <a:buNone/>
            </a:pPr>
            <a:r>
              <a:rPr lang="en-US"/>
              <a:t>  let text = "";</a:t>
            </a:r>
          </a:p>
          <a:p>
            <a:pPr marL="457200" marR="0" lvl="0" indent="-228600" algn="l" rtl="0">
              <a:lnSpc>
                <a:spcPct val="100000"/>
              </a:lnSpc>
              <a:spcBef>
                <a:spcPts val="0"/>
              </a:spcBef>
              <a:spcAft>
                <a:spcPts val="0"/>
              </a:spcAft>
              <a:buClr>
                <a:srgbClr val="000000"/>
              </a:buClr>
              <a:buSzPts val="1400"/>
              <a:buFont typeface="Arial"/>
              <a:buNone/>
            </a:pPr>
            <a:r>
              <a:rPr lang="en-US"/>
              <a:t>  for (let x in location) {</a:t>
            </a:r>
          </a:p>
          <a:p>
            <a:pPr marL="457200" marR="0" lvl="0" indent="-228600" algn="l" rtl="0">
              <a:lnSpc>
                <a:spcPct val="100000"/>
              </a:lnSpc>
              <a:spcBef>
                <a:spcPts val="0"/>
              </a:spcBef>
              <a:spcAft>
                <a:spcPts val="0"/>
              </a:spcAft>
              <a:buClr>
                <a:srgbClr val="000000"/>
              </a:buClr>
              <a:buSzPts val="1400"/>
              <a:buFont typeface="Arial"/>
              <a:buNone/>
            </a:pPr>
            <a:r>
              <a:rPr lang="en-US"/>
              <a:t>    text += x + "";</a:t>
            </a:r>
          </a:p>
          <a:p>
            <a:pPr marL="457200" marR="0" lvl="0" indent="-228600" algn="l" rtl="0">
              <a:lnSpc>
                <a:spcPct val="100000"/>
              </a:lnSpc>
              <a:spcBef>
                <a:spcPts val="0"/>
              </a:spcBef>
              <a:spcAft>
                <a:spcPts val="0"/>
              </a:spcAft>
              <a:buClr>
                <a:srgbClr val="000000"/>
              </a:buClr>
              <a:buSzPts val="1400"/>
              <a:buFont typeface="Arial"/>
              <a:buNone/>
            </a:pPr>
            <a:r>
              <a:rPr lang="en-US"/>
              <a:t>  }</a:t>
            </a:r>
          </a:p>
          <a:p>
            <a:pPr marL="457200" marR="0" lvl="0" indent="-228600" algn="l" rtl="0">
              <a:lnSpc>
                <a:spcPct val="100000"/>
              </a:lnSpc>
              <a:spcBef>
                <a:spcPts val="0"/>
              </a:spcBef>
              <a:spcAft>
                <a:spcPts val="0"/>
              </a:spcAft>
              <a:buClr>
                <a:srgbClr val="000000"/>
              </a:buClr>
              <a:buSzPts val="1400"/>
              <a:buFont typeface="Arial"/>
              <a:buNone/>
            </a:pPr>
            <a:r>
              <a:rPr lang="en-US"/>
              <a:t>&lt;/script&gt;</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Explanation:</a:t>
            </a:r>
          </a:p>
          <a:p>
            <a:pPr marL="457200" marR="0" lvl="0" indent="-228600" algn="l" rtl="0">
              <a:lnSpc>
                <a:spcPct val="100000"/>
              </a:lnSpc>
              <a:spcBef>
                <a:spcPts val="0"/>
              </a:spcBef>
              <a:spcAft>
                <a:spcPts val="0"/>
              </a:spcAft>
              <a:buClr>
                <a:srgbClr val="000000"/>
              </a:buClr>
              <a:buSzPts val="1400"/>
              <a:buFont typeface="Arial"/>
              <a:buNone/>
            </a:pPr>
            <a:endParaRPr lang="en-US"/>
          </a:p>
          <a:p>
            <a:pPr marL="457200" marR="0" lvl="0" indent="-228600" algn="l" rtl="0">
              <a:lnSpc>
                <a:spcPct val="100000"/>
              </a:lnSpc>
              <a:spcBef>
                <a:spcPts val="0"/>
              </a:spcBef>
              <a:spcAft>
                <a:spcPts val="0"/>
              </a:spcAft>
              <a:buClr>
                <a:srgbClr val="000000"/>
              </a:buClr>
              <a:buSzPts val="1400"/>
              <a:buFont typeface="Arial"/>
              <a:buNone/>
            </a:pPr>
            <a:r>
              <a:rPr lang="en-US"/>
              <a:t>The for-in loop iterates over the enumerable properties of an object, assigning each property name to the variable x one by one.</a:t>
            </a:r>
          </a:p>
          <a:p>
            <a:pPr marL="457200" marR="0" lvl="0" indent="-228600" algn="l" rtl="0">
              <a:lnSpc>
                <a:spcPct val="100000"/>
              </a:lnSpc>
              <a:spcBef>
                <a:spcPts val="0"/>
              </a:spcBef>
              <a:spcAft>
                <a:spcPts val="0"/>
              </a:spcAft>
              <a:buClr>
                <a:srgbClr val="000000"/>
              </a:buClr>
              <a:buSzPts val="1400"/>
              <a:buFont typeface="Arial"/>
              <a:buNone/>
            </a:pPr>
            <a:r>
              <a:rPr lang="en-US"/>
              <a:t>In each iteration, the code concatenates the current property name x to the text variable.</a:t>
            </a:r>
          </a:p>
          <a:p>
            <a:pPr marL="457200" marR="0" lvl="0" indent="-228600" algn="l" rtl="0">
              <a:lnSpc>
                <a:spcPct val="100000"/>
              </a:lnSpc>
              <a:spcBef>
                <a:spcPts val="0"/>
              </a:spcBef>
              <a:spcAft>
                <a:spcPts val="0"/>
              </a:spcAft>
              <a:buClr>
                <a:srgbClr val="000000"/>
              </a:buClr>
              <a:buSzPts val="1400"/>
              <a:buFont typeface="Arial"/>
              <a:buNone/>
            </a:pPr>
            <a:r>
              <a:rPr lang="en-US"/>
              <a:t>The loop continues until it has traversed through all the properties of the location object.</a:t>
            </a:r>
          </a:p>
          <a:p>
            <a:pPr marL="457200" marR="0" lvl="0" indent="-228600" algn="l" rtl="0">
              <a:lnSpc>
                <a:spcPct val="100000"/>
              </a:lnSpc>
              <a:spcBef>
                <a:spcPts val="0"/>
              </a:spcBef>
              <a:spcAft>
                <a:spcPts val="0"/>
              </a:spcAft>
              <a:buClr>
                <a:srgbClr val="000000"/>
              </a:buClr>
              <a:buSzPts val="1400"/>
              <a:buFont typeface="Arial"/>
              <a:buNone/>
            </a:pPr>
            <a:r>
              <a:rPr lang="en-US"/>
              <a:t>The for-in loop is commonly used to loop through object properties, providing access to the enumerable keys or properties of an object. However, when using it with built-in objects like location, it's essential to consider that some properties might be internal or system-specific, and iterating through them might not be ideal in all cases.</a:t>
            </a:r>
            <a:endParaRPr/>
          </a:p>
        </p:txBody>
      </p:sp>
      <p:sp>
        <p:nvSpPr>
          <p:cNvPr id="842" name="Google Shape;842;p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Break Statement in JavaScript:</a:t>
            </a:r>
          </a:p>
          <a:p>
            <a:pPr algn="l">
              <a:buFont typeface="+mj-lt"/>
              <a:buNone/>
            </a:pPr>
            <a:r>
              <a:rPr lang="en-US" b="0" i="0">
                <a:solidFill>
                  <a:srgbClr val="374151"/>
                </a:solidFill>
                <a:effectLst/>
                <a:latin typeface="Söhne"/>
              </a:rPr>
              <a:t>The break statement is used to exit a loop prematurely, terminating the loop's execution even if the loop condition is not fully satisfied. It is commonly employed in for, while, and do-while loops.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Syntax:</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for (let </a:t>
            </a:r>
            <a:r>
              <a:rPr lang="en-US" b="0" i="0" err="1">
                <a:solidFill>
                  <a:srgbClr val="374151"/>
                </a:solidFill>
                <a:effectLst/>
                <a:latin typeface="Söhne"/>
              </a:rPr>
              <a:t>i</a:t>
            </a:r>
            <a:r>
              <a:rPr lang="en-US" b="0" i="0">
                <a:solidFill>
                  <a:srgbClr val="374151"/>
                </a:solidFill>
                <a:effectLst/>
                <a:latin typeface="Söhne"/>
              </a:rPr>
              <a:t> = 0; </a:t>
            </a:r>
            <a:r>
              <a:rPr lang="en-US" b="0" i="0" err="1">
                <a:solidFill>
                  <a:srgbClr val="374151"/>
                </a:solidFill>
                <a:effectLst/>
                <a:latin typeface="Söhne"/>
              </a:rPr>
              <a:t>i</a:t>
            </a:r>
            <a:r>
              <a:rPr lang="en-US" b="0" i="0">
                <a:solidFill>
                  <a:srgbClr val="374151"/>
                </a:solidFill>
                <a:effectLst/>
                <a:latin typeface="Söhne"/>
              </a:rPr>
              <a:t> &lt; 5; </a:t>
            </a:r>
            <a:r>
              <a:rPr lang="en-US" b="0" i="0" err="1">
                <a:solidFill>
                  <a:srgbClr val="374151"/>
                </a:solidFill>
                <a:effectLst/>
                <a:latin typeface="Söhne"/>
              </a:rPr>
              <a:t>i</a:t>
            </a:r>
            <a:r>
              <a:rPr lang="en-US" b="0" i="0">
                <a:solidFill>
                  <a:srgbClr val="374151"/>
                </a:solidFill>
                <a:effectLst/>
                <a:latin typeface="Söhne"/>
              </a:rPr>
              <a:t>++) {</a:t>
            </a:r>
          </a:p>
          <a:p>
            <a:pPr algn="l">
              <a:buFont typeface="+mj-lt"/>
              <a:buNone/>
            </a:pPr>
            <a:r>
              <a:rPr lang="en-US" b="0" i="0">
                <a:solidFill>
                  <a:srgbClr val="374151"/>
                </a:solidFill>
                <a:effectLst/>
                <a:latin typeface="Söhne"/>
              </a:rPr>
              <a:t>  if (</a:t>
            </a:r>
            <a:r>
              <a:rPr lang="en-US" b="0" i="0" err="1">
                <a:solidFill>
                  <a:srgbClr val="374151"/>
                </a:solidFill>
                <a:effectLst/>
                <a:latin typeface="Söhne"/>
              </a:rPr>
              <a:t>i</a:t>
            </a:r>
            <a:r>
              <a:rPr lang="en-US" b="0" i="0">
                <a:solidFill>
                  <a:srgbClr val="374151"/>
                </a:solidFill>
                <a:effectLst/>
                <a:latin typeface="Söhne"/>
              </a:rPr>
              <a:t> === 3) {</a:t>
            </a:r>
          </a:p>
          <a:p>
            <a:pPr algn="l">
              <a:buFont typeface="+mj-lt"/>
              <a:buNone/>
            </a:pPr>
            <a:r>
              <a:rPr lang="en-US" b="0" i="0">
                <a:solidFill>
                  <a:srgbClr val="374151"/>
                </a:solidFill>
                <a:effectLst/>
                <a:latin typeface="Söhne"/>
              </a:rPr>
              <a:t>    break; // Exit the loop when </a:t>
            </a:r>
            <a:r>
              <a:rPr lang="en-US" b="0" i="0" err="1">
                <a:solidFill>
                  <a:srgbClr val="374151"/>
                </a:solidFill>
                <a:effectLst/>
                <a:latin typeface="Söhne"/>
              </a:rPr>
              <a:t>i</a:t>
            </a:r>
            <a:r>
              <a:rPr lang="en-US" b="0" i="0">
                <a:solidFill>
                  <a:srgbClr val="374151"/>
                </a:solidFill>
                <a:effectLst/>
                <a:latin typeface="Söhne"/>
              </a:rPr>
              <a:t> equals 3</a:t>
            </a:r>
          </a:p>
          <a:p>
            <a:pPr algn="l">
              <a:buFont typeface="+mj-lt"/>
              <a:buNone/>
            </a:pPr>
            <a:r>
              <a:rPr lang="en-US" b="0" i="0">
                <a:solidFill>
                  <a:srgbClr val="374151"/>
                </a:solidFill>
                <a:effectLst/>
                <a:latin typeface="Söhne"/>
              </a:rPr>
              <a:t>  }</a:t>
            </a:r>
          </a:p>
          <a:p>
            <a:pPr algn="l">
              <a:buFont typeface="+mj-lt"/>
              <a:buNone/>
            </a:pPr>
            <a:r>
              <a:rPr lang="en-US" b="0" i="0">
                <a:solidFill>
                  <a:srgbClr val="374151"/>
                </a:solidFill>
                <a:effectLst/>
                <a:latin typeface="Söhne"/>
              </a:rPr>
              <a:t>  console.log(</a:t>
            </a:r>
            <a:r>
              <a:rPr lang="en-US" b="0" i="0" err="1">
                <a:solidFill>
                  <a:srgbClr val="374151"/>
                </a:solidFill>
                <a:effectLst/>
                <a:latin typeface="Söhne"/>
              </a:rPr>
              <a:t>i</a:t>
            </a:r>
            <a:r>
              <a:rPr lang="en-US" b="0" i="0">
                <a:solidFill>
                  <a:srgbClr val="374151"/>
                </a:solidFill>
                <a:effectLst/>
                <a:latin typeface="Söhne"/>
              </a:rPr>
              <a:t>);</a:t>
            </a:r>
          </a:p>
          <a:p>
            <a:pPr algn="l">
              <a:buFont typeface="+mj-lt"/>
              <a:buNone/>
            </a:pPr>
            <a:r>
              <a:rPr lang="en-US" b="0" i="0">
                <a:solidFill>
                  <a:srgbClr val="374151"/>
                </a:solidFill>
                <a:effectLst/>
                <a:latin typeface="Söhne"/>
              </a:rPr>
              <a:t>}</a:t>
            </a:r>
          </a:p>
          <a:p>
            <a:pPr algn="l">
              <a:buFont typeface="+mj-lt"/>
              <a:buNone/>
            </a:pPr>
            <a:r>
              <a:rPr lang="en-US" b="0" i="0">
                <a:solidFill>
                  <a:srgbClr val="374151"/>
                </a:solidFill>
                <a:effectLst/>
                <a:latin typeface="Söhne"/>
              </a:rPr>
              <a:t>// Output: 0, 1, 2</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the example, the loop is terminated when the value of </a:t>
            </a:r>
            <a:r>
              <a:rPr lang="en-US" b="0" i="0" err="1">
                <a:solidFill>
                  <a:srgbClr val="374151"/>
                </a:solidFill>
                <a:effectLst/>
                <a:latin typeface="Söhne"/>
              </a:rPr>
              <a:t>i</a:t>
            </a:r>
            <a:r>
              <a:rPr lang="en-US" b="0" i="0">
                <a:solidFill>
                  <a:srgbClr val="374151"/>
                </a:solidFill>
                <a:effectLst/>
                <a:latin typeface="Söhne"/>
              </a:rPr>
              <a:t> becomes equal to 3, preventing the execution of subsequent iterations.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Continue Statement in JavaScript:</a:t>
            </a:r>
          </a:p>
          <a:p>
            <a:pPr algn="l">
              <a:buFont typeface="+mj-lt"/>
              <a:buNone/>
            </a:pPr>
            <a:r>
              <a:rPr lang="en-US" b="0" i="0">
                <a:solidFill>
                  <a:srgbClr val="374151"/>
                </a:solidFill>
                <a:effectLst/>
                <a:latin typeface="Söhne"/>
              </a:rPr>
              <a:t>The continue statement is used to skip the rest of the loop's code block for the current iteration and proceed to the next iteration. It is beneficial when specific conditions should be bypassed without exiting the entire loop.</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Syntax:</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for (let </a:t>
            </a:r>
            <a:r>
              <a:rPr lang="en-US" b="0" i="0" err="1">
                <a:solidFill>
                  <a:srgbClr val="374151"/>
                </a:solidFill>
                <a:effectLst/>
                <a:latin typeface="Söhne"/>
              </a:rPr>
              <a:t>i</a:t>
            </a:r>
            <a:r>
              <a:rPr lang="en-US" b="0" i="0">
                <a:solidFill>
                  <a:srgbClr val="374151"/>
                </a:solidFill>
                <a:effectLst/>
                <a:latin typeface="Söhne"/>
              </a:rPr>
              <a:t> = 0; </a:t>
            </a:r>
            <a:r>
              <a:rPr lang="en-US" b="0" i="0" err="1">
                <a:solidFill>
                  <a:srgbClr val="374151"/>
                </a:solidFill>
                <a:effectLst/>
                <a:latin typeface="Söhne"/>
              </a:rPr>
              <a:t>i</a:t>
            </a:r>
            <a:r>
              <a:rPr lang="en-US" b="0" i="0">
                <a:solidFill>
                  <a:srgbClr val="374151"/>
                </a:solidFill>
                <a:effectLst/>
                <a:latin typeface="Söhne"/>
              </a:rPr>
              <a:t> &lt; 5; </a:t>
            </a:r>
            <a:r>
              <a:rPr lang="en-US" b="0" i="0" err="1">
                <a:solidFill>
                  <a:srgbClr val="374151"/>
                </a:solidFill>
                <a:effectLst/>
                <a:latin typeface="Söhne"/>
              </a:rPr>
              <a:t>i</a:t>
            </a:r>
            <a:r>
              <a:rPr lang="en-US" b="0" i="0">
                <a:solidFill>
                  <a:srgbClr val="374151"/>
                </a:solidFill>
                <a:effectLst/>
                <a:latin typeface="Söhne"/>
              </a:rPr>
              <a:t>++) {</a:t>
            </a:r>
          </a:p>
          <a:p>
            <a:pPr algn="l">
              <a:buFont typeface="+mj-lt"/>
              <a:buNone/>
            </a:pPr>
            <a:r>
              <a:rPr lang="en-US" b="0" i="0">
                <a:solidFill>
                  <a:srgbClr val="374151"/>
                </a:solidFill>
                <a:effectLst/>
                <a:latin typeface="Söhne"/>
              </a:rPr>
              <a:t>  if (</a:t>
            </a:r>
            <a:r>
              <a:rPr lang="en-US" b="0" i="0" err="1">
                <a:solidFill>
                  <a:srgbClr val="374151"/>
                </a:solidFill>
                <a:effectLst/>
                <a:latin typeface="Söhne"/>
              </a:rPr>
              <a:t>i</a:t>
            </a:r>
            <a:r>
              <a:rPr lang="en-US" b="0" i="0">
                <a:solidFill>
                  <a:srgbClr val="374151"/>
                </a:solidFill>
                <a:effectLst/>
                <a:latin typeface="Söhne"/>
              </a:rPr>
              <a:t> === 2) {</a:t>
            </a:r>
          </a:p>
          <a:p>
            <a:pPr algn="l">
              <a:buFont typeface="+mj-lt"/>
              <a:buNone/>
            </a:pPr>
            <a:r>
              <a:rPr lang="en-US" b="0" i="0">
                <a:solidFill>
                  <a:srgbClr val="374151"/>
                </a:solidFill>
                <a:effectLst/>
                <a:latin typeface="Söhne"/>
              </a:rPr>
              <a:t>    continue; // Skip the current iteration when </a:t>
            </a:r>
            <a:r>
              <a:rPr lang="en-US" b="0" i="0" err="1">
                <a:solidFill>
                  <a:srgbClr val="374151"/>
                </a:solidFill>
                <a:effectLst/>
                <a:latin typeface="Söhne"/>
              </a:rPr>
              <a:t>i</a:t>
            </a:r>
            <a:r>
              <a:rPr lang="en-US" b="0" i="0">
                <a:solidFill>
                  <a:srgbClr val="374151"/>
                </a:solidFill>
                <a:effectLst/>
                <a:latin typeface="Söhne"/>
              </a:rPr>
              <a:t> equals 2</a:t>
            </a:r>
          </a:p>
          <a:p>
            <a:pPr algn="l">
              <a:buFont typeface="+mj-lt"/>
              <a:buNone/>
            </a:pPr>
            <a:r>
              <a:rPr lang="en-US" b="0" i="0">
                <a:solidFill>
                  <a:srgbClr val="374151"/>
                </a:solidFill>
                <a:effectLst/>
                <a:latin typeface="Söhne"/>
              </a:rPr>
              <a:t>  }</a:t>
            </a:r>
          </a:p>
          <a:p>
            <a:pPr algn="l">
              <a:buFont typeface="+mj-lt"/>
              <a:buNone/>
            </a:pPr>
            <a:r>
              <a:rPr lang="en-US" b="0" i="0">
                <a:solidFill>
                  <a:srgbClr val="374151"/>
                </a:solidFill>
                <a:effectLst/>
                <a:latin typeface="Söhne"/>
              </a:rPr>
              <a:t>  console.log(</a:t>
            </a:r>
            <a:r>
              <a:rPr lang="en-US" b="0" i="0" err="1">
                <a:solidFill>
                  <a:srgbClr val="374151"/>
                </a:solidFill>
                <a:effectLst/>
                <a:latin typeface="Söhne"/>
              </a:rPr>
              <a:t>i</a:t>
            </a:r>
            <a:r>
              <a:rPr lang="en-US" b="0" i="0">
                <a:solidFill>
                  <a:srgbClr val="374151"/>
                </a:solidFill>
                <a:effectLst/>
                <a:latin typeface="Söhne"/>
              </a:rPr>
              <a:t>);</a:t>
            </a:r>
          </a:p>
          <a:p>
            <a:pPr algn="l">
              <a:buFont typeface="+mj-lt"/>
              <a:buNone/>
            </a:pPr>
            <a:r>
              <a:rPr lang="en-US" b="0" i="0">
                <a:solidFill>
                  <a:srgbClr val="374151"/>
                </a:solidFill>
                <a:effectLst/>
                <a:latin typeface="Söhne"/>
              </a:rPr>
              <a:t>}</a:t>
            </a:r>
          </a:p>
          <a:p>
            <a:pPr algn="l">
              <a:buFont typeface="+mj-lt"/>
              <a:buNone/>
            </a:pPr>
            <a:r>
              <a:rPr lang="en-US" b="0" i="0">
                <a:solidFill>
                  <a:srgbClr val="374151"/>
                </a:solidFill>
                <a:effectLst/>
                <a:latin typeface="Söhne"/>
              </a:rPr>
              <a:t>// Output: 0, 1, 3, 4</a:t>
            </a:r>
          </a:p>
          <a:p>
            <a:pPr algn="l">
              <a:buFont typeface="+mj-lt"/>
              <a:buNone/>
            </a:pPr>
            <a:r>
              <a:rPr lang="en-US" b="0" i="0">
                <a:solidFill>
                  <a:srgbClr val="374151"/>
                </a:solidFill>
                <a:effectLst/>
                <a:latin typeface="Söhne"/>
              </a:rPr>
              <a:t>In this example, when the value of </a:t>
            </a:r>
            <a:r>
              <a:rPr lang="en-US" b="0" i="0" err="1">
                <a:solidFill>
                  <a:srgbClr val="374151"/>
                </a:solidFill>
                <a:effectLst/>
                <a:latin typeface="Söhne"/>
              </a:rPr>
              <a:t>i</a:t>
            </a:r>
            <a:r>
              <a:rPr lang="en-US" b="0" i="0">
                <a:solidFill>
                  <a:srgbClr val="374151"/>
                </a:solidFill>
                <a:effectLst/>
                <a:latin typeface="Söhne"/>
              </a:rPr>
              <a:t> is 2, the continue statement skips the console.log(</a:t>
            </a:r>
            <a:r>
              <a:rPr lang="en-US" b="0" i="0" err="1">
                <a:solidFill>
                  <a:srgbClr val="374151"/>
                </a:solidFill>
                <a:effectLst/>
                <a:latin typeface="Söhne"/>
              </a:rPr>
              <a:t>i</a:t>
            </a:r>
            <a:r>
              <a:rPr lang="en-US" b="0" i="0">
                <a:solidFill>
                  <a:srgbClr val="374151"/>
                </a:solidFill>
                <a:effectLst/>
                <a:latin typeface="Söhne"/>
              </a:rPr>
              <a:t>) statement for that iteration, and the loop proceeds to the next iteration.</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Use Cases: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Break:</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Terminating a loop when a specific condition is met.</a:t>
            </a:r>
          </a:p>
          <a:p>
            <a:pPr algn="l">
              <a:buFont typeface="+mj-lt"/>
              <a:buNone/>
            </a:pPr>
            <a:r>
              <a:rPr lang="en-US" b="0" i="0">
                <a:solidFill>
                  <a:srgbClr val="374151"/>
                </a:solidFill>
                <a:effectLst/>
                <a:latin typeface="Söhne"/>
              </a:rPr>
              <a:t>Improving efficiency by avoiding unnecessary iterations.</a:t>
            </a:r>
          </a:p>
          <a:p>
            <a:pPr algn="l">
              <a:buFont typeface="+mj-lt"/>
              <a:buNone/>
            </a:pPr>
            <a:r>
              <a:rPr lang="en-US" b="0" i="0">
                <a:solidFill>
                  <a:srgbClr val="374151"/>
                </a:solidFill>
                <a:effectLst/>
                <a:latin typeface="Söhne"/>
              </a:rPr>
              <a:t>Continue: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Skipping iterations based on certain conditions.</a:t>
            </a:r>
          </a:p>
          <a:p>
            <a:pPr algn="l">
              <a:buFont typeface="+mj-lt"/>
              <a:buNone/>
            </a:pPr>
            <a:r>
              <a:rPr lang="en-US" b="0" i="0">
                <a:solidFill>
                  <a:srgbClr val="374151"/>
                </a:solidFill>
                <a:effectLst/>
                <a:latin typeface="Söhne"/>
              </a:rPr>
              <a:t>Handling exceptional cases without disrupting the entire loop.</a:t>
            </a:r>
          </a:p>
          <a:p>
            <a:pPr algn="l">
              <a:buFont typeface="+mj-lt"/>
              <a:buNone/>
            </a:pPr>
            <a:r>
              <a:rPr lang="en-US" b="0" i="0">
                <a:solidFill>
                  <a:srgbClr val="374151"/>
                </a:solidFill>
                <a:effectLst/>
                <a:latin typeface="Söhne"/>
              </a:rPr>
              <a:t>Understanding the appropriate use of break and continue statements enhances the control flow within loops, making code more efficient and readable.</a:t>
            </a:r>
          </a:p>
        </p:txBody>
      </p:sp>
      <p:sp>
        <p:nvSpPr>
          <p:cNvPr id="4" name="Slide Number Placeholder 3"/>
          <p:cNvSpPr>
            <a:spLocks noGrp="1"/>
          </p:cNvSpPr>
          <p:nvPr>
            <p:ph type="sldNum" sz="quarter" idx="5"/>
          </p:nvPr>
        </p:nvSpPr>
        <p:spPr/>
        <p:txBody>
          <a:bodyPr/>
          <a:lstStyle/>
          <a:p>
            <a:fld id="{0AC900C1-7326-4B4D-9C4E-22E7230B62CC}" type="slidenum">
              <a:rPr lang="en-US" smtClean="0"/>
              <a:t>74</a:t>
            </a:fld>
            <a:endParaRPr lang="en-US"/>
          </a:p>
        </p:txBody>
      </p:sp>
    </p:spTree>
    <p:extLst>
      <p:ext uri="{BB962C8B-B14F-4D97-AF65-F5344CB8AC3E}">
        <p14:creationId xmlns:p14="http://schemas.microsoft.com/office/powerpoint/2010/main" val="20182535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26159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75468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70829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60733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b="1"/>
          </a:p>
          <a:p>
            <a:pPr marL="0" lvl="0" indent="0" algn="l" rtl="0">
              <a:lnSpc>
                <a:spcPct val="100000"/>
              </a:lnSpc>
              <a:spcBef>
                <a:spcPts val="0"/>
              </a:spcBef>
              <a:spcAft>
                <a:spcPts val="0"/>
              </a:spcAft>
              <a:buSzPts val="1400"/>
              <a:buNone/>
            </a:pPr>
            <a:r>
              <a:rPr lang="en-US" b="0"/>
              <a:t>This slide is self-explanatory, trainer notes not required.</a:t>
            </a:r>
          </a:p>
          <a:p>
            <a:pPr marL="0" lvl="0" indent="0" algn="l" rtl="0">
              <a:lnSpc>
                <a:spcPct val="100000"/>
              </a:lnSpc>
              <a:spcBef>
                <a:spcPts val="0"/>
              </a:spcBef>
              <a:spcAft>
                <a:spcPts val="0"/>
              </a:spcAft>
              <a:buSzPts val="1400"/>
              <a:buNone/>
            </a:pPr>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79</a:t>
            </a:fld>
            <a:endParaRPr lang="en-US"/>
          </a:p>
        </p:txBody>
      </p:sp>
    </p:spTree>
    <p:extLst>
      <p:ext uri="{BB962C8B-B14F-4D97-AF65-F5344CB8AC3E}">
        <p14:creationId xmlns:p14="http://schemas.microsoft.com/office/powerpoint/2010/main" val="282416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IN" b="1">
                <a:solidFill>
                  <a:srgbClr val="3F3F3F"/>
                </a:solidFill>
              </a:rPr>
              <a:t>Trainer Notes:</a:t>
            </a:r>
          </a:p>
          <a:p>
            <a:pPr algn="l"/>
            <a:br>
              <a:rPr lang="en-US" b="0" i="0">
                <a:effectLst/>
                <a:latin typeface="Söhne"/>
              </a:rPr>
            </a:br>
            <a:r>
              <a:rPr lang="en-US" b="0" i="0">
                <a:effectLst/>
                <a:latin typeface="Söhne"/>
              </a:rPr>
              <a:t>JavaScript stands out for several compelling reasons:</a:t>
            </a:r>
          </a:p>
          <a:p>
            <a:pPr algn="l">
              <a:buFont typeface="+mj-lt"/>
              <a:buAutoNum type="arabicPeriod"/>
            </a:pPr>
            <a:r>
              <a:rPr lang="en-US" b="1" i="0">
                <a:effectLst/>
                <a:latin typeface="Söhne"/>
              </a:rPr>
              <a:t>Efficient Data Manipulation:</a:t>
            </a:r>
            <a:r>
              <a:rPr lang="en-US" b="0" i="0">
                <a:effectLst/>
                <a:latin typeface="Söhne"/>
              </a:rPr>
              <a:t> JavaScript simplifies tasks associated with data manipulation, offering developers a streamlined approach to handling and modifying data within web applications.</a:t>
            </a:r>
          </a:p>
          <a:p>
            <a:pPr algn="l">
              <a:buFont typeface="+mj-lt"/>
              <a:buAutoNum type="arabicPeriod"/>
            </a:pPr>
            <a:r>
              <a:rPr lang="en-US" b="1" i="0">
                <a:effectLst/>
                <a:latin typeface="Söhne"/>
              </a:rPr>
              <a:t>Seamless Integration:</a:t>
            </a:r>
            <a:r>
              <a:rPr lang="en-US" b="0" i="0">
                <a:effectLst/>
                <a:latin typeface="Söhne"/>
              </a:rPr>
              <a:t> It seamlessly integrates with HTML and CSS, making it an ideal choice for enhancing the interactivity of webpages. This compatibility ensures a smooth collaboration between the three foundational web technologies.</a:t>
            </a:r>
          </a:p>
          <a:p>
            <a:pPr algn="l">
              <a:buFont typeface="+mj-lt"/>
              <a:buAutoNum type="arabicPeriod"/>
            </a:pPr>
            <a:r>
              <a:rPr lang="en-US" b="1" i="0">
                <a:effectLst/>
                <a:latin typeface="Söhne"/>
              </a:rPr>
              <a:t>Framework Foundation:</a:t>
            </a:r>
            <a:r>
              <a:rPr lang="en-US" b="0" i="0">
                <a:effectLst/>
                <a:latin typeface="Söhne"/>
              </a:rPr>
              <a:t> Serving as the foundation for prominent front-end frameworks such as Angular and React, JavaScript provides the backbone for building robust and dynamic user interfaces. This facilitates the development of complex and feature-rich web applications.</a:t>
            </a:r>
          </a:p>
          <a:p>
            <a:pPr algn="l">
              <a:buFont typeface="+mj-lt"/>
              <a:buAutoNum type="arabicPeriod"/>
            </a:pPr>
            <a:r>
              <a:rPr lang="en-US" b="1" i="0">
                <a:effectLst/>
                <a:latin typeface="Söhne"/>
              </a:rPr>
              <a:t>Broad Browser Support:</a:t>
            </a:r>
            <a:r>
              <a:rPr lang="en-US" b="0" i="0">
                <a:effectLst/>
                <a:latin typeface="Söhne"/>
              </a:rPr>
              <a:t> JavaScript enjoys widespread support across various web browsers by default. This ubiquity ensures that web applications developed with JavaScript can be accessed and run consistently across different platforms, enhancing their accessibility and user reach.</a:t>
            </a:r>
          </a:p>
          <a:p>
            <a:pPr marL="457200" marR="0" lvl="0" indent="-228600" algn="l" rtl="0">
              <a:lnSpc>
                <a:spcPct val="100000"/>
              </a:lnSpc>
              <a:spcBef>
                <a:spcPts val="0"/>
              </a:spcBef>
              <a:spcAft>
                <a:spcPts val="0"/>
              </a:spcAft>
              <a:buClr>
                <a:srgbClr val="000000"/>
              </a:buClr>
              <a:buSzPts val="1400"/>
              <a:buFont typeface="Arial"/>
              <a:buNone/>
            </a:pPr>
            <a:endParaRPr lang="en-US" b="1">
              <a:solidFill>
                <a:srgbClr val="3F3F3F"/>
              </a:solidFill>
            </a:endParaRPr>
          </a:p>
        </p:txBody>
      </p:sp>
      <p:sp>
        <p:nvSpPr>
          <p:cNvPr id="224" name="Google Shape;22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r>
              <a:rPr lang="en-US" b="0" i="0">
                <a:solidFill>
                  <a:srgbClr val="0F0F0F"/>
                </a:solidFill>
                <a:effectLst/>
                <a:latin typeface="Söhne"/>
              </a:rPr>
              <a:t>An array is a foundational data structure in JavaScript, serving as a versatile container for organizing and storing a collection of items in a specific sequence. One notable characteristic is its ability to hold diverse data types, ranging from strings and numbers to objects and even other arrays. The inherent order of elements within an array facilitates predictable access and sequential processing. Arrays in JavaScript offer efficient methods for both manipulating and accessing elements, providing streamlined operations like adding, removing, or modifying elements. The syntax for creating an array includes using the </a:t>
            </a:r>
            <a:r>
              <a:rPr lang="en-US"/>
              <a:t>new Array()</a:t>
            </a:r>
            <a:r>
              <a:rPr lang="en-US" b="0" i="0">
                <a:solidFill>
                  <a:srgbClr val="0F0F0F"/>
                </a:solidFill>
                <a:effectLst/>
                <a:latin typeface="Söhne"/>
              </a:rPr>
              <a:t> constructor or the more common and preferred array literal notation </a:t>
            </a:r>
            <a:r>
              <a:rPr lang="en-US"/>
              <a:t>[]</a:t>
            </a:r>
            <a:r>
              <a:rPr lang="en-US" b="0" i="0">
                <a:solidFill>
                  <a:srgbClr val="0F0F0F"/>
                </a:solidFill>
                <a:effectLst/>
                <a:latin typeface="Söhne"/>
              </a:rPr>
              <a:t>. Overall, arrays play a crucial role in programming by offering a flexible and ordered approach to handling collections of information.</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80</a:t>
            </a:fld>
            <a:endParaRPr lang="en-US"/>
          </a:p>
        </p:txBody>
      </p:sp>
    </p:spTree>
    <p:extLst>
      <p:ext uri="{BB962C8B-B14F-4D97-AF65-F5344CB8AC3E}">
        <p14:creationId xmlns:p14="http://schemas.microsoft.com/office/powerpoint/2010/main" val="4930340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r>
              <a:rPr lang="en-US" b="0" i="0">
                <a:solidFill>
                  <a:srgbClr val="0F0F0F"/>
                </a:solidFill>
                <a:effectLst/>
                <a:latin typeface="Söhne"/>
              </a:rPr>
              <a:t>In this JavaScript example, we demonstrate the straightforward process of creating an array by constructing a grocery shopping list. The array, named </a:t>
            </a:r>
            <a:r>
              <a:rPr lang="en-US" err="1"/>
              <a:t>groceryList</a:t>
            </a:r>
            <a:r>
              <a:rPr lang="en-US" b="0" i="0">
                <a:solidFill>
                  <a:srgbClr val="0F0F0F"/>
                </a:solidFill>
                <a:effectLst/>
                <a:latin typeface="Söhne"/>
              </a:rPr>
              <a:t>, is defined to include elements such as "apples," "bananas," and "oranges." This concise representation showcases how arrays efficiently organize and store related items in a structured manner. Each item in the grocery list is encapsulated within the array, offering a practical means of managing and accessing the individual elements. This serves as a fundamental illustration of how arrays in JavaScript provide a versatile and organized approach to handling collections of data within a program.</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81</a:t>
            </a:fld>
            <a:endParaRPr lang="en-US"/>
          </a:p>
        </p:txBody>
      </p:sp>
    </p:spTree>
    <p:extLst>
      <p:ext uri="{BB962C8B-B14F-4D97-AF65-F5344CB8AC3E}">
        <p14:creationId xmlns:p14="http://schemas.microsoft.com/office/powerpoint/2010/main" val="18189970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1" i="0">
                <a:effectLst/>
                <a:latin typeface="Söhne"/>
              </a:rPr>
              <a:t>Arrays: Indexing</a:t>
            </a:r>
            <a:endParaRPr lang="en-US" b="0" i="0">
              <a:effectLst/>
              <a:latin typeface="Söhne"/>
            </a:endParaRPr>
          </a:p>
          <a:p>
            <a:pPr algn="l"/>
            <a:r>
              <a:rPr lang="en-US" b="0" i="0">
                <a:effectLst/>
                <a:latin typeface="Söhne"/>
              </a:rPr>
              <a:t>Array indexing in JavaScript follows a zero-based system, as illustrated in the diagram below. In this indexing scheme, the first element of an array is assigned an index of 0, while subsequent elements increment by 1. Thus, the second element has an index of 1, the third has an index of 2, and so forth. To access specific elements within an array, developers reference their corresponding indices. This indexing convention is fundamental to JavaScript arrays, providing a clear and consistent means of identifying and working with elements in the array structure.</a:t>
            </a:r>
          </a:p>
          <a:p>
            <a:pPr algn="l"/>
            <a:endParaRPr lang="en-US" b="0" i="0">
              <a:effectLst/>
              <a:latin typeface="Söhne"/>
            </a:endParaRPr>
          </a:p>
          <a:p>
            <a:pPr algn="l"/>
            <a:r>
              <a:rPr lang="en-US" b="0" i="0">
                <a:effectLst/>
                <a:latin typeface="Söhne"/>
              </a:rPr>
              <a:t>[Diagram: Array Indexing] </a:t>
            </a:r>
            <a:br>
              <a:rPr lang="en-US" b="0" i="0">
                <a:effectLst/>
                <a:latin typeface="Söhne"/>
              </a:rPr>
            </a:br>
            <a:endParaRPr lang="en-US" b="0" i="0">
              <a:effectLst/>
              <a:latin typeface="Söhne"/>
            </a:endParaRPr>
          </a:p>
          <a:p>
            <a:pPr algn="l"/>
            <a:r>
              <a:rPr lang="en-US" b="0" i="0">
                <a:effectLst/>
                <a:latin typeface="KaTeX_Main"/>
              </a:rPr>
              <a:t>Array: [Element_0 Element_1 Element_2…]</a:t>
            </a:r>
          </a:p>
          <a:p>
            <a:pPr algn="l"/>
            <a:br>
              <a:rPr lang="en-US" b="0" i="0">
                <a:effectLst/>
                <a:latin typeface="KaTeX_Size1"/>
              </a:rPr>
            </a:br>
            <a:r>
              <a:rPr lang="en-US" b="0" i="0">
                <a:effectLst/>
                <a:latin typeface="Söhne"/>
              </a:rPr>
              <a:t> </a:t>
            </a:r>
            <a:r>
              <a:rPr lang="en-US" b="0" i="0">
                <a:effectLst/>
                <a:latin typeface="KaTeX_Main"/>
              </a:rPr>
              <a:t>Indices: [0 1 2…]</a:t>
            </a:r>
            <a:endParaRPr lang="en-US" b="0" i="0">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82</a:t>
            </a:fld>
            <a:endParaRPr lang="en-US"/>
          </a:p>
        </p:txBody>
      </p:sp>
    </p:spTree>
    <p:extLst>
      <p:ext uri="{BB962C8B-B14F-4D97-AF65-F5344CB8AC3E}">
        <p14:creationId xmlns:p14="http://schemas.microsoft.com/office/powerpoint/2010/main" val="24725908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endParaRPr lang="en-US" b="0" i="0">
              <a:effectLst/>
              <a:latin typeface="Söhne"/>
            </a:endParaRPr>
          </a:p>
          <a:p>
            <a:pPr algn="l"/>
            <a:r>
              <a:rPr lang="en-US" b="0" i="0">
                <a:effectLst/>
                <a:latin typeface="Söhne"/>
              </a:rPr>
              <a:t>In understanding the positioning and memory allocation of elements within an array, the accompanying diagram provides a visual representation. To determine the position of each element, users can calculate it by applying an offset to a base value. Typically, the memory location of the initial array element is denoted by the array's name. The base value is established at index 0, and the distinction between two indices defines the offset. This method of calculating positions and memory locations is integral to comprehending how arrays are structured and accessed in JavaScript.</a:t>
            </a:r>
          </a:p>
          <a:p>
            <a:pPr algn="l"/>
            <a:endParaRPr lang="en-US" b="0" i="0">
              <a:effectLst/>
              <a:latin typeface="Söhne"/>
            </a:endParaRPr>
          </a:p>
          <a:p>
            <a:pPr algn="l"/>
            <a:r>
              <a:rPr lang="en-US" b="0" i="0">
                <a:effectLst/>
                <a:latin typeface="Söhne"/>
              </a:rPr>
              <a:t>[Diagram: Array Element Positioning]</a:t>
            </a:r>
          </a:p>
          <a:p>
            <a:pPr algn="l"/>
            <a:endParaRPr lang="en-US" b="0" i="0">
              <a:effectLst/>
              <a:latin typeface="Söhne"/>
            </a:endParaRPr>
          </a:p>
          <a:p>
            <a:pPr algn="l"/>
            <a:r>
              <a:rPr lang="en-US" b="0" i="0">
                <a:effectLst/>
                <a:latin typeface="Söhne"/>
              </a:rPr>
              <a:t> </a:t>
            </a:r>
            <a:r>
              <a:rPr lang="en-US" b="0" i="0">
                <a:effectLst/>
                <a:latin typeface="KaTeX_Main"/>
              </a:rPr>
              <a:t>Array: [Element_0 Element_1 Element_2…]</a:t>
            </a:r>
          </a:p>
          <a:p>
            <a:pPr algn="l"/>
            <a:r>
              <a:rPr lang="en-US" b="0" i="0">
                <a:effectLst/>
                <a:latin typeface="KaTeX_Main"/>
              </a:rPr>
              <a:t> Memory Locations: [</a:t>
            </a:r>
            <a:r>
              <a:rPr lang="en-US" b="0" i="0" err="1">
                <a:effectLst/>
                <a:latin typeface="KaTeX_Main"/>
              </a:rPr>
              <a:t>Array_Name</a:t>
            </a:r>
            <a:r>
              <a:rPr lang="en-US" b="0" i="0">
                <a:effectLst/>
                <a:latin typeface="KaTeX_Main"/>
              </a:rPr>
              <a:t> Array_Name+1 Array_Name+2…]</a:t>
            </a:r>
            <a:endParaRPr lang="en-US" b="0" i="0">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83</a:t>
            </a:fld>
            <a:endParaRPr lang="en-US"/>
          </a:p>
        </p:txBody>
      </p:sp>
    </p:spTree>
    <p:extLst>
      <p:ext uri="{BB962C8B-B14F-4D97-AF65-F5344CB8AC3E}">
        <p14:creationId xmlns:p14="http://schemas.microsoft.com/office/powerpoint/2010/main" val="36306223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algn="l">
              <a:buFont typeface="+mj-lt"/>
              <a:buNone/>
            </a:pPr>
            <a:endParaRPr lang="en-US" b="1" i="0">
              <a:solidFill>
                <a:srgbClr val="374151"/>
              </a:solidFill>
              <a:effectLst/>
              <a:latin typeface="Söhne"/>
            </a:endParaRPr>
          </a:p>
          <a:p>
            <a:pPr algn="l">
              <a:buFont typeface="+mj-lt"/>
              <a:buNone/>
            </a:pPr>
            <a:r>
              <a:rPr lang="en-US" b="1" i="0">
                <a:solidFill>
                  <a:srgbClr val="374151"/>
                </a:solidFill>
                <a:effectLst/>
                <a:latin typeface="Söhne"/>
              </a:rPr>
              <a:t>length</a:t>
            </a:r>
            <a:r>
              <a:rPr lang="en-US" b="0" i="0">
                <a:solidFill>
                  <a:srgbClr val="374151"/>
                </a:solidFill>
                <a:effectLst/>
                <a:latin typeface="Söhne"/>
              </a:rPr>
              <a:t>: Returns the number of elements in the array.</a:t>
            </a:r>
          </a:p>
          <a:p>
            <a:pPr algn="l">
              <a:buFont typeface="+mj-lt"/>
              <a:buNone/>
            </a:pPr>
            <a:br>
              <a:rPr lang="en-US" b="0" i="0">
                <a:solidFill>
                  <a:srgbClr val="2E95D3"/>
                </a:solidFill>
                <a:effectLst/>
                <a:latin typeface="Söhne"/>
              </a:rPr>
            </a:br>
            <a:r>
              <a:rPr lang="en-US" b="0" i="0">
                <a:solidFill>
                  <a:srgbClr val="2E95D3"/>
                </a:solidFill>
                <a:effectLst/>
                <a:latin typeface="Söhne"/>
              </a:rPr>
              <a:t>const</a:t>
            </a:r>
            <a:r>
              <a:rPr lang="en-US" b="0" i="0">
                <a:solidFill>
                  <a:srgbClr val="374151"/>
                </a:solidFill>
                <a:effectLst/>
                <a:latin typeface="Söhne"/>
              </a:rPr>
              <a:t> fruits = [</a:t>
            </a:r>
            <a:r>
              <a:rPr lang="en-US" b="0" i="0">
                <a:solidFill>
                  <a:srgbClr val="00A67D"/>
                </a:solidFill>
                <a:effectLst/>
                <a:latin typeface="Söhne"/>
              </a:rPr>
              <a:t>'apple'</a:t>
            </a:r>
            <a:r>
              <a:rPr lang="en-US" b="0" i="0">
                <a:solidFill>
                  <a:srgbClr val="374151"/>
                </a:solidFill>
                <a:effectLst/>
                <a:latin typeface="Söhne"/>
              </a:rPr>
              <a:t>, </a:t>
            </a:r>
            <a:r>
              <a:rPr lang="en-US" b="0" i="0">
                <a:solidFill>
                  <a:srgbClr val="00A67D"/>
                </a:solidFill>
                <a:effectLst/>
                <a:latin typeface="Söhne"/>
              </a:rPr>
              <a:t>'banana'</a:t>
            </a:r>
            <a:r>
              <a:rPr lang="en-US" b="0" i="0">
                <a:solidFill>
                  <a:srgbClr val="374151"/>
                </a:solidFill>
                <a:effectLst/>
                <a:latin typeface="Söhne"/>
              </a:rPr>
              <a:t>, </a:t>
            </a:r>
            <a:r>
              <a:rPr lang="en-US" b="0" i="0">
                <a:solidFill>
                  <a:srgbClr val="00A67D"/>
                </a:solidFill>
                <a:effectLst/>
                <a:latin typeface="Söhne"/>
              </a:rPr>
              <a:t>'orange’</a:t>
            </a:r>
            <a:r>
              <a:rPr lang="en-US" b="0" i="0">
                <a:solidFill>
                  <a:srgbClr val="374151"/>
                </a:solidFill>
                <a:effectLst/>
                <a:latin typeface="Söhne"/>
              </a:rPr>
              <a:t>]; </a:t>
            </a:r>
            <a:br>
              <a:rPr lang="en-US" b="0" i="0">
                <a:solidFill>
                  <a:srgbClr val="374151"/>
                </a:solidFill>
                <a:effectLst/>
                <a:latin typeface="Söhne"/>
              </a:rPr>
            </a:br>
            <a:r>
              <a:rPr lang="en-US" b="0" i="0">
                <a:solidFill>
                  <a:srgbClr val="DF3079"/>
                </a:solidFill>
                <a:effectLst/>
                <a:latin typeface="Söhne"/>
              </a:rPr>
              <a:t>console</a:t>
            </a:r>
            <a:r>
              <a:rPr lang="en-US" b="0" i="0">
                <a:solidFill>
                  <a:srgbClr val="374151"/>
                </a:solidFill>
                <a:effectLst/>
                <a:latin typeface="Söhne"/>
              </a:rPr>
              <a:t>.</a:t>
            </a:r>
            <a:r>
              <a:rPr lang="en-US" b="0" i="0">
                <a:solidFill>
                  <a:srgbClr val="F22C3D"/>
                </a:solidFill>
                <a:effectLst/>
                <a:latin typeface="Söhne"/>
              </a:rPr>
              <a:t>log</a:t>
            </a:r>
            <a:r>
              <a:rPr lang="en-US" b="0" i="0">
                <a:solidFill>
                  <a:srgbClr val="374151"/>
                </a:solidFill>
                <a:effectLst/>
                <a:latin typeface="Söhne"/>
              </a:rPr>
              <a:t>(</a:t>
            </a:r>
            <a:r>
              <a:rPr lang="en-US" b="0" i="0" err="1">
                <a:solidFill>
                  <a:srgbClr val="374151"/>
                </a:solidFill>
                <a:effectLst/>
                <a:latin typeface="Söhne"/>
              </a:rPr>
              <a:t>fruits.length</a:t>
            </a:r>
            <a:r>
              <a:rPr lang="en-US" b="0" i="0">
                <a:solidFill>
                  <a:srgbClr val="374151"/>
                </a:solidFill>
                <a:effectLst/>
                <a:latin typeface="Söhne"/>
              </a:rPr>
              <a:t>); </a:t>
            </a:r>
            <a:br>
              <a:rPr lang="en-US" b="0" i="0">
                <a:solidFill>
                  <a:srgbClr val="374151"/>
                </a:solidFill>
                <a:effectLst/>
                <a:latin typeface="Söhne"/>
              </a:rPr>
            </a:br>
            <a:r>
              <a:rPr lang="en-US" b="0" i="0">
                <a:solidFill>
                  <a:srgbClr val="374151"/>
                </a:solidFill>
                <a:effectLst/>
                <a:latin typeface="Söhne"/>
              </a:rPr>
              <a:t>// Outputs: 3 </a:t>
            </a:r>
            <a:br>
              <a:rPr lang="en-US" b="0" i="0">
                <a:solidFill>
                  <a:srgbClr val="374151"/>
                </a:solidFill>
                <a:effectLst/>
                <a:latin typeface="Söhne"/>
              </a:rPr>
            </a:br>
            <a:endParaRPr lang="en-US" b="0" i="0">
              <a:solidFill>
                <a:srgbClr val="374151"/>
              </a:solidFill>
              <a:effectLst/>
              <a:latin typeface="Söhne"/>
            </a:endParaRPr>
          </a:p>
          <a:p>
            <a:pPr algn="l">
              <a:buFont typeface="+mj-lt"/>
              <a:buNone/>
            </a:pPr>
            <a:r>
              <a:rPr lang="en-US" b="1" i="0">
                <a:solidFill>
                  <a:srgbClr val="374151"/>
                </a:solidFill>
                <a:effectLst/>
                <a:latin typeface="Söhne"/>
              </a:rPr>
              <a:t>constructor</a:t>
            </a:r>
            <a:r>
              <a:rPr lang="en-US" b="0" i="0">
                <a:solidFill>
                  <a:srgbClr val="374151"/>
                </a:solidFill>
                <a:effectLst/>
                <a:latin typeface="Söhne"/>
              </a:rPr>
              <a:t>: Returns the function that created the array's prototype.</a:t>
            </a:r>
          </a:p>
          <a:p>
            <a:pPr algn="l">
              <a:buFont typeface="+mj-lt"/>
              <a:buNone/>
            </a:pPr>
            <a:br>
              <a:rPr lang="en-US" b="0" i="0">
                <a:solidFill>
                  <a:srgbClr val="2E95D3"/>
                </a:solidFill>
                <a:effectLst/>
                <a:latin typeface="Söhne"/>
              </a:rPr>
            </a:br>
            <a:r>
              <a:rPr lang="en-US" b="0" i="0">
                <a:solidFill>
                  <a:srgbClr val="2E95D3"/>
                </a:solidFill>
                <a:effectLst/>
                <a:latin typeface="Söhne"/>
              </a:rPr>
              <a:t>const</a:t>
            </a:r>
            <a:r>
              <a:rPr lang="en-US" b="0" i="0">
                <a:solidFill>
                  <a:srgbClr val="374151"/>
                </a:solidFill>
                <a:effectLst/>
                <a:latin typeface="Söhne"/>
              </a:rPr>
              <a:t> </a:t>
            </a:r>
            <a:r>
              <a:rPr lang="en-US" b="0" i="0" err="1">
                <a:solidFill>
                  <a:srgbClr val="374151"/>
                </a:solidFill>
                <a:effectLst/>
                <a:latin typeface="Söhne"/>
              </a:rPr>
              <a:t>arr</a:t>
            </a:r>
            <a:r>
              <a:rPr lang="en-US" b="0" i="0">
                <a:solidFill>
                  <a:srgbClr val="374151"/>
                </a:solidFill>
                <a:effectLst/>
                <a:latin typeface="Söhne"/>
              </a:rPr>
              <a:t> = [</a:t>
            </a:r>
            <a:r>
              <a:rPr lang="en-US" b="0" i="0">
                <a:solidFill>
                  <a:srgbClr val="DF3079"/>
                </a:solidFill>
                <a:effectLst/>
                <a:latin typeface="Söhne"/>
              </a:rPr>
              <a:t>1</a:t>
            </a:r>
            <a:r>
              <a:rPr lang="en-US" b="0" i="0">
                <a:solidFill>
                  <a:srgbClr val="374151"/>
                </a:solidFill>
                <a:effectLst/>
                <a:latin typeface="Söhne"/>
              </a:rPr>
              <a:t>, </a:t>
            </a:r>
            <a:r>
              <a:rPr lang="en-US" b="0" i="0">
                <a:solidFill>
                  <a:srgbClr val="DF3079"/>
                </a:solidFill>
                <a:effectLst/>
                <a:latin typeface="Söhne"/>
              </a:rPr>
              <a:t>2</a:t>
            </a:r>
            <a:r>
              <a:rPr lang="en-US" b="0" i="0">
                <a:solidFill>
                  <a:srgbClr val="374151"/>
                </a:solidFill>
                <a:effectLst/>
                <a:latin typeface="Söhne"/>
              </a:rPr>
              <a:t>, </a:t>
            </a:r>
            <a:r>
              <a:rPr lang="en-US" b="0" i="0">
                <a:solidFill>
                  <a:srgbClr val="DF3079"/>
                </a:solidFill>
                <a:effectLst/>
                <a:latin typeface="Söhne"/>
              </a:rPr>
              <a:t>3</a:t>
            </a:r>
            <a:r>
              <a:rPr lang="en-US" b="0" i="0">
                <a:solidFill>
                  <a:srgbClr val="374151"/>
                </a:solidFill>
                <a:effectLst/>
                <a:latin typeface="Söhne"/>
              </a:rPr>
              <a:t>];</a:t>
            </a:r>
          </a:p>
          <a:p>
            <a:pPr algn="l">
              <a:buFont typeface="+mj-lt"/>
              <a:buNone/>
            </a:pPr>
            <a:r>
              <a:rPr lang="en-US" b="0" i="0">
                <a:solidFill>
                  <a:srgbClr val="374151"/>
                </a:solidFill>
                <a:effectLst/>
                <a:latin typeface="Söhne"/>
              </a:rPr>
              <a:t> </a:t>
            </a:r>
            <a:r>
              <a:rPr lang="en-US" b="0" i="0">
                <a:solidFill>
                  <a:srgbClr val="DF3079"/>
                </a:solidFill>
                <a:effectLst/>
                <a:latin typeface="Söhne"/>
              </a:rPr>
              <a:t>console</a:t>
            </a:r>
            <a:r>
              <a:rPr lang="en-US" b="0" i="0">
                <a:solidFill>
                  <a:srgbClr val="374151"/>
                </a:solidFill>
                <a:effectLst/>
                <a:latin typeface="Söhne"/>
              </a:rPr>
              <a:t>.</a:t>
            </a:r>
            <a:r>
              <a:rPr lang="en-US" b="0" i="0">
                <a:solidFill>
                  <a:srgbClr val="F22C3D"/>
                </a:solidFill>
                <a:effectLst/>
                <a:latin typeface="Söhne"/>
              </a:rPr>
              <a:t>log</a:t>
            </a:r>
            <a:r>
              <a:rPr lang="en-US" b="0" i="0">
                <a:solidFill>
                  <a:srgbClr val="374151"/>
                </a:solidFill>
                <a:effectLst/>
                <a:latin typeface="Söhne"/>
              </a:rPr>
              <a:t>(</a:t>
            </a:r>
            <a:r>
              <a:rPr lang="en-US" b="0" i="0" err="1">
                <a:solidFill>
                  <a:srgbClr val="374151"/>
                </a:solidFill>
                <a:effectLst/>
                <a:latin typeface="Söhne"/>
              </a:rPr>
              <a:t>arr.constructor</a:t>
            </a:r>
            <a:r>
              <a:rPr lang="en-US" b="0" i="0">
                <a:solidFill>
                  <a:srgbClr val="374151"/>
                </a:solidFill>
                <a:effectLst/>
                <a:latin typeface="Söhne"/>
              </a:rPr>
              <a:t>); </a:t>
            </a:r>
          </a:p>
          <a:p>
            <a:pPr algn="l">
              <a:buFont typeface="+mj-lt"/>
              <a:buNone/>
            </a:pPr>
            <a:r>
              <a:rPr lang="en-US" b="0" i="0">
                <a:solidFill>
                  <a:srgbClr val="374151"/>
                </a:solidFill>
                <a:effectLst/>
                <a:latin typeface="Söhne"/>
              </a:rPr>
              <a:t>// Outputs: function Array() { [native code] } </a:t>
            </a:r>
          </a:p>
          <a:p>
            <a:pPr algn="l">
              <a:buFont typeface="+mj-lt"/>
              <a:buNone/>
            </a:pPr>
            <a:endParaRPr lang="en-US" b="0" i="0">
              <a:solidFill>
                <a:srgbClr val="374151"/>
              </a:solidFill>
              <a:effectLst/>
              <a:latin typeface="Söhne"/>
            </a:endParaRPr>
          </a:p>
          <a:p>
            <a:pPr algn="l">
              <a:buFont typeface="+mj-lt"/>
              <a:buNone/>
            </a:pPr>
            <a:r>
              <a:rPr lang="en-US" b="1" i="0">
                <a:solidFill>
                  <a:srgbClr val="374151"/>
                </a:solidFill>
                <a:effectLst/>
                <a:latin typeface="Söhne"/>
              </a:rPr>
              <a:t>prototype</a:t>
            </a:r>
            <a:r>
              <a:rPr lang="en-US" b="0" i="0">
                <a:solidFill>
                  <a:srgbClr val="374151"/>
                </a:solidFill>
                <a:effectLst/>
                <a:latin typeface="Söhne"/>
              </a:rPr>
              <a:t>: Allows you to add properties and methods to an array object.</a:t>
            </a:r>
          </a:p>
          <a:p>
            <a:pPr algn="l">
              <a:buFont typeface="+mj-lt"/>
              <a:buNone/>
            </a:pPr>
            <a:br>
              <a:rPr lang="en-US" b="0" i="0">
                <a:solidFill>
                  <a:srgbClr val="F22C3D"/>
                </a:solidFill>
                <a:effectLst/>
                <a:latin typeface="Söhne"/>
              </a:rPr>
            </a:br>
            <a:r>
              <a:rPr lang="en-US" b="0" i="0" err="1">
                <a:solidFill>
                  <a:srgbClr val="F22C3D"/>
                </a:solidFill>
                <a:effectLst/>
                <a:latin typeface="Söhne"/>
              </a:rPr>
              <a:t>Array</a:t>
            </a:r>
            <a:r>
              <a:rPr lang="en-US" b="0" i="0" err="1">
                <a:solidFill>
                  <a:srgbClr val="374151"/>
                </a:solidFill>
                <a:effectLst/>
                <a:latin typeface="Söhne"/>
              </a:rPr>
              <a:t>.</a:t>
            </a:r>
            <a:r>
              <a:rPr lang="en-US" b="0" i="0" err="1">
                <a:solidFill>
                  <a:srgbClr val="2E95D3"/>
                </a:solidFill>
                <a:effectLst/>
                <a:latin typeface="Söhne"/>
              </a:rPr>
              <a:t>prototype</a:t>
            </a:r>
            <a:r>
              <a:rPr lang="en-US" b="0" i="0" err="1">
                <a:solidFill>
                  <a:srgbClr val="374151"/>
                </a:solidFill>
                <a:effectLst/>
                <a:latin typeface="Söhne"/>
              </a:rPr>
              <a:t>.customMethod</a:t>
            </a:r>
            <a:r>
              <a:rPr lang="en-US" b="0" i="0">
                <a:solidFill>
                  <a:srgbClr val="374151"/>
                </a:solidFill>
                <a:effectLst/>
                <a:latin typeface="Söhne"/>
              </a:rPr>
              <a:t> = </a:t>
            </a:r>
            <a:r>
              <a:rPr lang="en-US" b="0" i="0">
                <a:solidFill>
                  <a:srgbClr val="2E95D3"/>
                </a:solidFill>
                <a:effectLst/>
                <a:latin typeface="Söhne"/>
              </a:rPr>
              <a:t>function</a:t>
            </a:r>
            <a:r>
              <a:rPr lang="en-US" b="0" i="0">
                <a:solidFill>
                  <a:srgbClr val="374151"/>
                </a:solidFill>
                <a:effectLst/>
                <a:latin typeface="Söhne"/>
              </a:rPr>
              <a:t>() { </a:t>
            </a:r>
          </a:p>
          <a:p>
            <a:pPr algn="l">
              <a:buFont typeface="+mj-lt"/>
              <a:buNone/>
            </a:pPr>
            <a:r>
              <a:rPr lang="en-US" b="0" i="0">
                <a:solidFill>
                  <a:srgbClr val="374151"/>
                </a:solidFill>
                <a:effectLst/>
                <a:latin typeface="Söhne"/>
              </a:rPr>
              <a:t>// Your custom method logic here </a:t>
            </a:r>
          </a:p>
          <a:p>
            <a:pPr algn="l">
              <a:buFont typeface="+mj-lt"/>
              <a:buNone/>
            </a:pPr>
            <a:r>
              <a:rPr lang="en-US" b="0" i="0">
                <a:solidFill>
                  <a:srgbClr val="374151"/>
                </a:solidFill>
                <a:effectLst/>
                <a:latin typeface="Söhne"/>
              </a:rPr>
              <a:t>}; </a:t>
            </a:r>
          </a:p>
          <a:p>
            <a:pPr algn="l"/>
            <a:r>
              <a:rPr lang="en-US" b="0" i="0">
                <a:solidFill>
                  <a:srgbClr val="374151"/>
                </a:solidFill>
                <a:effectLst/>
                <a:latin typeface="Söhne"/>
              </a:rPr>
              <a:t>Remember that modifying the prototype of built-in objects like Array is generally discouraged, as it can lead to unexpected behavior and compatibility issues.</a:t>
            </a:r>
          </a:p>
        </p:txBody>
      </p:sp>
      <p:sp>
        <p:nvSpPr>
          <p:cNvPr id="4" name="Slide Number Placeholder 3"/>
          <p:cNvSpPr>
            <a:spLocks noGrp="1"/>
          </p:cNvSpPr>
          <p:nvPr>
            <p:ph type="sldNum" sz="quarter" idx="5"/>
          </p:nvPr>
        </p:nvSpPr>
        <p:spPr/>
        <p:txBody>
          <a:bodyPr/>
          <a:lstStyle/>
          <a:p>
            <a:fld id="{0AC900C1-7326-4B4D-9C4E-22E7230B62CC}" type="slidenum">
              <a:rPr lang="en-US" smtClean="0"/>
              <a:t>84</a:t>
            </a:fld>
            <a:endParaRPr lang="en-US"/>
          </a:p>
        </p:txBody>
      </p:sp>
    </p:spTree>
    <p:extLst>
      <p:ext uri="{BB962C8B-B14F-4D97-AF65-F5344CB8AC3E}">
        <p14:creationId xmlns:p14="http://schemas.microsoft.com/office/powerpoint/2010/main" val="5976306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Arrays in JavaScript come equipped with powerful tools for adding, removing, and manipulating elements. Two fundamental methods for such operations are: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push():</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push() method adds one or more elements to the end of an array.</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numbers = [1, 2, 3];</a:t>
            </a:r>
          </a:p>
          <a:p>
            <a:pPr algn="l">
              <a:buFont typeface="+mj-lt"/>
              <a:buNone/>
            </a:pPr>
            <a:r>
              <a:rPr lang="en-US" b="0" i="0" err="1">
                <a:solidFill>
                  <a:srgbClr val="374151"/>
                </a:solidFill>
                <a:effectLst/>
                <a:latin typeface="Söhne"/>
              </a:rPr>
              <a:t>numbers.push</a:t>
            </a:r>
            <a:r>
              <a:rPr lang="en-US" b="0" i="0">
                <a:solidFill>
                  <a:srgbClr val="374151"/>
                </a:solidFill>
                <a:effectLst/>
                <a:latin typeface="Söhne"/>
              </a:rPr>
              <a:t>(4, 5);</a:t>
            </a:r>
          </a:p>
          <a:p>
            <a:pPr algn="l">
              <a:buFont typeface="+mj-lt"/>
              <a:buNone/>
            </a:pPr>
            <a:r>
              <a:rPr lang="en-US" b="0" i="0">
                <a:solidFill>
                  <a:srgbClr val="374151"/>
                </a:solidFill>
                <a:effectLst/>
                <a:latin typeface="Söhne"/>
              </a:rPr>
              <a:t>console.log(numbers); // Output: [1, 2, 3, 4, 5]</a:t>
            </a:r>
          </a:p>
          <a:p>
            <a:pPr algn="l">
              <a:buFont typeface="+mj-lt"/>
              <a:buNone/>
            </a:pPr>
            <a:r>
              <a:rPr lang="en-US" b="0" i="0">
                <a:solidFill>
                  <a:srgbClr val="374151"/>
                </a:solidFill>
                <a:effectLst/>
                <a:latin typeface="Söhne"/>
              </a:rPr>
              <a:t>pop():</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pop() method removes the last element from an array.</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numbers = [1, 2, 3];</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removedElement</a:t>
            </a:r>
            <a:r>
              <a:rPr lang="en-US" b="0" i="0">
                <a:solidFill>
                  <a:srgbClr val="374151"/>
                </a:solidFill>
                <a:effectLst/>
                <a:latin typeface="Söhne"/>
              </a:rPr>
              <a:t> = </a:t>
            </a:r>
            <a:r>
              <a:rPr lang="en-US" b="0" i="0" err="1">
                <a:solidFill>
                  <a:srgbClr val="374151"/>
                </a:solidFill>
                <a:effectLst/>
                <a:latin typeface="Söhne"/>
              </a:rPr>
              <a:t>numbers.pop</a:t>
            </a:r>
            <a:r>
              <a:rPr lang="en-US" b="0" i="0">
                <a:solidFill>
                  <a:srgbClr val="374151"/>
                </a:solidFill>
                <a:effectLst/>
                <a:latin typeface="Söhne"/>
              </a:rPr>
              <a:t>();</a:t>
            </a: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removedElement</a:t>
            </a:r>
            <a:r>
              <a:rPr lang="en-US" b="0" i="0">
                <a:solidFill>
                  <a:srgbClr val="374151"/>
                </a:solidFill>
                <a:effectLst/>
                <a:latin typeface="Söhne"/>
              </a:rPr>
              <a:t>); // Output: 3</a:t>
            </a:r>
          </a:p>
          <a:p>
            <a:pPr algn="l">
              <a:buFont typeface="+mj-lt"/>
              <a:buNone/>
            </a:pPr>
            <a:r>
              <a:rPr lang="en-US" b="0" i="0">
                <a:solidFill>
                  <a:srgbClr val="374151"/>
                </a:solidFill>
                <a:effectLst/>
                <a:latin typeface="Söhne"/>
              </a:rPr>
              <a:t>console.log(numbers); // Output: [1, 2]</a:t>
            </a:r>
          </a:p>
          <a:p>
            <a:pPr algn="l">
              <a:buFont typeface="+mj-lt"/>
              <a:buNone/>
            </a:pPr>
            <a:r>
              <a:rPr lang="en-US" b="0" i="0">
                <a:solidFill>
                  <a:srgbClr val="374151"/>
                </a:solidFill>
                <a:effectLst/>
                <a:latin typeface="Söhne"/>
              </a:rPr>
              <a:t>These array methods, push() and pop(), provide efficient means for dynamic manipulation, allowing developers to seamlessly add elements to the end of an array or remove the last element as needed. Understanding and utilizing these properties enhances the versatility of arrays in JavaScript.</a:t>
            </a:r>
          </a:p>
        </p:txBody>
      </p:sp>
      <p:sp>
        <p:nvSpPr>
          <p:cNvPr id="4" name="Slide Number Placeholder 3"/>
          <p:cNvSpPr>
            <a:spLocks noGrp="1"/>
          </p:cNvSpPr>
          <p:nvPr>
            <p:ph type="sldNum" sz="quarter" idx="5"/>
          </p:nvPr>
        </p:nvSpPr>
        <p:spPr/>
        <p:txBody>
          <a:bodyPr/>
          <a:lstStyle/>
          <a:p>
            <a:fld id="{0AC900C1-7326-4B4D-9C4E-22E7230B62CC}" type="slidenum">
              <a:rPr lang="en-US" smtClean="0"/>
              <a:t>85</a:t>
            </a:fld>
            <a:endParaRPr lang="en-US"/>
          </a:p>
        </p:txBody>
      </p:sp>
    </p:spTree>
    <p:extLst>
      <p:ext uri="{BB962C8B-B14F-4D97-AF65-F5344CB8AC3E}">
        <p14:creationId xmlns:p14="http://schemas.microsoft.com/office/powerpoint/2010/main" val="2747769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Expanding on array manipulation, two additional methods contribute to dynamic modifications: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shift():</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shift() method removes the first element from an array.</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numbers = [1, 2, 3];</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removedElement</a:t>
            </a:r>
            <a:r>
              <a:rPr lang="en-US" b="0" i="0">
                <a:solidFill>
                  <a:srgbClr val="374151"/>
                </a:solidFill>
                <a:effectLst/>
                <a:latin typeface="Söhne"/>
              </a:rPr>
              <a:t> = </a:t>
            </a:r>
            <a:r>
              <a:rPr lang="en-US" b="0" i="0" err="1">
                <a:solidFill>
                  <a:srgbClr val="374151"/>
                </a:solidFill>
                <a:effectLst/>
                <a:latin typeface="Söhne"/>
              </a:rPr>
              <a:t>numbers.shift</a:t>
            </a:r>
            <a:r>
              <a:rPr lang="en-US" b="0" i="0">
                <a:solidFill>
                  <a:srgbClr val="374151"/>
                </a:solidFill>
                <a:effectLst/>
                <a:latin typeface="Söhne"/>
              </a:rPr>
              <a:t>();</a:t>
            </a: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removedElement</a:t>
            </a:r>
            <a:r>
              <a:rPr lang="en-US" b="0" i="0">
                <a:solidFill>
                  <a:srgbClr val="374151"/>
                </a:solidFill>
                <a:effectLst/>
                <a:latin typeface="Söhne"/>
              </a:rPr>
              <a:t>); // Output: 1</a:t>
            </a:r>
          </a:p>
          <a:p>
            <a:pPr algn="l">
              <a:buFont typeface="+mj-lt"/>
              <a:buNone/>
            </a:pPr>
            <a:r>
              <a:rPr lang="en-US" b="0" i="0">
                <a:solidFill>
                  <a:srgbClr val="374151"/>
                </a:solidFill>
                <a:effectLst/>
                <a:latin typeface="Söhne"/>
              </a:rPr>
              <a:t>console.log(numbers); // Output: [2, 3]</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unshift():</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unshift() method adds one or more elements to the beginning of an array.</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numbers = [2, 3];</a:t>
            </a:r>
          </a:p>
          <a:p>
            <a:pPr algn="l">
              <a:buFont typeface="+mj-lt"/>
              <a:buNone/>
            </a:pPr>
            <a:r>
              <a:rPr lang="en-US" b="0" i="0" err="1">
                <a:solidFill>
                  <a:srgbClr val="374151"/>
                </a:solidFill>
                <a:effectLst/>
                <a:latin typeface="Söhne"/>
              </a:rPr>
              <a:t>numbers.unshift</a:t>
            </a:r>
            <a:r>
              <a:rPr lang="en-US" b="0" i="0">
                <a:solidFill>
                  <a:srgbClr val="374151"/>
                </a:solidFill>
                <a:effectLst/>
                <a:latin typeface="Söhne"/>
              </a:rPr>
              <a:t>(0, 1);</a:t>
            </a:r>
          </a:p>
          <a:p>
            <a:pPr algn="l">
              <a:buFont typeface="+mj-lt"/>
              <a:buNone/>
            </a:pPr>
            <a:r>
              <a:rPr lang="en-US" b="0" i="0">
                <a:solidFill>
                  <a:srgbClr val="374151"/>
                </a:solidFill>
                <a:effectLst/>
                <a:latin typeface="Söhne"/>
              </a:rPr>
              <a:t>console.log(numbers); </a:t>
            </a:r>
            <a:br>
              <a:rPr lang="en-US" b="0" i="0">
                <a:solidFill>
                  <a:srgbClr val="374151"/>
                </a:solidFill>
                <a:effectLst/>
                <a:latin typeface="Söhne"/>
              </a:rPr>
            </a:br>
            <a:r>
              <a:rPr lang="en-US" b="0" i="0">
                <a:solidFill>
                  <a:srgbClr val="374151"/>
                </a:solidFill>
                <a:effectLst/>
                <a:latin typeface="Söhne"/>
              </a:rPr>
              <a:t>// Output: [0, 1, 2, 3]</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These methods, shift() and unshift(), complement the array manipulation toolkit. shift() efficiently removes the first element, while unshift() facilitates the addition of elements to the array's beginning. These operations enhance the flexibility of array management in JavaScript, providing developers with versatile tools for tailored data structure adjustments.</a:t>
            </a:r>
          </a:p>
        </p:txBody>
      </p:sp>
      <p:sp>
        <p:nvSpPr>
          <p:cNvPr id="4" name="Slide Number Placeholder 3"/>
          <p:cNvSpPr>
            <a:spLocks noGrp="1"/>
          </p:cNvSpPr>
          <p:nvPr>
            <p:ph type="sldNum" sz="quarter" idx="5"/>
          </p:nvPr>
        </p:nvSpPr>
        <p:spPr/>
        <p:txBody>
          <a:bodyPr/>
          <a:lstStyle/>
          <a:p>
            <a:fld id="{0AC900C1-7326-4B4D-9C4E-22E7230B62CC}" type="slidenum">
              <a:rPr lang="en-US" smtClean="0"/>
              <a:t>86</a:t>
            </a:fld>
            <a:endParaRPr lang="en-US"/>
          </a:p>
        </p:txBody>
      </p:sp>
    </p:spTree>
    <p:extLst>
      <p:ext uri="{BB962C8B-B14F-4D97-AF65-F5344CB8AC3E}">
        <p14:creationId xmlns:p14="http://schemas.microsoft.com/office/powerpoint/2010/main" val="8585461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Expanding the array manipulation toolkit, two more methods contribute to array operations:</a:t>
            </a:r>
          </a:p>
          <a:p>
            <a:pPr algn="l">
              <a:buFont typeface="+mj-lt"/>
              <a:buNone/>
            </a:pPr>
            <a:endParaRPr lang="en-US" b="0" i="0">
              <a:solidFill>
                <a:srgbClr val="374151"/>
              </a:solidFill>
              <a:effectLst/>
              <a:latin typeface="Söhne"/>
            </a:endParaRPr>
          </a:p>
          <a:p>
            <a:pPr algn="l">
              <a:buFont typeface="+mj-lt"/>
              <a:buNone/>
            </a:pPr>
            <a:r>
              <a:rPr lang="en-US" b="0" i="0" err="1">
                <a:solidFill>
                  <a:srgbClr val="374151"/>
                </a:solidFill>
                <a:effectLst/>
                <a:latin typeface="Söhne"/>
              </a:rPr>
              <a:t>concat</a:t>
            </a:r>
            <a:r>
              <a:rPr lang="en-US" b="0" i="0">
                <a:solidFill>
                  <a:srgbClr val="374151"/>
                </a:solidFill>
                <a:effectLst/>
                <a:latin typeface="Söhne"/>
              </a:rPr>
              <a:t>():</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a:t>
            </a:r>
            <a:r>
              <a:rPr lang="en-US" b="0" i="0" err="1">
                <a:solidFill>
                  <a:srgbClr val="374151"/>
                </a:solidFill>
                <a:effectLst/>
                <a:latin typeface="Söhne"/>
              </a:rPr>
              <a:t>concat</a:t>
            </a:r>
            <a:r>
              <a:rPr lang="en-US" b="0" i="0">
                <a:solidFill>
                  <a:srgbClr val="374151"/>
                </a:solidFill>
                <a:effectLst/>
                <a:latin typeface="Söhne"/>
              </a:rPr>
              <a:t>() method merges two or more arrays, creating a new array.</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array1 = [1, 2];</a:t>
            </a:r>
          </a:p>
          <a:p>
            <a:pPr algn="l">
              <a:buFont typeface="+mj-lt"/>
              <a:buNone/>
            </a:pPr>
            <a:r>
              <a:rPr lang="en-US" b="0" i="0">
                <a:solidFill>
                  <a:srgbClr val="374151"/>
                </a:solidFill>
                <a:effectLst/>
                <a:latin typeface="Söhne"/>
              </a:rPr>
              <a:t>const array2 = [3, 4];</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newArray</a:t>
            </a:r>
            <a:r>
              <a:rPr lang="en-US" b="0" i="0">
                <a:solidFill>
                  <a:srgbClr val="374151"/>
                </a:solidFill>
                <a:effectLst/>
                <a:latin typeface="Söhne"/>
              </a:rPr>
              <a:t> = array1.concat(array2);</a:t>
            </a: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newArray</a:t>
            </a:r>
            <a:r>
              <a:rPr lang="en-US" b="0" i="0">
                <a:solidFill>
                  <a:srgbClr val="374151"/>
                </a:solidFill>
                <a:effectLst/>
                <a:latin typeface="Söhne"/>
              </a:rPr>
              <a:t>); // Output: [1, 2, 3, 4]</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join():</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join() method combines all elements of an array into a string, using a specified separator.</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fruits = ['apple', 'banana', 'orange'];</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joinedString</a:t>
            </a:r>
            <a:r>
              <a:rPr lang="en-US" b="0" i="0">
                <a:solidFill>
                  <a:srgbClr val="374151"/>
                </a:solidFill>
                <a:effectLst/>
                <a:latin typeface="Söhne"/>
              </a:rPr>
              <a:t> = </a:t>
            </a:r>
            <a:r>
              <a:rPr lang="en-US" b="0" i="0" err="1">
                <a:solidFill>
                  <a:srgbClr val="374151"/>
                </a:solidFill>
                <a:effectLst/>
                <a:latin typeface="Söhne"/>
              </a:rPr>
              <a:t>fruits.join</a:t>
            </a:r>
            <a:r>
              <a:rPr lang="en-US" b="0" i="0">
                <a:solidFill>
                  <a:srgbClr val="374151"/>
                </a:solidFill>
                <a:effectLst/>
                <a:latin typeface="Söhne"/>
              </a:rPr>
              <a:t>(', ');</a:t>
            </a: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joinedString</a:t>
            </a:r>
            <a:r>
              <a:rPr lang="en-US" b="0" i="0">
                <a:solidFill>
                  <a:srgbClr val="374151"/>
                </a:solidFill>
                <a:effectLst/>
                <a:latin typeface="Söhne"/>
              </a:rPr>
              <a:t>); // Output: 'apple, banana, orange'</a:t>
            </a:r>
          </a:p>
          <a:p>
            <a:pPr algn="l">
              <a:buFont typeface="+mj-lt"/>
              <a:buNone/>
            </a:pPr>
            <a:r>
              <a:rPr lang="en-US" b="0" i="0">
                <a:solidFill>
                  <a:srgbClr val="374151"/>
                </a:solidFill>
                <a:effectLst/>
                <a:latin typeface="Söhne"/>
              </a:rPr>
              <a:t>These methods, </a:t>
            </a:r>
            <a:r>
              <a:rPr lang="en-US" b="0" i="0" err="1">
                <a:solidFill>
                  <a:srgbClr val="374151"/>
                </a:solidFill>
                <a:effectLst/>
                <a:latin typeface="Söhne"/>
              </a:rPr>
              <a:t>concat</a:t>
            </a:r>
            <a:r>
              <a:rPr lang="en-US" b="0" i="0">
                <a:solidFill>
                  <a:srgbClr val="374151"/>
                </a:solidFill>
                <a:effectLst/>
                <a:latin typeface="Söhne"/>
              </a:rPr>
              <a:t>() and join(), contribute to array versatility. </a:t>
            </a:r>
            <a:r>
              <a:rPr lang="en-US" b="0" i="0" err="1">
                <a:solidFill>
                  <a:srgbClr val="374151"/>
                </a:solidFill>
                <a:effectLst/>
                <a:latin typeface="Söhne"/>
              </a:rPr>
              <a:t>concat</a:t>
            </a:r>
            <a:r>
              <a:rPr lang="en-US" b="0" i="0">
                <a:solidFill>
                  <a:srgbClr val="374151"/>
                </a:solidFill>
                <a:effectLst/>
                <a:latin typeface="Söhne"/>
              </a:rPr>
              <a:t>() enables the merging of arrays, creating a new combined array. On the other hand, join() simplifies the process of converting array elements into a string, allowing customization with a specified separator. These operations enhance the adaptability of arrays in JavaScript, offering efficient ways to manipulate and format array data.</a:t>
            </a:r>
          </a:p>
        </p:txBody>
      </p:sp>
      <p:sp>
        <p:nvSpPr>
          <p:cNvPr id="4" name="Slide Number Placeholder 3"/>
          <p:cNvSpPr>
            <a:spLocks noGrp="1"/>
          </p:cNvSpPr>
          <p:nvPr>
            <p:ph type="sldNum" sz="quarter" idx="5"/>
          </p:nvPr>
        </p:nvSpPr>
        <p:spPr/>
        <p:txBody>
          <a:bodyPr/>
          <a:lstStyle/>
          <a:p>
            <a:fld id="{0AC900C1-7326-4B4D-9C4E-22E7230B62CC}" type="slidenum">
              <a:rPr lang="en-US" smtClean="0"/>
              <a:t>87</a:t>
            </a:fld>
            <a:endParaRPr lang="en-US"/>
          </a:p>
        </p:txBody>
      </p:sp>
    </p:spTree>
    <p:extLst>
      <p:ext uri="{BB962C8B-B14F-4D97-AF65-F5344CB8AC3E}">
        <p14:creationId xmlns:p14="http://schemas.microsoft.com/office/powerpoint/2010/main" val="1079776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Continuing the exploration of array manipulation, two crucial methods offer precision in selecting and modifying array elements: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slice():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slice() method selects a specified portion of an array and returns a new array with those elements.</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numbers = [1, 2, 3, 4, 5];</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slicedArray</a:t>
            </a:r>
            <a:r>
              <a:rPr lang="en-US" b="0" i="0">
                <a:solidFill>
                  <a:srgbClr val="374151"/>
                </a:solidFill>
                <a:effectLst/>
                <a:latin typeface="Söhne"/>
              </a:rPr>
              <a:t> = </a:t>
            </a:r>
            <a:r>
              <a:rPr lang="en-US" b="0" i="0" err="1">
                <a:solidFill>
                  <a:srgbClr val="374151"/>
                </a:solidFill>
                <a:effectLst/>
                <a:latin typeface="Söhne"/>
              </a:rPr>
              <a:t>numbers.slice</a:t>
            </a:r>
            <a:r>
              <a:rPr lang="en-US" b="0" i="0">
                <a:solidFill>
                  <a:srgbClr val="374151"/>
                </a:solidFill>
                <a:effectLst/>
                <a:latin typeface="Söhne"/>
              </a:rPr>
              <a:t>(1, 4);</a:t>
            </a: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slicedArray</a:t>
            </a:r>
            <a:r>
              <a:rPr lang="en-US" b="0" i="0">
                <a:solidFill>
                  <a:srgbClr val="374151"/>
                </a:solidFill>
                <a:effectLst/>
                <a:latin typeface="Söhne"/>
              </a:rPr>
              <a:t>); // Output: [2, 3, 4]</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splice():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splice() method adds or removes elements from an array at a specified index.</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numbers = [1, 2, 3, 4, 5];</a:t>
            </a:r>
          </a:p>
          <a:p>
            <a:pPr algn="l">
              <a:buFont typeface="+mj-lt"/>
              <a:buNone/>
            </a:pPr>
            <a:r>
              <a:rPr lang="en-US" b="0" i="0" err="1">
                <a:solidFill>
                  <a:srgbClr val="374151"/>
                </a:solidFill>
                <a:effectLst/>
                <a:latin typeface="Söhne"/>
              </a:rPr>
              <a:t>numbers.splice</a:t>
            </a:r>
            <a:r>
              <a:rPr lang="en-US" b="0" i="0">
                <a:solidFill>
                  <a:srgbClr val="374151"/>
                </a:solidFill>
                <a:effectLst/>
                <a:latin typeface="Söhne"/>
              </a:rPr>
              <a:t>(2, 1, 6);</a:t>
            </a:r>
          </a:p>
          <a:p>
            <a:pPr algn="l">
              <a:buFont typeface="+mj-lt"/>
              <a:buNone/>
            </a:pPr>
            <a:r>
              <a:rPr lang="en-US" b="0" i="0">
                <a:solidFill>
                  <a:srgbClr val="374151"/>
                </a:solidFill>
                <a:effectLst/>
                <a:latin typeface="Söhne"/>
              </a:rPr>
              <a:t>console.log(numbers); // Output: [1, 2, 6, 4, 5]</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These methods, slice() and splice(), empower developers with precise control over array elements. slice() facilitates the creation of a new array containing a designated portion of the original. Meanwhile, splice() allows for dynamic changes to an array by adding or removing elements at a specified index. These operations contribute to the adaptability and efficiency of array manipulation in JavaScript.</a:t>
            </a:r>
          </a:p>
        </p:txBody>
      </p:sp>
      <p:sp>
        <p:nvSpPr>
          <p:cNvPr id="4" name="Slide Number Placeholder 3"/>
          <p:cNvSpPr>
            <a:spLocks noGrp="1"/>
          </p:cNvSpPr>
          <p:nvPr>
            <p:ph type="sldNum" sz="quarter" idx="5"/>
          </p:nvPr>
        </p:nvSpPr>
        <p:spPr/>
        <p:txBody>
          <a:bodyPr/>
          <a:lstStyle/>
          <a:p>
            <a:fld id="{0AC900C1-7326-4B4D-9C4E-22E7230B62CC}" type="slidenum">
              <a:rPr lang="en-US" smtClean="0"/>
              <a:t>88</a:t>
            </a:fld>
            <a:endParaRPr lang="en-US"/>
          </a:p>
        </p:txBody>
      </p:sp>
    </p:spTree>
    <p:extLst>
      <p:ext uri="{BB962C8B-B14F-4D97-AF65-F5344CB8AC3E}">
        <p14:creationId xmlns:p14="http://schemas.microsoft.com/office/powerpoint/2010/main" val="31402715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Array iterator methods play a crucial role in efficiently traversing and processing array elements. Two key iterator methods are:</a:t>
            </a:r>
          </a:p>
          <a:p>
            <a:pPr algn="l">
              <a:buFont typeface="+mj-lt"/>
              <a:buNone/>
            </a:pPr>
            <a:endParaRPr lang="en-US" b="0" i="0">
              <a:solidFill>
                <a:srgbClr val="374151"/>
              </a:solidFill>
              <a:effectLst/>
              <a:latin typeface="Söhne"/>
            </a:endParaRPr>
          </a:p>
          <a:p>
            <a:pPr algn="l">
              <a:buFont typeface="+mj-lt"/>
              <a:buNone/>
            </a:pPr>
            <a:r>
              <a:rPr lang="en-US" b="0" i="0" err="1">
                <a:solidFill>
                  <a:srgbClr val="374151"/>
                </a:solidFill>
                <a:effectLst/>
                <a:latin typeface="Söhne"/>
              </a:rPr>
              <a:t>forEach</a:t>
            </a:r>
            <a:r>
              <a:rPr lang="en-US" b="0" i="0">
                <a:solidFill>
                  <a:srgbClr val="374151"/>
                </a:solidFill>
                <a:effectLst/>
                <a:latin typeface="Söhne"/>
              </a:rPr>
              <a:t>():</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a:t>
            </a:r>
            <a:r>
              <a:rPr lang="en-US" b="0" i="0" err="1">
                <a:solidFill>
                  <a:srgbClr val="374151"/>
                </a:solidFill>
                <a:effectLst/>
                <a:latin typeface="Söhne"/>
              </a:rPr>
              <a:t>forEach</a:t>
            </a:r>
            <a:r>
              <a:rPr lang="en-US" b="0" i="0">
                <a:solidFill>
                  <a:srgbClr val="374151"/>
                </a:solidFill>
                <a:effectLst/>
                <a:latin typeface="Söhne"/>
              </a:rPr>
              <a:t>() method executes a provided function once for each element in the array.</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numbers = [1, 2, 3];</a:t>
            </a:r>
          </a:p>
          <a:p>
            <a:pPr algn="l">
              <a:buFont typeface="+mj-lt"/>
              <a:buNone/>
            </a:pPr>
            <a:r>
              <a:rPr lang="en-US" b="0" i="0" err="1">
                <a:solidFill>
                  <a:srgbClr val="374151"/>
                </a:solidFill>
                <a:effectLst/>
                <a:latin typeface="Söhne"/>
              </a:rPr>
              <a:t>numbers.forEach</a:t>
            </a:r>
            <a:r>
              <a:rPr lang="en-US" b="0" i="0">
                <a:solidFill>
                  <a:srgbClr val="374151"/>
                </a:solidFill>
                <a:effectLst/>
                <a:latin typeface="Söhne"/>
              </a:rPr>
              <a:t>(num =&gt; {</a:t>
            </a:r>
          </a:p>
          <a:p>
            <a:pPr algn="l">
              <a:buFont typeface="+mj-lt"/>
              <a:buNone/>
            </a:pPr>
            <a:r>
              <a:rPr lang="en-US" b="0" i="0">
                <a:solidFill>
                  <a:srgbClr val="374151"/>
                </a:solidFill>
                <a:effectLst/>
                <a:latin typeface="Söhne"/>
              </a:rPr>
              <a:t>  // Process each element using num</a:t>
            </a:r>
          </a:p>
          <a:p>
            <a:pPr algn="l">
              <a:buFont typeface="+mj-lt"/>
              <a:buNone/>
            </a:pPr>
            <a:r>
              <a:rPr lang="en-US" b="0" i="0">
                <a:solidFill>
                  <a:srgbClr val="374151"/>
                </a:solidFill>
                <a:effectLst/>
                <a:latin typeface="Söhne"/>
              </a:rPr>
              <a:t>  console.log(num);</a:t>
            </a:r>
          </a:p>
          <a:p>
            <a:pPr algn="l">
              <a:buFont typeface="+mj-lt"/>
              <a:buNone/>
            </a:pPr>
            <a:r>
              <a:rPr lang="en-US" b="0" i="0">
                <a:solidFill>
                  <a:srgbClr val="374151"/>
                </a:solidFill>
                <a:effectLst/>
                <a:latin typeface="Söhne"/>
              </a:rPr>
              <a:t>});</a:t>
            </a:r>
          </a:p>
          <a:p>
            <a:pPr algn="l">
              <a:buFont typeface="+mj-lt"/>
              <a:buNone/>
            </a:pPr>
            <a:r>
              <a:rPr lang="en-US" b="0" i="0">
                <a:solidFill>
                  <a:srgbClr val="374151"/>
                </a:solidFill>
                <a:effectLst/>
                <a:latin typeface="Söhne"/>
              </a:rPr>
              <a:t>// Output:</a:t>
            </a:r>
          </a:p>
          <a:p>
            <a:pPr algn="l">
              <a:buFont typeface="+mj-lt"/>
              <a:buNone/>
            </a:pPr>
            <a:r>
              <a:rPr lang="en-US" b="0" i="0">
                <a:solidFill>
                  <a:srgbClr val="374151"/>
                </a:solidFill>
                <a:effectLst/>
                <a:latin typeface="Söhne"/>
              </a:rPr>
              <a:t>// 1</a:t>
            </a:r>
          </a:p>
          <a:p>
            <a:pPr algn="l">
              <a:buFont typeface="+mj-lt"/>
              <a:buNone/>
            </a:pPr>
            <a:r>
              <a:rPr lang="en-US" b="0" i="0">
                <a:solidFill>
                  <a:srgbClr val="374151"/>
                </a:solidFill>
                <a:effectLst/>
                <a:latin typeface="Söhne"/>
              </a:rPr>
              <a:t>// 2</a:t>
            </a:r>
          </a:p>
          <a:p>
            <a:pPr algn="l">
              <a:buFont typeface="+mj-lt"/>
              <a:buNone/>
            </a:pPr>
            <a:r>
              <a:rPr lang="en-US" b="0" i="0">
                <a:solidFill>
                  <a:srgbClr val="374151"/>
                </a:solidFill>
                <a:effectLst/>
                <a:latin typeface="Söhne"/>
              </a:rPr>
              <a:t>// 3</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filter():</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filter() method creates a new array containing elements that satisfy a specified condition.</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t>
            </a:r>
            <a:r>
              <a:rPr lang="en-US" b="0" i="0" err="1">
                <a:solidFill>
                  <a:srgbClr val="374151"/>
                </a:solidFill>
                <a:effectLst/>
                <a:latin typeface="Söhne"/>
              </a:rPr>
              <a:t>numbersFilter</a:t>
            </a:r>
            <a:r>
              <a:rPr lang="en-US" b="0" i="0">
                <a:solidFill>
                  <a:srgbClr val="374151"/>
                </a:solidFill>
                <a:effectLst/>
                <a:latin typeface="Söhne"/>
              </a:rPr>
              <a:t> = [1, 2, 3, 4, 5];</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evenNumbers</a:t>
            </a:r>
            <a:r>
              <a:rPr lang="en-US" b="0" i="0">
                <a:solidFill>
                  <a:srgbClr val="374151"/>
                </a:solidFill>
                <a:effectLst/>
                <a:latin typeface="Söhne"/>
              </a:rPr>
              <a:t> = </a:t>
            </a:r>
            <a:r>
              <a:rPr lang="en-US" b="0" i="0" err="1">
                <a:solidFill>
                  <a:srgbClr val="374151"/>
                </a:solidFill>
                <a:effectLst/>
                <a:latin typeface="Söhne"/>
              </a:rPr>
              <a:t>numbersFilter.filter</a:t>
            </a:r>
            <a:r>
              <a:rPr lang="en-US" b="0" i="0">
                <a:solidFill>
                  <a:srgbClr val="374151"/>
                </a:solidFill>
                <a:effectLst/>
                <a:latin typeface="Söhne"/>
              </a:rPr>
              <a:t>(num =&gt; num % 2 === 0);</a:t>
            </a: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evenNumbers</a:t>
            </a:r>
            <a:r>
              <a:rPr lang="en-US" b="0" i="0">
                <a:solidFill>
                  <a:srgbClr val="374151"/>
                </a:solidFill>
                <a:effectLst/>
                <a:latin typeface="Söhne"/>
              </a:rPr>
              <a:t>);</a:t>
            </a:r>
          </a:p>
          <a:p>
            <a:pPr algn="l">
              <a:buFont typeface="+mj-lt"/>
              <a:buNone/>
            </a:pPr>
            <a:r>
              <a:rPr lang="en-US" b="0" i="0">
                <a:solidFill>
                  <a:srgbClr val="374151"/>
                </a:solidFill>
                <a:effectLst/>
                <a:latin typeface="Söhne"/>
              </a:rPr>
              <a:t>// Output:</a:t>
            </a:r>
          </a:p>
          <a:p>
            <a:pPr algn="l">
              <a:buFont typeface="+mj-lt"/>
              <a:buNone/>
            </a:pPr>
            <a:r>
              <a:rPr lang="en-US" b="0" i="0">
                <a:solidFill>
                  <a:srgbClr val="374151"/>
                </a:solidFill>
                <a:effectLst/>
                <a:latin typeface="Söhne"/>
              </a:rPr>
              <a:t>// [2, 4]</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These iterator methods enhance the expressiveness and readability of code when working with arrays. </a:t>
            </a:r>
            <a:r>
              <a:rPr lang="en-US" b="0" i="0" err="1">
                <a:solidFill>
                  <a:srgbClr val="374151"/>
                </a:solidFill>
                <a:effectLst/>
                <a:latin typeface="Söhne"/>
              </a:rPr>
              <a:t>forEach</a:t>
            </a:r>
            <a:r>
              <a:rPr lang="en-US" b="0" i="0">
                <a:solidFill>
                  <a:srgbClr val="374151"/>
                </a:solidFill>
                <a:effectLst/>
                <a:latin typeface="Söhne"/>
              </a:rPr>
              <a:t>() allows for the seamless execution of a function for each array element, while filter() efficiently creates a new array by selecting elements that meet a specified condition. Incorporating these iterator methods into array processing facilitates cleaner and more concise JavaScript code.</a:t>
            </a:r>
          </a:p>
        </p:txBody>
      </p:sp>
      <p:sp>
        <p:nvSpPr>
          <p:cNvPr id="4" name="Slide Number Placeholder 3"/>
          <p:cNvSpPr>
            <a:spLocks noGrp="1"/>
          </p:cNvSpPr>
          <p:nvPr>
            <p:ph type="sldNum" sz="quarter" idx="5"/>
          </p:nvPr>
        </p:nvSpPr>
        <p:spPr/>
        <p:txBody>
          <a:bodyPr/>
          <a:lstStyle/>
          <a:p>
            <a:fld id="{0AC900C1-7326-4B4D-9C4E-22E7230B62CC}" type="slidenum">
              <a:rPr lang="en-US" smtClean="0"/>
              <a:t>89</a:t>
            </a:fld>
            <a:endParaRPr lang="en-US"/>
          </a:p>
        </p:txBody>
      </p:sp>
    </p:spTree>
    <p:extLst>
      <p:ext uri="{BB962C8B-B14F-4D97-AF65-F5344CB8AC3E}">
        <p14:creationId xmlns:p14="http://schemas.microsoft.com/office/powerpoint/2010/main" val="2458459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IN" b="1">
                <a:solidFill>
                  <a:srgbClr val="3F3F3F"/>
                </a:solidFill>
              </a:rPr>
              <a:t>Trainer Notes:</a:t>
            </a:r>
            <a:br>
              <a:rPr lang="en-US" sz="1200" b="0" i="0">
                <a:solidFill>
                  <a:srgbClr val="3F3F3F"/>
                </a:solidFill>
                <a:effectLst/>
                <a:latin typeface="Söhne"/>
                <a:ea typeface="Calibri"/>
                <a:cs typeface="Calibri"/>
                <a:sym typeface="Calibri"/>
              </a:rPr>
            </a:br>
            <a:endParaRPr lang="en-US" sz="1200" b="0" i="0">
              <a:solidFill>
                <a:srgbClr val="3F3F3F"/>
              </a:solidFill>
              <a:effectLst/>
              <a:latin typeface="Söhne"/>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1" i="0">
                <a:solidFill>
                  <a:srgbClr val="3F3F3F"/>
                </a:solidFill>
                <a:latin typeface="Calibri"/>
                <a:ea typeface="Calibri"/>
                <a:cs typeface="Calibri"/>
                <a:sym typeface="Calibri"/>
              </a:rPr>
              <a:t>Cross-platform</a:t>
            </a:r>
            <a:r>
              <a:rPr lang="en-US" sz="1200" b="0" i="0">
                <a:solidFill>
                  <a:srgbClr val="3F3F3F"/>
                </a:solidFill>
                <a:latin typeface="Calibri"/>
                <a:ea typeface="Calibri"/>
                <a:cs typeface="Calibri"/>
                <a:sym typeface="Calibri"/>
              </a:rPr>
              <a:t>:</a:t>
            </a:r>
            <a:r>
              <a:rPr lang="en-US">
                <a:solidFill>
                  <a:srgbClr val="3F3F3F"/>
                </a:solidFill>
              </a:rPr>
              <a:t> </a:t>
            </a:r>
            <a:r>
              <a:rPr lang="en-US" sz="1200">
                <a:solidFill>
                  <a:srgbClr val="3F3F3F"/>
                </a:solidFill>
                <a:latin typeface="Calibri"/>
                <a:ea typeface="Calibri"/>
                <a:cs typeface="Calibri"/>
                <a:sym typeface="Calibri"/>
              </a:rPr>
              <a:t>Many operating systems, including Windows, macOS, and Linux, support JavaScript.</a:t>
            </a:r>
            <a:endParaRPr lang="en-US" sz="1200" b="1" i="0">
              <a:solidFill>
                <a:srgbClr val="3F3F3F"/>
              </a:solidFill>
              <a:latin typeface="Calibri"/>
              <a:ea typeface="Calibri"/>
              <a:cs typeface="Calibri"/>
              <a:sym typeface="Calibri"/>
            </a:endParaRPr>
          </a:p>
          <a:p>
            <a:pPr marL="171450" lvl="0" indent="-171450" algn="l" rtl="0">
              <a:lnSpc>
                <a:spcPct val="100000"/>
              </a:lnSpc>
              <a:spcBef>
                <a:spcPts val="0"/>
              </a:spcBef>
              <a:spcAft>
                <a:spcPts val="0"/>
              </a:spcAft>
              <a:buSzPts val="1400"/>
              <a:buFont typeface="Arial"/>
              <a:buChar char="•"/>
            </a:pPr>
            <a:r>
              <a:rPr lang="en-US" sz="1200" b="1" i="0">
                <a:solidFill>
                  <a:srgbClr val="3F3F3F"/>
                </a:solidFill>
                <a:latin typeface="Calibri"/>
                <a:ea typeface="Calibri"/>
                <a:cs typeface="Calibri"/>
                <a:sym typeface="Calibri"/>
              </a:rPr>
              <a:t>Object Oriented</a:t>
            </a:r>
            <a:r>
              <a:rPr lang="en-US" sz="1200" b="0" i="0">
                <a:solidFill>
                  <a:srgbClr val="3F3F3F"/>
                </a:solidFill>
                <a:latin typeface="Calibri"/>
                <a:ea typeface="Calibri"/>
                <a:cs typeface="Calibri"/>
                <a:sym typeface="Calibri"/>
              </a:rPr>
              <a:t>:</a:t>
            </a:r>
            <a:r>
              <a:rPr lang="en-US">
                <a:solidFill>
                  <a:srgbClr val="3F3F3F"/>
                </a:solidFill>
              </a:rPr>
              <a:t> </a:t>
            </a:r>
            <a:r>
              <a:rPr lang="en-US" sz="1200">
                <a:solidFill>
                  <a:srgbClr val="3F3F3F"/>
                </a:solidFill>
                <a:latin typeface="Calibri"/>
                <a:ea typeface="Calibri"/>
                <a:cs typeface="Calibri"/>
                <a:sym typeface="Calibri"/>
              </a:rPr>
              <a:t>JavaScript is an object-oriented programming language, but unlike Java, C++, and others, it does not use classes.</a:t>
            </a:r>
            <a:endParaRPr/>
          </a:p>
          <a:p>
            <a:pPr marL="171450" marR="0" lvl="0" indent="-171450" algn="l" rtl="0">
              <a:lnSpc>
                <a:spcPct val="100000"/>
              </a:lnSpc>
              <a:spcBef>
                <a:spcPts val="0"/>
              </a:spcBef>
              <a:spcAft>
                <a:spcPts val="0"/>
              </a:spcAft>
              <a:buSzPts val="1400"/>
              <a:buFont typeface="Arial"/>
              <a:buChar char="•"/>
            </a:pPr>
            <a:r>
              <a:rPr lang="en-US" b="1">
                <a:solidFill>
                  <a:srgbClr val="444444"/>
                </a:solidFill>
              </a:rPr>
              <a:t>Greater Control:</a:t>
            </a:r>
            <a:r>
              <a:rPr lang="en-US" b="1">
                <a:solidFill>
                  <a:srgbClr val="3F3F3F"/>
                </a:solidFill>
              </a:rPr>
              <a:t> </a:t>
            </a:r>
            <a:r>
              <a:rPr lang="en-US">
                <a:solidFill>
                  <a:srgbClr val="3F3F3F"/>
                </a:solidFill>
              </a:rPr>
              <a:t>Instead of being completely reliant on web servers, JavaScript gives the browser more control.</a:t>
            </a:r>
            <a:endParaRPr/>
          </a:p>
          <a:p>
            <a:pPr marL="171450" marR="0" lvl="0" indent="-171450" algn="l" rtl="0">
              <a:lnSpc>
                <a:spcPct val="100000"/>
              </a:lnSpc>
              <a:spcBef>
                <a:spcPts val="0"/>
              </a:spcBef>
              <a:spcAft>
                <a:spcPts val="0"/>
              </a:spcAft>
              <a:buSzPts val="1400"/>
              <a:buFont typeface="Arial"/>
              <a:buChar char="•"/>
            </a:pPr>
            <a:r>
              <a:rPr lang="en-US" sz="1200" b="1" i="0">
                <a:solidFill>
                  <a:srgbClr val="3F3F3F"/>
                </a:solidFill>
                <a:latin typeface="Calibri"/>
                <a:ea typeface="Calibri"/>
                <a:cs typeface="Calibri"/>
                <a:sym typeface="Calibri"/>
              </a:rPr>
              <a:t>Dynamically typed</a:t>
            </a:r>
            <a:r>
              <a:rPr lang="en-US" sz="1200" b="0" i="0">
                <a:solidFill>
                  <a:srgbClr val="3F3F3F"/>
                </a:solidFill>
                <a:latin typeface="Calibri"/>
                <a:ea typeface="Calibri"/>
                <a:cs typeface="Calibri"/>
                <a:sym typeface="Calibri"/>
              </a:rPr>
              <a:t>: </a:t>
            </a:r>
            <a:r>
              <a:rPr lang="en-US" sz="1200">
                <a:solidFill>
                  <a:srgbClr val="3F3F3F"/>
                </a:solidFill>
                <a:latin typeface="Calibri"/>
                <a:ea typeface="Calibri"/>
                <a:cs typeface="Calibri"/>
                <a:sym typeface="Calibri"/>
              </a:rPr>
              <a:t>Because JavaScript is dynamically typed, type checks take place at runtime.</a:t>
            </a:r>
            <a:endParaRPr/>
          </a:p>
          <a:p>
            <a:pPr marL="171450" marR="0" lvl="0" indent="-171450" algn="l" rtl="0">
              <a:lnSpc>
                <a:spcPct val="100000"/>
              </a:lnSpc>
              <a:spcBef>
                <a:spcPts val="0"/>
              </a:spcBef>
              <a:spcAft>
                <a:spcPts val="0"/>
              </a:spcAft>
              <a:buSzPts val="1400"/>
              <a:buFont typeface="Arial"/>
              <a:buChar char="•"/>
            </a:pPr>
            <a:r>
              <a:rPr lang="en-US" sz="1200" b="1" i="0">
                <a:solidFill>
                  <a:srgbClr val="3F3F3F"/>
                </a:solidFill>
                <a:latin typeface="Calibri"/>
                <a:ea typeface="Calibri"/>
                <a:cs typeface="Calibri"/>
                <a:sym typeface="Calibri"/>
              </a:rPr>
              <a:t>Loosely/weakly typed</a:t>
            </a:r>
            <a:r>
              <a:rPr lang="en-US" sz="1200" b="0" i="0">
                <a:solidFill>
                  <a:srgbClr val="3F3F3F"/>
                </a:solidFill>
                <a:latin typeface="Calibri"/>
                <a:ea typeface="Calibri"/>
                <a:cs typeface="Calibri"/>
                <a:sym typeface="Calibri"/>
              </a:rPr>
              <a:t>: </a:t>
            </a:r>
            <a:r>
              <a:rPr lang="en-US" sz="1200">
                <a:solidFill>
                  <a:srgbClr val="3F3F3F"/>
                </a:solidFill>
                <a:latin typeface="Calibri"/>
                <a:ea typeface="Calibri"/>
                <a:cs typeface="Calibri"/>
                <a:sym typeface="Calibri"/>
              </a:rPr>
              <a:t>Implicit conversion of types is possible in loosely/weakly typed languages.</a:t>
            </a:r>
            <a:endParaRPr/>
          </a:p>
          <a:p>
            <a:pPr marL="0" marR="0" lvl="0" indent="0" algn="l" rtl="0">
              <a:lnSpc>
                <a:spcPct val="100000"/>
              </a:lnSpc>
              <a:spcBef>
                <a:spcPts val="0"/>
              </a:spcBef>
              <a:spcAft>
                <a:spcPts val="0"/>
              </a:spcAft>
              <a:buSzPts val="1400"/>
              <a:buNone/>
            </a:pPr>
            <a:endParaRPr sz="120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SzPts val="1400"/>
              <a:buNone/>
            </a:pPr>
            <a:endParaRPr/>
          </a:p>
        </p:txBody>
      </p:sp>
      <p:sp>
        <p:nvSpPr>
          <p:cNvPr id="255" name="Google Shape;25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Expanding on array iterator methods, two additional powerful functions contribute to array manipulation:</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map():</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map() method creates a new array by applying a provided function to each element in the original array.</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t>
            </a:r>
            <a:r>
              <a:rPr lang="en-US" b="0" i="0" err="1">
                <a:solidFill>
                  <a:srgbClr val="374151"/>
                </a:solidFill>
                <a:effectLst/>
                <a:latin typeface="Söhne"/>
              </a:rPr>
              <a:t>numbersFilter</a:t>
            </a:r>
            <a:r>
              <a:rPr lang="en-US" b="0" i="0">
                <a:solidFill>
                  <a:srgbClr val="374151"/>
                </a:solidFill>
                <a:effectLst/>
                <a:latin typeface="Söhne"/>
              </a:rPr>
              <a:t> = [1, 2, 3, 4, 5];</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doubledNumbers</a:t>
            </a:r>
            <a:r>
              <a:rPr lang="en-US" b="0" i="0">
                <a:solidFill>
                  <a:srgbClr val="374151"/>
                </a:solidFill>
                <a:effectLst/>
                <a:latin typeface="Söhne"/>
              </a:rPr>
              <a:t> = </a:t>
            </a:r>
            <a:r>
              <a:rPr lang="en-US" b="0" i="0" err="1">
                <a:solidFill>
                  <a:srgbClr val="374151"/>
                </a:solidFill>
                <a:effectLst/>
                <a:latin typeface="Söhne"/>
              </a:rPr>
              <a:t>numbersFilter.map</a:t>
            </a:r>
            <a:r>
              <a:rPr lang="en-US" b="0" i="0">
                <a:solidFill>
                  <a:srgbClr val="374151"/>
                </a:solidFill>
                <a:effectLst/>
                <a:latin typeface="Söhne"/>
              </a:rPr>
              <a:t>(num =&gt; num * 2);</a:t>
            </a: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doubledNumbers</a:t>
            </a:r>
            <a:r>
              <a:rPr lang="en-US" b="0" i="0">
                <a:solidFill>
                  <a:srgbClr val="374151"/>
                </a:solidFill>
                <a:effectLst/>
                <a:latin typeface="Söhne"/>
              </a:rPr>
              <a:t>);</a:t>
            </a:r>
          </a:p>
          <a:p>
            <a:pPr algn="l">
              <a:buFont typeface="+mj-lt"/>
              <a:buNone/>
            </a:pPr>
            <a:r>
              <a:rPr lang="en-US" b="0" i="0">
                <a:solidFill>
                  <a:srgbClr val="374151"/>
                </a:solidFill>
                <a:effectLst/>
                <a:latin typeface="Söhne"/>
              </a:rPr>
              <a:t>// Output:</a:t>
            </a:r>
          </a:p>
          <a:p>
            <a:pPr algn="l">
              <a:buFont typeface="+mj-lt"/>
              <a:buNone/>
            </a:pPr>
            <a:r>
              <a:rPr lang="en-US" b="0" i="0">
                <a:solidFill>
                  <a:srgbClr val="374151"/>
                </a:solidFill>
                <a:effectLst/>
                <a:latin typeface="Söhne"/>
              </a:rPr>
              <a:t>// [2, 4, 6, 8, 10]</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reduce():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reduce() method reduces an array to a single value by applying a provided function cumulatively to the elements.</a:t>
            </a:r>
          </a:p>
          <a:p>
            <a:pPr algn="l">
              <a:buFont typeface="+mj-lt"/>
              <a:buNone/>
            </a:pPr>
            <a:r>
              <a:rPr lang="en-US" b="0" i="0">
                <a:solidFill>
                  <a:srgbClr val="374151"/>
                </a:solidFill>
                <a:effectLst/>
                <a:latin typeface="Söhne"/>
              </a:rPr>
              <a:t>Example: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a:t>
            </a:r>
            <a:r>
              <a:rPr lang="en-US" b="0" i="0" err="1">
                <a:solidFill>
                  <a:srgbClr val="374151"/>
                </a:solidFill>
                <a:effectLst/>
                <a:latin typeface="Söhne"/>
              </a:rPr>
              <a:t>numbersReduce</a:t>
            </a:r>
            <a:r>
              <a:rPr lang="en-US" b="0" i="0">
                <a:solidFill>
                  <a:srgbClr val="374151"/>
                </a:solidFill>
                <a:effectLst/>
                <a:latin typeface="Söhne"/>
              </a:rPr>
              <a:t> = [1, 2, 3, 4, 5];</a:t>
            </a:r>
          </a:p>
          <a:p>
            <a:pPr algn="l">
              <a:buFont typeface="+mj-lt"/>
              <a:buNone/>
            </a:pPr>
            <a:r>
              <a:rPr lang="en-US" b="0" i="0">
                <a:solidFill>
                  <a:srgbClr val="374151"/>
                </a:solidFill>
                <a:effectLst/>
                <a:latin typeface="Söhne"/>
              </a:rPr>
              <a:t>const sum = </a:t>
            </a:r>
            <a:r>
              <a:rPr lang="en-US" b="0" i="0" err="1">
                <a:solidFill>
                  <a:srgbClr val="374151"/>
                </a:solidFill>
                <a:effectLst/>
                <a:latin typeface="Söhne"/>
              </a:rPr>
              <a:t>numbersReduce.reduce</a:t>
            </a:r>
            <a:r>
              <a:rPr lang="en-US" b="0" i="0">
                <a:solidFill>
                  <a:srgbClr val="374151"/>
                </a:solidFill>
                <a:effectLst/>
                <a:latin typeface="Söhne"/>
              </a:rPr>
              <a:t>((acc, num) =&gt; acc + num, 0);</a:t>
            </a:r>
          </a:p>
          <a:p>
            <a:pPr algn="l">
              <a:buFont typeface="+mj-lt"/>
              <a:buNone/>
            </a:pPr>
            <a:r>
              <a:rPr lang="en-US" b="0" i="0">
                <a:solidFill>
                  <a:srgbClr val="374151"/>
                </a:solidFill>
                <a:effectLst/>
                <a:latin typeface="Söhne"/>
              </a:rPr>
              <a:t>console.log(sum);</a:t>
            </a:r>
          </a:p>
          <a:p>
            <a:pPr algn="l">
              <a:buFont typeface="+mj-lt"/>
              <a:buNone/>
            </a:pPr>
            <a:r>
              <a:rPr lang="en-US" b="0" i="0">
                <a:solidFill>
                  <a:srgbClr val="374151"/>
                </a:solidFill>
                <a:effectLst/>
                <a:latin typeface="Söhne"/>
              </a:rPr>
              <a:t>// Output:</a:t>
            </a:r>
          </a:p>
          <a:p>
            <a:pPr algn="l">
              <a:buFont typeface="+mj-lt"/>
              <a:buNone/>
            </a:pPr>
            <a:r>
              <a:rPr lang="en-US" b="0" i="0">
                <a:solidFill>
                  <a:srgbClr val="374151"/>
                </a:solidFill>
                <a:effectLst/>
                <a:latin typeface="Söhne"/>
              </a:rPr>
              <a:t>// 15</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These iterator methods, map() and reduce(), empower developers with sophisticated ways to transform and condense array data. map() facilitates the creation of a new array based on the application of a function to each element, while reduce() systematically condenses an array into a single value. Integrating these methods into array operations enhances the flexibility and expressiveness of JavaScript code.</a:t>
            </a:r>
          </a:p>
        </p:txBody>
      </p:sp>
      <p:sp>
        <p:nvSpPr>
          <p:cNvPr id="4" name="Slide Number Placeholder 3"/>
          <p:cNvSpPr>
            <a:spLocks noGrp="1"/>
          </p:cNvSpPr>
          <p:nvPr>
            <p:ph type="sldNum" sz="quarter" idx="5"/>
          </p:nvPr>
        </p:nvSpPr>
        <p:spPr/>
        <p:txBody>
          <a:bodyPr/>
          <a:lstStyle/>
          <a:p>
            <a:fld id="{0AC900C1-7326-4B4D-9C4E-22E7230B62CC}" type="slidenum">
              <a:rPr lang="en-US" smtClean="0"/>
              <a:t>90</a:t>
            </a:fld>
            <a:endParaRPr lang="en-US"/>
          </a:p>
        </p:txBody>
      </p:sp>
    </p:spTree>
    <p:extLst>
      <p:ext uri="{BB962C8B-B14F-4D97-AF65-F5344CB8AC3E}">
        <p14:creationId xmlns:p14="http://schemas.microsoft.com/office/powerpoint/2010/main" val="37260273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79924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10904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A multidimensional array is a structure that contains other arrays, offering a means to organize data in a hierarchical manner. An illustrative example involves creating a game board using a multidimensional array. In this representation, each element within the array corresponds to a square on the board.</a:t>
            </a:r>
          </a:p>
          <a:p>
            <a:pPr algn="l">
              <a:buFont typeface="+mj-lt"/>
              <a:buNone/>
            </a:pPr>
            <a:endParaRPr lang="en-US" b="0" i="0">
              <a:solidFill>
                <a:srgbClr val="374151"/>
              </a:solidFill>
              <a:effectLst/>
              <a:latin typeface="Söhne"/>
            </a:endParaRPr>
          </a:p>
          <a:p>
            <a:pPr algn="l">
              <a:buFont typeface="+mj-lt"/>
              <a:buNone/>
            </a:pPr>
            <a:r>
              <a:rPr lang="en-US" b="0" i="0" err="1">
                <a:solidFill>
                  <a:srgbClr val="374151"/>
                </a:solidFill>
                <a:effectLst/>
                <a:latin typeface="Söhne"/>
              </a:rPr>
              <a:t>javascript</a:t>
            </a:r>
            <a:endParaRPr lang="en-US" b="0" i="0">
              <a:solidFill>
                <a:srgbClr val="374151"/>
              </a:solidFill>
              <a:effectLst/>
              <a:latin typeface="Söhne"/>
            </a:endParaRPr>
          </a:p>
          <a:p>
            <a:pPr algn="l">
              <a:buFont typeface="+mj-lt"/>
              <a:buNone/>
            </a:pPr>
            <a:r>
              <a:rPr lang="en-US" b="0" i="0">
                <a:solidFill>
                  <a:srgbClr val="374151"/>
                </a:solidFill>
                <a:effectLst/>
                <a:latin typeface="Söhne"/>
              </a:rPr>
              <a:t>Copy code</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gameBoard</a:t>
            </a:r>
            <a:r>
              <a:rPr lang="en-US" b="0" i="0">
                <a:solidFill>
                  <a:srgbClr val="374151"/>
                </a:solidFill>
                <a:effectLst/>
                <a:latin typeface="Söhne"/>
              </a:rPr>
              <a:t> = [</a:t>
            </a:r>
          </a:p>
          <a:p>
            <a:pPr algn="l">
              <a:buFont typeface="+mj-lt"/>
              <a:buNone/>
            </a:pPr>
            <a:r>
              <a:rPr lang="en-US" b="0" i="0">
                <a:solidFill>
                  <a:srgbClr val="374151"/>
                </a:solidFill>
                <a:effectLst/>
                <a:latin typeface="Söhne"/>
              </a:rPr>
              <a:t>  [0, 1, 2],</a:t>
            </a:r>
          </a:p>
          <a:p>
            <a:pPr algn="l">
              <a:buFont typeface="+mj-lt"/>
              <a:buNone/>
            </a:pPr>
            <a:r>
              <a:rPr lang="en-US" b="0" i="0">
                <a:solidFill>
                  <a:srgbClr val="374151"/>
                </a:solidFill>
                <a:effectLst/>
                <a:latin typeface="Söhne"/>
              </a:rPr>
              <a:t>  [3, 4, 5],</a:t>
            </a:r>
          </a:p>
          <a:p>
            <a:pPr algn="l">
              <a:buFont typeface="+mj-lt"/>
              <a:buNone/>
            </a:pPr>
            <a:r>
              <a:rPr lang="en-US" b="0" i="0">
                <a:solidFill>
                  <a:srgbClr val="374151"/>
                </a:solidFill>
                <a:effectLst/>
                <a:latin typeface="Söhne"/>
              </a:rPr>
              <a:t>  [6, 7, 8]</a:t>
            </a:r>
          </a:p>
          <a:p>
            <a:pPr algn="l">
              <a:buFont typeface="+mj-lt"/>
              <a:buNone/>
            </a:pPr>
            <a:r>
              <a:rPr lang="en-US" b="0" i="0">
                <a:solidFill>
                  <a:srgbClr val="374151"/>
                </a:solidFill>
                <a:effectLst/>
                <a:latin typeface="Söhne"/>
              </a:rPr>
              <a:t>];</a:t>
            </a:r>
          </a:p>
          <a:p>
            <a:pPr algn="l">
              <a:buFont typeface="+mj-lt"/>
              <a:buNone/>
            </a:pPr>
            <a:r>
              <a:rPr lang="en-US" b="0" i="0">
                <a:solidFill>
                  <a:srgbClr val="374151"/>
                </a:solidFill>
                <a:effectLst/>
                <a:latin typeface="Söhne"/>
              </a:rPr>
              <a:t>In this scenario, the </a:t>
            </a:r>
            <a:r>
              <a:rPr lang="en-US" b="0" i="0" err="1">
                <a:solidFill>
                  <a:srgbClr val="374151"/>
                </a:solidFill>
                <a:effectLst/>
                <a:latin typeface="Söhne"/>
              </a:rPr>
              <a:t>gameBoard</a:t>
            </a:r>
            <a:r>
              <a:rPr lang="en-US" b="0" i="0">
                <a:solidFill>
                  <a:srgbClr val="374151"/>
                </a:solidFill>
                <a:effectLst/>
                <a:latin typeface="Söhne"/>
              </a:rPr>
              <a:t> array forms a two-dimensional structure, with each inner array representing a row on the board. The elements within these arrays denote the individual squares on the game board. This hierarchical organization provides a clear and efficient way to manage complex data structures, such as a game board in this case, using JavaScript arrays.</a:t>
            </a:r>
          </a:p>
        </p:txBody>
      </p:sp>
      <p:sp>
        <p:nvSpPr>
          <p:cNvPr id="4" name="Slide Number Placeholder 3"/>
          <p:cNvSpPr>
            <a:spLocks noGrp="1"/>
          </p:cNvSpPr>
          <p:nvPr>
            <p:ph type="sldNum" sz="quarter" idx="5"/>
          </p:nvPr>
        </p:nvSpPr>
        <p:spPr/>
        <p:txBody>
          <a:bodyPr/>
          <a:lstStyle/>
          <a:p>
            <a:fld id="{0AC900C1-7326-4B4D-9C4E-22E7230B62CC}" type="slidenum">
              <a:rPr lang="en-US" smtClean="0"/>
              <a:t>93</a:t>
            </a:fld>
            <a:endParaRPr lang="en-US"/>
          </a:p>
        </p:txBody>
      </p:sp>
    </p:spTree>
    <p:extLst>
      <p:ext uri="{BB962C8B-B14F-4D97-AF65-F5344CB8AC3E}">
        <p14:creationId xmlns:p14="http://schemas.microsoft.com/office/powerpoint/2010/main" val="2780899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br>
              <a:rPr lang="en-US" b="1" i="0">
                <a:effectLst/>
                <a:latin typeface="Söhne"/>
              </a:rPr>
            </a:br>
            <a:r>
              <a:rPr lang="en-US" b="1" i="0">
                <a:effectLst/>
                <a:latin typeface="Söhne"/>
              </a:rPr>
              <a:t>Arrays: Sorting</a:t>
            </a:r>
            <a:endParaRPr lang="en-US" b="0" i="0">
              <a:effectLst/>
              <a:latin typeface="Söhne"/>
            </a:endParaRPr>
          </a:p>
          <a:p>
            <a:pPr algn="l"/>
            <a:r>
              <a:rPr lang="en-US" b="0" i="0">
                <a:effectLst/>
                <a:latin typeface="Söhne"/>
              </a:rPr>
              <a:t>Sorting in the context of arrays involves arranging the elements in a specific order, either ascending or descending. This process is crucial for organizing data in a structured manner, facilitating easier access and analysis.</a:t>
            </a:r>
          </a:p>
          <a:p>
            <a:pPr algn="l"/>
            <a:r>
              <a:rPr lang="en-US" b="0" i="0">
                <a:effectLst/>
                <a:latin typeface="Söhne"/>
              </a:rPr>
              <a:t>Sorting allows developers to impose a defined sequence on the elements within an array, providing a foundation for efficient data manipulation. Whether arranging numerical values, strings, or complex objects, sorting enhances the accessibility and comprehensibility of array data. This fundamental operation is widely employed in programming to streamline information and optimize algorithms, contributing to the effectiveness and clarity of code.</a:t>
            </a:r>
          </a:p>
          <a:p>
            <a:pPr algn="l">
              <a:buFont typeface="+mj-lt"/>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94</a:t>
            </a:fld>
            <a:endParaRPr lang="en-US"/>
          </a:p>
        </p:txBody>
      </p:sp>
    </p:spTree>
    <p:extLst>
      <p:ext uri="{BB962C8B-B14F-4D97-AF65-F5344CB8AC3E}">
        <p14:creationId xmlns:p14="http://schemas.microsoft.com/office/powerpoint/2010/main" val="13198600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a:p>
          <a:p>
            <a:pPr algn="l">
              <a:buFont typeface="+mj-lt"/>
              <a:buNone/>
            </a:pPr>
            <a:r>
              <a:rPr lang="en-US" b="0" i="0">
                <a:solidFill>
                  <a:srgbClr val="374151"/>
                </a:solidFill>
                <a:effectLst/>
                <a:latin typeface="Söhne"/>
              </a:rPr>
              <a:t>The sort() method in JavaScript is employed to arrange the elements of an array. Its syntax includes an optional parameter, </a:t>
            </a:r>
            <a:r>
              <a:rPr lang="en-US" b="0" i="0" err="1">
                <a:solidFill>
                  <a:srgbClr val="374151"/>
                </a:solidFill>
                <a:effectLst/>
                <a:latin typeface="Söhne"/>
              </a:rPr>
              <a:t>compareFunction</a:t>
            </a:r>
            <a:r>
              <a:rPr lang="en-US" b="0" i="0">
                <a:solidFill>
                  <a:srgbClr val="374151"/>
                </a:solidFill>
                <a:effectLst/>
                <a:latin typeface="Söhne"/>
              </a:rPr>
              <a:t>, which is used to specify a custom sort order.</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err="1">
                <a:solidFill>
                  <a:srgbClr val="374151"/>
                </a:solidFill>
                <a:effectLst/>
                <a:latin typeface="Söhne"/>
              </a:rPr>
              <a:t>arr.sort</a:t>
            </a:r>
            <a:r>
              <a:rPr lang="en-US" b="0" i="0">
                <a:solidFill>
                  <a:srgbClr val="374151"/>
                </a:solidFill>
                <a:effectLst/>
                <a:latin typeface="Söhne"/>
              </a:rPr>
              <a:t>(</a:t>
            </a:r>
            <a:r>
              <a:rPr lang="en-US" b="0" i="0" err="1">
                <a:solidFill>
                  <a:srgbClr val="374151"/>
                </a:solidFill>
                <a:effectLst/>
                <a:latin typeface="Söhne"/>
              </a:rPr>
              <a:t>compareFunction</a:t>
            </a:r>
            <a:r>
              <a:rPr lang="en-US" b="0" i="0">
                <a:solidFill>
                  <a:srgbClr val="374151"/>
                </a:solidFill>
                <a:effectLst/>
                <a:latin typeface="Söhne"/>
              </a:rPr>
              <a:t>);</a:t>
            </a:r>
          </a:p>
          <a:p>
            <a:pPr algn="l">
              <a:buFont typeface="+mj-lt"/>
              <a:buNone/>
            </a:pPr>
            <a:r>
              <a:rPr lang="en-US" b="0" i="0">
                <a:solidFill>
                  <a:srgbClr val="374151"/>
                </a:solidFill>
                <a:effectLst/>
                <a:latin typeface="Söhne"/>
              </a:rPr>
              <a:t>Here, </a:t>
            </a:r>
            <a:r>
              <a:rPr lang="en-US" b="0" i="0" err="1">
                <a:solidFill>
                  <a:srgbClr val="374151"/>
                </a:solidFill>
                <a:effectLst/>
                <a:latin typeface="Söhne"/>
              </a:rPr>
              <a:t>arr</a:t>
            </a:r>
            <a:r>
              <a:rPr lang="en-US" b="0" i="0">
                <a:solidFill>
                  <a:srgbClr val="374151"/>
                </a:solidFill>
                <a:effectLst/>
                <a:latin typeface="Söhne"/>
              </a:rPr>
              <a:t> is the array to be sorted, and </a:t>
            </a:r>
            <a:r>
              <a:rPr lang="en-US" b="0" i="0" err="1">
                <a:solidFill>
                  <a:srgbClr val="374151"/>
                </a:solidFill>
                <a:effectLst/>
                <a:latin typeface="Söhne"/>
              </a:rPr>
              <a:t>compareFunction</a:t>
            </a:r>
            <a:r>
              <a:rPr lang="en-US" b="0" i="0">
                <a:solidFill>
                  <a:srgbClr val="374151"/>
                </a:solidFill>
                <a:effectLst/>
                <a:latin typeface="Söhne"/>
              </a:rPr>
              <a:t> is an optional argument that allows developers to define a customized sorting logic. When provided, the </a:t>
            </a:r>
            <a:r>
              <a:rPr lang="en-US" b="0" i="0" err="1">
                <a:solidFill>
                  <a:srgbClr val="374151"/>
                </a:solidFill>
                <a:effectLst/>
                <a:latin typeface="Söhne"/>
              </a:rPr>
              <a:t>compareFunction</a:t>
            </a:r>
            <a:r>
              <a:rPr lang="en-US" b="0" i="0">
                <a:solidFill>
                  <a:srgbClr val="374151"/>
                </a:solidFill>
                <a:effectLst/>
                <a:latin typeface="Söhne"/>
              </a:rPr>
              <a:t> determines the order in which the elements should be arranged. If omitted, the default sort order is based on converting the elements to strings and comparing their sequences of UTF-16 code units.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By utilizing the </a:t>
            </a:r>
            <a:r>
              <a:rPr lang="en-US" b="0" i="0" err="1">
                <a:solidFill>
                  <a:srgbClr val="374151"/>
                </a:solidFill>
                <a:effectLst/>
                <a:latin typeface="Söhne"/>
              </a:rPr>
              <a:t>compareFunction</a:t>
            </a:r>
            <a:r>
              <a:rPr lang="en-US" b="0" i="0">
                <a:solidFill>
                  <a:srgbClr val="374151"/>
                </a:solidFill>
                <a:effectLst/>
                <a:latin typeface="Söhne"/>
              </a:rPr>
              <a:t>, developers can tailor the sorting process to meet specific requirements, offering flexibility in sorting arrays based on diverse criteria.</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95</a:t>
            </a:fld>
            <a:endParaRPr lang="en-US"/>
          </a:p>
        </p:txBody>
      </p:sp>
    </p:spTree>
    <p:extLst>
      <p:ext uri="{BB962C8B-B14F-4D97-AF65-F5344CB8AC3E}">
        <p14:creationId xmlns:p14="http://schemas.microsoft.com/office/powerpoint/2010/main" val="9727869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t>Trainer Notes:</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sort() method in JavaScript is utilized to sort the elements of an array. In the example provided, an array named city contains city names, and the sort() method is applied to arrange them in ascending order:</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let city = ['Ludhiana', 'Chandigarh', 'Jalandhar', 'Patiala'];</a:t>
            </a:r>
          </a:p>
          <a:p>
            <a:pPr algn="l">
              <a:buFont typeface="+mj-lt"/>
              <a:buNone/>
            </a:pPr>
            <a:r>
              <a:rPr lang="en-US" b="0" i="0">
                <a:solidFill>
                  <a:srgbClr val="374151"/>
                </a:solidFill>
                <a:effectLst/>
                <a:latin typeface="Söhne"/>
              </a:rPr>
              <a:t>// Sort the city array in ascending order</a:t>
            </a:r>
          </a:p>
          <a:p>
            <a:pPr algn="l">
              <a:buFont typeface="+mj-lt"/>
              <a:buNone/>
            </a:pPr>
            <a:r>
              <a:rPr lang="en-US" b="0" i="0">
                <a:solidFill>
                  <a:srgbClr val="374151"/>
                </a:solidFill>
                <a:effectLst/>
                <a:latin typeface="Söhne"/>
              </a:rPr>
              <a:t>let </a:t>
            </a:r>
            <a:r>
              <a:rPr lang="en-US" b="0" i="0" err="1">
                <a:solidFill>
                  <a:srgbClr val="374151"/>
                </a:solidFill>
                <a:effectLst/>
                <a:latin typeface="Söhne"/>
              </a:rPr>
              <a:t>sortArray</a:t>
            </a:r>
            <a:r>
              <a:rPr lang="en-US" b="0" i="0">
                <a:solidFill>
                  <a:srgbClr val="374151"/>
                </a:solidFill>
                <a:effectLst/>
                <a:latin typeface="Söhne"/>
              </a:rPr>
              <a:t> = </a:t>
            </a:r>
            <a:r>
              <a:rPr lang="en-US" b="0" i="0" err="1">
                <a:solidFill>
                  <a:srgbClr val="374151"/>
                </a:solidFill>
                <a:effectLst/>
                <a:latin typeface="Söhne"/>
              </a:rPr>
              <a:t>city.sort</a:t>
            </a:r>
            <a:r>
              <a:rPr lang="en-US" b="0" i="0">
                <a:solidFill>
                  <a:srgbClr val="374151"/>
                </a:solidFill>
                <a:effectLst/>
                <a:latin typeface="Söhne"/>
              </a:rPr>
              <a:t>();</a:t>
            </a:r>
          </a:p>
          <a:p>
            <a:pPr algn="l">
              <a:buFont typeface="+mj-lt"/>
              <a:buNone/>
            </a:pPr>
            <a:r>
              <a:rPr lang="en-US" b="0" i="0">
                <a:solidFill>
                  <a:srgbClr val="374151"/>
                </a:solidFill>
                <a:effectLst/>
                <a:latin typeface="Söhne"/>
              </a:rPr>
              <a:t>console.log(</a:t>
            </a:r>
            <a:r>
              <a:rPr lang="en-US" b="0" i="0" err="1">
                <a:solidFill>
                  <a:srgbClr val="374151"/>
                </a:solidFill>
                <a:effectLst/>
                <a:latin typeface="Söhne"/>
              </a:rPr>
              <a:t>sortArray</a:t>
            </a:r>
            <a:r>
              <a:rPr lang="en-US" b="0" i="0">
                <a:solidFill>
                  <a:srgbClr val="374151"/>
                </a:solidFill>
                <a:effectLst/>
                <a:latin typeface="Söhne"/>
              </a:rPr>
              <a:t>);</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output of this code will be:</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['Chandigarh', 'Jalandhar', 'Ludhiana', 'Patiala']</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By default, the sort() method arranges the elements in lexicographic (dictionary) order. In this case, it organizes the city names alphabetically in ascending order. It's important to note that the sort() method modifies the original array in place and returns the reference to the sorted array.</a:t>
            </a:r>
          </a:p>
        </p:txBody>
      </p:sp>
      <p:sp>
        <p:nvSpPr>
          <p:cNvPr id="4" name="Slide Number Placeholder 3"/>
          <p:cNvSpPr>
            <a:spLocks noGrp="1"/>
          </p:cNvSpPr>
          <p:nvPr>
            <p:ph type="sldNum" sz="quarter" idx="5"/>
          </p:nvPr>
        </p:nvSpPr>
        <p:spPr/>
        <p:txBody>
          <a:bodyPr/>
          <a:lstStyle/>
          <a:p>
            <a:fld id="{0AC900C1-7326-4B4D-9C4E-22E7230B62CC}" type="slidenum">
              <a:rPr lang="en-US" smtClean="0"/>
              <a:t>96</a:t>
            </a:fld>
            <a:endParaRPr lang="en-US"/>
          </a:p>
        </p:txBody>
      </p:sp>
    </p:spTree>
    <p:extLst>
      <p:ext uri="{BB962C8B-B14F-4D97-AF65-F5344CB8AC3E}">
        <p14:creationId xmlns:p14="http://schemas.microsoft.com/office/powerpoint/2010/main" val="21482857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Trainer Notes:</a:t>
            </a:r>
          </a:p>
          <a:p>
            <a:pPr algn="l"/>
            <a:endParaRPr lang="en-US" b="0" i="0">
              <a:effectLst/>
              <a:latin typeface="Söhne"/>
            </a:endParaRPr>
          </a:p>
          <a:p>
            <a:pPr algn="l"/>
            <a:r>
              <a:rPr lang="en-US" b="0" i="0">
                <a:effectLst/>
                <a:latin typeface="Söhne"/>
              </a:rPr>
              <a:t>Searching in the context of arrays refers to the process of locating the position or determining the existence of specific elements within the array. This fundamental operation is essential for efficiently retrieving elements based on specific criteria.</a:t>
            </a:r>
          </a:p>
          <a:p>
            <a:pPr algn="l"/>
            <a:r>
              <a:rPr lang="en-US" b="0" i="0">
                <a:effectLst/>
                <a:latin typeface="Söhne"/>
              </a:rPr>
              <a:t>Searching allows developers to pinpoint the location of elements within an array, aiding in data retrieval and manipulation. Whether seeking a particular value, checking for the presence of an item, or locating elements that meet certain criteria, the searching process enhances the functionality and versatility of arrays in JavaScript.</a:t>
            </a:r>
          </a:p>
          <a:p>
            <a:pPr algn="l"/>
            <a:r>
              <a:rPr lang="en-US" b="0" i="0">
                <a:effectLst/>
                <a:latin typeface="Söhne"/>
              </a:rPr>
              <a:t>By incorporating search algorithms and methods, developers can create more dynamic and responsive applications that leverage the power of arrays for effective data handling.</a:t>
            </a:r>
          </a:p>
          <a:p>
            <a:pPr algn="l">
              <a:buFont typeface="+mj-lt"/>
              <a:buNone/>
            </a:pPr>
            <a:endParaRPr lang="en-US"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97</a:t>
            </a:fld>
            <a:endParaRPr lang="en-US"/>
          </a:p>
        </p:txBody>
      </p:sp>
    </p:spTree>
    <p:extLst>
      <p:ext uri="{BB962C8B-B14F-4D97-AF65-F5344CB8AC3E}">
        <p14:creationId xmlns:p14="http://schemas.microsoft.com/office/powerpoint/2010/main" val="30790302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b="1"/>
          </a:p>
          <a:p>
            <a:pPr marL="0" lvl="0" indent="0" algn="l" rtl="0">
              <a:lnSpc>
                <a:spcPct val="100000"/>
              </a:lnSpc>
              <a:spcBef>
                <a:spcPts val="0"/>
              </a:spcBef>
              <a:spcAft>
                <a:spcPts val="0"/>
              </a:spcAft>
              <a:buSzPts val="1400"/>
              <a:buNone/>
            </a:pPr>
            <a:r>
              <a:rPr lang="en-US" b="0"/>
              <a:t>This slide is self-explanatory, trainer notes not required.</a:t>
            </a:r>
          </a:p>
          <a:p>
            <a:pPr marL="0" lvl="0" indent="0" algn="l" rtl="0">
              <a:lnSpc>
                <a:spcPct val="100000"/>
              </a:lnSpc>
              <a:spcBef>
                <a:spcPts val="0"/>
              </a:spcBef>
              <a:spcAft>
                <a:spcPts val="0"/>
              </a:spcAft>
              <a:buSzPts val="1400"/>
              <a:buNone/>
            </a:pPr>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98</a:t>
            </a:fld>
            <a:endParaRPr lang="en-US"/>
          </a:p>
        </p:txBody>
      </p:sp>
    </p:spTree>
    <p:extLst>
      <p:ext uri="{BB962C8B-B14F-4D97-AF65-F5344CB8AC3E}">
        <p14:creationId xmlns:p14="http://schemas.microsoft.com/office/powerpoint/2010/main" val="40448135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a:solidFill>
                  <a:srgbClr val="374151"/>
                </a:solidFill>
                <a:effectLst/>
                <a:latin typeface="Söhne"/>
              </a:rPr>
              <a:t>Array Method: filter()</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filter() method in JavaScript is a powerful tool for creating a new array containing elements that satisfy a specified condition defined by a provided function. The syntax for the filter() method is as follows:</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err="1">
                <a:solidFill>
                  <a:srgbClr val="374151"/>
                </a:solidFill>
                <a:effectLst/>
                <a:latin typeface="Söhne"/>
              </a:rPr>
              <a:t>array.filter</a:t>
            </a:r>
            <a:r>
              <a:rPr lang="en-US" b="0" i="0">
                <a:solidFill>
                  <a:srgbClr val="374151"/>
                </a:solidFill>
                <a:effectLst/>
                <a:latin typeface="Söhne"/>
              </a:rPr>
              <a:t>(callback(</a:t>
            </a:r>
            <a:r>
              <a:rPr lang="en-US" b="0" i="0" err="1">
                <a:solidFill>
                  <a:srgbClr val="374151"/>
                </a:solidFill>
                <a:effectLst/>
                <a:latin typeface="Söhne"/>
              </a:rPr>
              <a:t>currentValue</a:t>
            </a:r>
            <a:r>
              <a:rPr lang="en-US" b="0" i="0">
                <a:solidFill>
                  <a:srgbClr val="374151"/>
                </a:solidFill>
                <a:effectLst/>
                <a:latin typeface="Söhne"/>
              </a:rPr>
              <a:t>, index, </a:t>
            </a:r>
            <a:r>
              <a:rPr lang="en-US" b="0" i="0" err="1">
                <a:solidFill>
                  <a:srgbClr val="374151"/>
                </a:solidFill>
                <a:effectLst/>
                <a:latin typeface="Söhne"/>
              </a:rPr>
              <a:t>arr</a:t>
            </a:r>
            <a:r>
              <a:rPr lang="en-US" b="0" i="0">
                <a:solidFill>
                  <a:srgbClr val="374151"/>
                </a:solidFill>
                <a:effectLst/>
                <a:latin typeface="Söhne"/>
              </a:rPr>
              <a:t>), </a:t>
            </a:r>
            <a:r>
              <a:rPr lang="en-US" b="0" i="0" err="1">
                <a:solidFill>
                  <a:srgbClr val="374151"/>
                </a:solidFill>
                <a:effectLst/>
                <a:latin typeface="Söhne"/>
              </a:rPr>
              <a:t>thisValue</a:t>
            </a:r>
            <a:r>
              <a:rPr lang="en-US" b="0" i="0">
                <a:solidFill>
                  <a:srgbClr val="374151"/>
                </a:solidFill>
                <a:effectLst/>
                <a:latin typeface="Söhne"/>
              </a:rPr>
              <a:t>)</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array: The array on which the filter() method is called.</a:t>
            </a:r>
          </a:p>
          <a:p>
            <a:pPr algn="l">
              <a:buFont typeface="+mj-lt"/>
              <a:buNone/>
            </a:pPr>
            <a:r>
              <a:rPr lang="en-US" b="0" i="0">
                <a:solidFill>
                  <a:srgbClr val="374151"/>
                </a:solidFill>
                <a:effectLst/>
                <a:latin typeface="Söhne"/>
              </a:rPr>
              <a:t>callback: A function that is executed on each element of the array.</a:t>
            </a:r>
          </a:p>
          <a:p>
            <a:pPr algn="l">
              <a:buFont typeface="+mj-lt"/>
              <a:buNone/>
            </a:pPr>
            <a:r>
              <a:rPr lang="en-US" b="0" i="0" err="1">
                <a:solidFill>
                  <a:srgbClr val="374151"/>
                </a:solidFill>
                <a:effectLst/>
                <a:latin typeface="Söhne"/>
              </a:rPr>
              <a:t>currentValue</a:t>
            </a:r>
            <a:r>
              <a:rPr lang="en-US" b="0" i="0">
                <a:solidFill>
                  <a:srgbClr val="374151"/>
                </a:solidFill>
                <a:effectLst/>
                <a:latin typeface="Söhne"/>
              </a:rPr>
              <a:t>: The current element being processed in the array.</a:t>
            </a:r>
          </a:p>
          <a:p>
            <a:pPr algn="l">
              <a:buFont typeface="+mj-lt"/>
              <a:buNone/>
            </a:pPr>
            <a:r>
              <a:rPr lang="en-US" b="0" i="0">
                <a:solidFill>
                  <a:srgbClr val="374151"/>
                </a:solidFill>
                <a:effectLst/>
                <a:latin typeface="Söhne"/>
              </a:rPr>
              <a:t>index: The index of the current element.</a:t>
            </a:r>
          </a:p>
          <a:p>
            <a:pPr algn="l">
              <a:buFont typeface="+mj-lt"/>
              <a:buNone/>
            </a:pPr>
            <a:r>
              <a:rPr lang="en-US" b="0" i="0" err="1">
                <a:solidFill>
                  <a:srgbClr val="374151"/>
                </a:solidFill>
                <a:effectLst/>
                <a:latin typeface="Söhne"/>
              </a:rPr>
              <a:t>arr</a:t>
            </a:r>
            <a:r>
              <a:rPr lang="en-US" b="0" i="0">
                <a:solidFill>
                  <a:srgbClr val="374151"/>
                </a:solidFill>
                <a:effectLst/>
                <a:latin typeface="Söhne"/>
              </a:rPr>
              <a:t>: The array on which filter() was called.</a:t>
            </a:r>
          </a:p>
          <a:p>
            <a:pPr algn="l">
              <a:buFont typeface="+mj-lt"/>
              <a:buNone/>
            </a:pPr>
            <a:r>
              <a:rPr lang="en-US" b="0" i="0" err="1">
                <a:solidFill>
                  <a:srgbClr val="374151"/>
                </a:solidFill>
                <a:effectLst/>
                <a:latin typeface="Söhne"/>
              </a:rPr>
              <a:t>thisValue</a:t>
            </a:r>
            <a:r>
              <a:rPr lang="en-US" b="0" i="0">
                <a:solidFill>
                  <a:srgbClr val="374151"/>
                </a:solidFill>
                <a:effectLst/>
                <a:latin typeface="Söhne"/>
              </a:rPr>
              <a:t> (optional): A value to use as this when executing the callback function.</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The filter() method creates a new array by including only those elements for which the callback function returns true. It does not execute the function for empty elements, and importantly, it does not modify the original array, ensuring immutability.</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Here's a simple example:</a:t>
            </a:r>
          </a:p>
          <a:p>
            <a:pPr algn="l">
              <a:buFont typeface="+mj-lt"/>
              <a:buNone/>
            </a:pPr>
            <a:endParaRPr lang="en-US" b="0" i="0">
              <a:solidFill>
                <a:srgbClr val="374151"/>
              </a:solidFill>
              <a:effectLst/>
              <a:latin typeface="Söhne"/>
            </a:endParaRP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const numbers = [1, 2, 3, 4, 5];</a:t>
            </a:r>
          </a:p>
          <a:p>
            <a:pPr algn="l">
              <a:buFont typeface="+mj-lt"/>
              <a:buNone/>
            </a:pPr>
            <a:r>
              <a:rPr lang="en-US" b="0" i="0">
                <a:solidFill>
                  <a:srgbClr val="374151"/>
                </a:solidFill>
                <a:effectLst/>
                <a:latin typeface="Söhne"/>
              </a:rPr>
              <a:t>const </a:t>
            </a:r>
            <a:r>
              <a:rPr lang="en-US" b="0" i="0" err="1">
                <a:solidFill>
                  <a:srgbClr val="374151"/>
                </a:solidFill>
                <a:effectLst/>
                <a:latin typeface="Söhne"/>
              </a:rPr>
              <a:t>evenNumbers</a:t>
            </a:r>
            <a:r>
              <a:rPr lang="en-US" b="0" i="0">
                <a:solidFill>
                  <a:srgbClr val="374151"/>
                </a:solidFill>
                <a:effectLst/>
                <a:latin typeface="Söhne"/>
              </a:rPr>
              <a:t> = </a:t>
            </a:r>
            <a:r>
              <a:rPr lang="en-US" b="0" i="0" err="1">
                <a:solidFill>
                  <a:srgbClr val="374151"/>
                </a:solidFill>
                <a:effectLst/>
                <a:latin typeface="Söhne"/>
              </a:rPr>
              <a:t>numbers.filter</a:t>
            </a:r>
            <a:r>
              <a:rPr lang="en-US" b="0" i="0">
                <a:solidFill>
                  <a:srgbClr val="374151"/>
                </a:solidFill>
                <a:effectLst/>
                <a:latin typeface="Söhne"/>
              </a:rPr>
              <a:t>(num =&gt; num % 2 === 0);</a:t>
            </a:r>
          </a:p>
          <a:p>
            <a:pPr algn="l">
              <a:buFont typeface="+mj-lt"/>
              <a:buNone/>
            </a:pPr>
            <a:r>
              <a:rPr lang="en-US" b="0" i="0">
                <a:solidFill>
                  <a:srgbClr val="374151"/>
                </a:solidFill>
                <a:effectLst/>
                <a:latin typeface="Söhne"/>
              </a:rPr>
              <a:t>// Result: </a:t>
            </a:r>
            <a:r>
              <a:rPr lang="en-US" b="0" i="0" err="1">
                <a:solidFill>
                  <a:srgbClr val="374151"/>
                </a:solidFill>
                <a:effectLst/>
                <a:latin typeface="Söhne"/>
              </a:rPr>
              <a:t>evenNumbers</a:t>
            </a:r>
            <a:r>
              <a:rPr lang="en-US" b="0" i="0">
                <a:solidFill>
                  <a:srgbClr val="374151"/>
                </a:solidFill>
                <a:effectLst/>
                <a:latin typeface="Söhne"/>
              </a:rPr>
              <a:t> = [2, 4]</a:t>
            </a:r>
          </a:p>
          <a:p>
            <a:pPr algn="l">
              <a:buFont typeface="+mj-lt"/>
              <a:buNone/>
            </a:pPr>
            <a:endParaRPr lang="en-US" b="0" i="0">
              <a:solidFill>
                <a:srgbClr val="374151"/>
              </a:solidFill>
              <a:effectLst/>
              <a:latin typeface="Söhne"/>
            </a:endParaRPr>
          </a:p>
          <a:p>
            <a:pPr algn="l">
              <a:buFont typeface="+mj-lt"/>
              <a:buNone/>
            </a:pPr>
            <a:r>
              <a:rPr lang="en-US" b="0" i="0">
                <a:solidFill>
                  <a:srgbClr val="374151"/>
                </a:solidFill>
                <a:effectLst/>
                <a:latin typeface="Söhne"/>
              </a:rPr>
              <a:t>In this case, the filter() method is used to create a new array (</a:t>
            </a:r>
            <a:r>
              <a:rPr lang="en-US" b="0" i="0" err="1">
                <a:solidFill>
                  <a:srgbClr val="374151"/>
                </a:solidFill>
                <a:effectLst/>
                <a:latin typeface="Söhne"/>
              </a:rPr>
              <a:t>evenNumbers</a:t>
            </a:r>
            <a:r>
              <a:rPr lang="en-US" b="0" i="0">
                <a:solidFill>
                  <a:srgbClr val="374151"/>
                </a:solidFill>
                <a:effectLst/>
                <a:latin typeface="Söhne"/>
              </a:rPr>
              <a:t>) that contains only the even elements from the original array (numbers).</a:t>
            </a:r>
          </a:p>
        </p:txBody>
      </p:sp>
      <p:sp>
        <p:nvSpPr>
          <p:cNvPr id="4" name="Slide Number Placeholder 3"/>
          <p:cNvSpPr>
            <a:spLocks noGrp="1"/>
          </p:cNvSpPr>
          <p:nvPr>
            <p:ph type="sldNum" sz="quarter" idx="5"/>
          </p:nvPr>
        </p:nvSpPr>
        <p:spPr/>
        <p:txBody>
          <a:bodyPr/>
          <a:lstStyle/>
          <a:p>
            <a:fld id="{0AC900C1-7326-4B4D-9C4E-22E7230B62CC}" type="slidenum">
              <a:rPr lang="en-US" smtClean="0"/>
              <a:t>99</a:t>
            </a:fld>
            <a:endParaRPr lang="en-US"/>
          </a:p>
        </p:txBody>
      </p:sp>
    </p:spTree>
    <p:extLst>
      <p:ext uri="{BB962C8B-B14F-4D97-AF65-F5344CB8AC3E}">
        <p14:creationId xmlns:p14="http://schemas.microsoft.com/office/powerpoint/2010/main" val="2910517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2" name="Google Shape;18;p22">
            <a:extLst>
              <a:ext uri="{FF2B5EF4-FFF2-40B4-BE49-F238E27FC236}">
                <a16:creationId xmlns:a16="http://schemas.microsoft.com/office/drawing/2014/main" id="{EB220605-179A-E174-69BC-23C03F5CC0A3}"/>
              </a:ext>
            </a:extLst>
          </p:cNvPr>
          <p:cNvPicPr preferRelativeResize="0"/>
          <p:nvPr userDrawn="1"/>
        </p:nvPicPr>
        <p:blipFill>
          <a:blip r:embed="rId2"/>
          <a:srcRect/>
          <a:stretch/>
        </p:blipFill>
        <p:spPr>
          <a:xfrm>
            <a:off x="0" y="0"/>
            <a:ext cx="16255998" cy="9143998"/>
          </a:xfrm>
          <a:prstGeom prst="rect">
            <a:avLst/>
          </a:prstGeom>
          <a:noFill/>
          <a:ln>
            <a:noFill/>
          </a:ln>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chemeClr val="tx1">
                    <a:lumMod val="75000"/>
                    <a:lumOff val="25000"/>
                  </a:schemeClr>
                </a:solidFill>
                <a:latin typeface="Open Sans"/>
                <a:ea typeface="Open Sans"/>
                <a:cs typeface="Open Sans"/>
                <a:sym typeface="Open Sans"/>
              </a:rPr>
              <a:t>Knowledge Check</a:t>
            </a:r>
            <a:endParaRPr sz="1400" b="0" i="0" u="none" strike="noStrike" cap="none">
              <a:solidFill>
                <a:schemeClr val="tx1">
                  <a:lumMod val="75000"/>
                  <a:lumOff val="25000"/>
                </a:schemeClr>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55999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chemeClr val="tx1">
                    <a:lumMod val="75000"/>
                    <a:lumOff val="25000"/>
                  </a:schemeClr>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Before the Next Class</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What’s Next?</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2" name="Picture 1" descr="A screenshot of a computer&#10;&#10;Description automatically generated with medium confidence">
            <a:extLst>
              <a:ext uri="{FF2B5EF4-FFF2-40B4-BE49-F238E27FC236}">
                <a16:creationId xmlns:a16="http://schemas.microsoft.com/office/drawing/2014/main" id="{A9990B93-150F-D7FA-8CDF-816718BCDA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8947063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88925961"/>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07746709"/>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31272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3536647633"/>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5348906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632013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13" name="Group 12" hidden="1">
            <a:extLst>
              <a:ext uri="{FF2B5EF4-FFF2-40B4-BE49-F238E27FC236}">
                <a16:creationId xmlns:a16="http://schemas.microsoft.com/office/drawing/2014/main" id="{16B8C86D-690C-8679-0C89-F4D009576CAF}"/>
              </a:ext>
            </a:extLst>
          </p:cNvPr>
          <p:cNvGrpSpPr>
            <a:grpSpLocks/>
          </p:cNvGrpSpPr>
          <p:nvPr userDrawn="1"/>
        </p:nvGrpSpPr>
        <p:grpSpPr>
          <a:xfrm>
            <a:off x="1239953" y="642551"/>
            <a:ext cx="4011669" cy="4670397"/>
            <a:chOff x="1239953" y="642551"/>
            <a:chExt cx="4011669" cy="4670397"/>
          </a:xfrm>
        </p:grpSpPr>
        <p:sp>
          <p:nvSpPr>
            <p:cNvPr id="2" name="Rectangle 1">
              <a:extLst>
                <a:ext uri="{FF2B5EF4-FFF2-40B4-BE49-F238E27FC236}">
                  <a16:creationId xmlns:a16="http://schemas.microsoft.com/office/drawing/2014/main" id="{1DB747F5-5266-DDBF-8B8B-6AF78984F4A6}"/>
                </a:ext>
              </a:extLst>
            </p:cNvPr>
            <p:cNvSpPr>
              <a:spLocks/>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FFF687B-5B53-6973-9596-70BBBD72EE56}"/>
                </a:ext>
              </a:extLst>
            </p:cNvPr>
            <p:cNvSpPr>
              <a:spLocks/>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52DB3C-19AB-7AF5-B459-CAF2AF2C0973}"/>
                </a:ext>
              </a:extLst>
            </p:cNvPr>
            <p:cNvSpPr>
              <a:spLocks/>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C3C8E8-C94E-EE19-7794-FFC583E56915}"/>
                </a:ext>
              </a:extLst>
            </p:cNvPr>
            <p:cNvSpPr>
              <a:spLocks/>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958B4A-72D3-24FF-4B57-C742B90B61FC}"/>
                </a:ext>
              </a:extLst>
            </p:cNvPr>
            <p:cNvSpPr>
              <a:spLocks/>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2944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0" lvl="0" indent="0" algn="ctr">
              <a:lnSpc>
                <a:spcPct val="114000"/>
              </a:lnSpc>
              <a:spcBef>
                <a:spcPts val="0"/>
              </a:spcBef>
              <a:spcAft>
                <a:spcPts val="0"/>
              </a:spcAft>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3505095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rgbClr val="3F3F3F"/>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4093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236308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rgbClr val="404040"/>
                </a:solidFill>
                <a:latin typeface="Open Sans"/>
                <a:ea typeface="Open Sans"/>
                <a:cs typeface="Open Sans"/>
                <a:sym typeface="Open Sans"/>
              </a:rPr>
              <a:t>Knowledge Check</a:t>
            </a:r>
            <a:endParaRPr sz="1400" b="0" i="0" u="none" strike="noStrike" cap="none">
              <a:solidFill>
                <a:srgbClr val="404040"/>
              </a:solidFill>
              <a:latin typeface="Arial"/>
              <a:ea typeface="Arial"/>
              <a:cs typeface="Arial"/>
              <a:sym typeface="Arial"/>
            </a:endParaRPr>
          </a:p>
        </p:txBody>
      </p:sp>
    </p:spTree>
    <p:extLst>
      <p:ext uri="{BB962C8B-B14F-4D97-AF65-F5344CB8AC3E}">
        <p14:creationId xmlns:p14="http://schemas.microsoft.com/office/powerpoint/2010/main" val="40876002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5680819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8B96215F-FF61-9AD3-5B66-650C7AFE975B}"/>
              </a:ext>
            </a:extLst>
          </p:cNvPr>
          <p:cNvSpPr>
            <a:spLocks noGrp="1"/>
          </p:cNvSpPr>
          <p:nvPr>
            <p:ph type="body" sz="quarter" idx="10"/>
          </p:nvPr>
        </p:nvSpPr>
        <p:spPr>
          <a:xfrm>
            <a:off x="2966241" y="586375"/>
            <a:ext cx="12408327" cy="1434832"/>
          </a:xfrm>
        </p:spPr>
        <p:txBody>
          <a:bodyPr vert="horz" lIns="91440" tIns="45720" rIns="91440" bIns="45720" rtlCol="0" anchor="ctr">
            <a:normAutofit/>
          </a:bodyPr>
          <a:lstStyle>
            <a:lvl1pPr marL="0" indent="0">
              <a:buNone/>
              <a:defRPr lang="en-US" b="1" dirty="0"/>
            </a:lvl1pPr>
          </a:lstStyle>
          <a:p>
            <a:pPr marL="228600" lvl="0" indent="-228600">
              <a:spcBef>
                <a:spcPts val="0"/>
              </a:spcBef>
            </a:pPr>
            <a:endParaRPr lang="en-US"/>
          </a:p>
        </p:txBody>
      </p:sp>
      <p:sp>
        <p:nvSpPr>
          <p:cNvPr id="2" name="Q_No">
            <a:extLst>
              <a:ext uri="{FF2B5EF4-FFF2-40B4-BE49-F238E27FC236}">
                <a16:creationId xmlns:a16="http://schemas.microsoft.com/office/drawing/2014/main" id="{478376F7-6761-F612-87E3-8A171B46CBEA}"/>
              </a:ext>
            </a:extLst>
          </p:cNvPr>
          <p:cNvSpPr>
            <a:spLocks noGrp="1"/>
          </p:cNvSpPr>
          <p:nvPr>
            <p:ph type="body" sz="quarter" idx="19"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4632874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CEA2BD72-C1DD-4B25-C5E5-D6139517C0DF}"/>
              </a:ext>
            </a:extLst>
          </p:cNvPr>
          <p:cNvSpPr>
            <a:spLocks noGrp="1"/>
          </p:cNvSpPr>
          <p:nvPr>
            <p:ph type="body" sz="quarter" idx="11" hasCustomPrompt="1"/>
          </p:nvPr>
        </p:nvSpPr>
        <p:spPr>
          <a:xfrm>
            <a:off x="2967015" y="588622"/>
            <a:ext cx="12401573" cy="1430338"/>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 name="Q_No">
            <a:extLst>
              <a:ext uri="{FF2B5EF4-FFF2-40B4-BE49-F238E27FC236}">
                <a16:creationId xmlns:a16="http://schemas.microsoft.com/office/drawing/2014/main" id="{CFDB5F30-1443-61A1-5CA2-AB7E885C495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801209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lang="en-US" sz="1400" b="0" i="0" u="none" strike="noStrike" cap="none">
              <a:solidFill>
                <a:srgbClr val="000000"/>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46855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68474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997951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4276656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7264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0263509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6788870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4697170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634740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314486875"/>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454695947"/>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97193308"/>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rgbClr val="404040"/>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3709453824"/>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4205310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8"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rgbClr val="404040"/>
                </a:solidFill>
                <a:latin typeface="Open Sans"/>
                <a:ea typeface="Open Sans"/>
                <a:cs typeface="Open Sans"/>
                <a:sym typeface="Open Sans"/>
              </a:rPr>
              <a:t>Before the Next Class</a:t>
            </a:r>
            <a:endParaRPr sz="2800" b="1">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6184855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rgbClr val="404040"/>
                </a:solidFill>
                <a:latin typeface="Open Sans"/>
                <a:ea typeface="Open Sans"/>
                <a:cs typeface="Open Sans"/>
                <a:sym typeface="Open Sans"/>
              </a:rPr>
              <a:t>What’s Next?</a:t>
            </a:r>
            <a:endParaRPr sz="2800" b="1">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40758244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9159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59"/>
        <p:cNvGrpSpPr/>
        <p:nvPr/>
      </p:nvGrpSpPr>
      <p:grpSpPr>
        <a:xfrm>
          <a:off x="0" y="0"/>
          <a:ext cx="0" cy="0"/>
          <a:chOff x="0" y="0"/>
          <a:chExt cx="0" cy="0"/>
        </a:xfrm>
      </p:grpSpPr>
      <p:pic>
        <p:nvPicPr>
          <p:cNvPr id="60" name="Google Shape;60;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3" name="Google Shape;63;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 name="Google Shape;64;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 name="Google Shape;67;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 name="Google Shape;68;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 name="Google Shape;69;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 name="Google Shape;70;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 name="Google Shape;71;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9418770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1752554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p15:clr>
            <a:srgbClr val="5ACBF0"/>
          </p15:clr>
        </p15:guide>
        <p15:guide id="2" pos="5120">
          <p15:clr>
            <a:srgbClr val="000000"/>
          </p15:clr>
        </p15:guide>
        <p15:guide id="3" orient="horz" pos="2880">
          <p15:clr>
            <a:srgbClr val="000000"/>
          </p15:clr>
        </p15:guide>
        <p15:guide id="4" orient="horz" pos="5184">
          <p15:clr>
            <a:srgbClr val="5ACBF0"/>
          </p15:clr>
        </p15:guide>
        <p15:guide id="5" pos="1016">
          <p15:clr>
            <a:srgbClr val="5ACBF0"/>
          </p15:clr>
        </p15:guide>
        <p15:guide id="6" pos="512">
          <p15:clr>
            <a:srgbClr val="F26B43"/>
          </p15:clr>
        </p15:guide>
        <p15:guide id="7" pos="9224">
          <p15:clr>
            <a:srgbClr val="5ACBF0"/>
          </p15:clr>
        </p15:guide>
        <p15:guide id="8" pos="9728">
          <p15:clr>
            <a:srgbClr val="F26B43"/>
          </p15:clr>
        </p15:guide>
        <p15:guide id="9" orient="horz" pos="288">
          <p15:clr>
            <a:srgbClr val="F26B43"/>
          </p15:clr>
        </p15:guide>
        <p15:guide id="10" orient="horz" pos="5472">
          <p15:clr>
            <a:srgbClr val="F26B43"/>
          </p15:clr>
        </p15:guide>
        <p15:guide id="11" pos="8576">
          <p15:clr>
            <a:srgbClr val="5ACBF0"/>
          </p15:clr>
        </p15:guide>
        <p15:guide id="12" pos="8192">
          <p15:clr>
            <a:srgbClr val="5ACBF0"/>
          </p15:clr>
        </p15:guide>
        <p15:guide id="13" pos="1664">
          <p15:clr>
            <a:srgbClr val="5ACBF0"/>
          </p15:clr>
        </p15:guide>
        <p15:guide id="14" pos="20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2.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0.xml"/><Relationship Id="rId1" Type="http://schemas.openxmlformats.org/officeDocument/2006/relationships/slideLayout" Target="../slideLayouts/slideLayout10.xml"/><Relationship Id="rId5" Type="http://schemas.openxmlformats.org/officeDocument/2006/relationships/image" Target="../media/image73.png"/><Relationship Id="rId4" Type="http://schemas.openxmlformats.org/officeDocument/2006/relationships/image" Target="../media/image72.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1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1.xml"/><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1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7.xml"/><Relationship Id="rId1" Type="http://schemas.openxmlformats.org/officeDocument/2006/relationships/slideLayout" Target="../slideLayouts/slideLayout10.xml"/><Relationship Id="rId4" Type="http://schemas.openxmlformats.org/officeDocument/2006/relationships/image" Target="../media/image85.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image" Target="../media/image87.png"/></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image" Target="../media/image88.png"/></Relationships>
</file>

<file path=ppt/slides/_rels/slide21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214.xml"/><Relationship Id="rId7" Type="http://schemas.openxmlformats.org/officeDocument/2006/relationships/image" Target="../media/image92.png"/><Relationship Id="rId2" Type="http://schemas.openxmlformats.org/officeDocument/2006/relationships/slideLayout" Target="../slideLayouts/slideLayout10.xml"/><Relationship Id="rId1" Type="http://schemas.openxmlformats.org/officeDocument/2006/relationships/tags" Target="../tags/tag6.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10.xml"/><Relationship Id="rId1" Type="http://schemas.openxmlformats.org/officeDocument/2006/relationships/tags" Target="../tags/tag7.xml"/><Relationship Id="rId5" Type="http://schemas.openxmlformats.org/officeDocument/2006/relationships/image" Target="../media/image97.svg"/><Relationship Id="rId4" Type="http://schemas.openxmlformats.org/officeDocument/2006/relationships/image" Target="../media/image96.pn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10.xml"/><Relationship Id="rId1" Type="http://schemas.openxmlformats.org/officeDocument/2006/relationships/tags" Target="../tags/tag8.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png"/></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0.xml"/><Relationship Id="rId1" Type="http://schemas.openxmlformats.org/officeDocument/2006/relationships/tags" Target="../tags/tag9.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jpeg"/></Relationships>
</file>

<file path=ppt/slides/_rels/slide21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notesSlide" Target="../notesSlides/notesSlide218.xml"/><Relationship Id="rId7" Type="http://schemas.openxmlformats.org/officeDocument/2006/relationships/image" Target="../media/image107.png"/><Relationship Id="rId2" Type="http://schemas.openxmlformats.org/officeDocument/2006/relationships/slideLayout" Target="../slideLayouts/slideLayout10.xml"/><Relationship Id="rId1" Type="http://schemas.openxmlformats.org/officeDocument/2006/relationships/tags" Target="../tags/tag1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10.xml"/><Relationship Id="rId1" Type="http://schemas.openxmlformats.org/officeDocument/2006/relationships/tags" Target="../tags/tag12.xml"/><Relationship Id="rId4" Type="http://schemas.openxmlformats.org/officeDocument/2006/relationships/image" Target="../media/image93.pn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0.xml"/><Relationship Id="rId1" Type="http://schemas.openxmlformats.org/officeDocument/2006/relationships/tags" Target="../tags/tag13.xml"/><Relationship Id="rId5" Type="http://schemas.openxmlformats.org/officeDocument/2006/relationships/image" Target="../media/image111.svg"/><Relationship Id="rId4" Type="http://schemas.openxmlformats.org/officeDocument/2006/relationships/image" Target="../media/image110.png"/></Relationships>
</file>

<file path=ppt/slides/_rels/slide222.xml.rels><?xml version="1.0" encoding="UTF-8" standalone="yes"?>
<Relationships xmlns="http://schemas.openxmlformats.org/package/2006/relationships"><Relationship Id="rId8" Type="http://schemas.openxmlformats.org/officeDocument/2006/relationships/image" Target="../media/image116.jpeg"/><Relationship Id="rId13" Type="http://schemas.openxmlformats.org/officeDocument/2006/relationships/image" Target="../media/image121.png"/><Relationship Id="rId3" Type="http://schemas.openxmlformats.org/officeDocument/2006/relationships/notesSlide" Target="../notesSlides/notesSlide222.xml"/><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slideLayout" Target="../slideLayouts/slideLayout10.xml"/><Relationship Id="rId1" Type="http://schemas.openxmlformats.org/officeDocument/2006/relationships/tags" Target="../tags/tag14.xml"/><Relationship Id="rId6" Type="http://schemas.openxmlformats.org/officeDocument/2006/relationships/image" Target="../media/image114.jpeg"/><Relationship Id="rId11" Type="http://schemas.openxmlformats.org/officeDocument/2006/relationships/image" Target="../media/image119.jpeg"/><Relationship Id="rId5" Type="http://schemas.openxmlformats.org/officeDocument/2006/relationships/image" Target="../media/image113.png"/><Relationship Id="rId10" Type="http://schemas.openxmlformats.org/officeDocument/2006/relationships/image" Target="../media/image118.jpeg"/><Relationship Id="rId4" Type="http://schemas.openxmlformats.org/officeDocument/2006/relationships/image" Target="../media/image112.png"/><Relationship Id="rId9" Type="http://schemas.openxmlformats.org/officeDocument/2006/relationships/image" Target="../media/image117.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10.xml"/><Relationship Id="rId1" Type="http://schemas.openxmlformats.org/officeDocument/2006/relationships/tags" Target="../tags/tag15.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7.xml"/><Relationship Id="rId1" Type="http://schemas.openxmlformats.org/officeDocument/2006/relationships/tags" Target="../tags/tag16.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7.xml"/><Relationship Id="rId1" Type="http://schemas.openxmlformats.org/officeDocument/2006/relationships/tags" Target="../tags/tag17.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17.xml"/><Relationship Id="rId1" Type="http://schemas.openxmlformats.org/officeDocument/2006/relationships/tags" Target="../tags/tag18.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17.xml"/><Relationship Id="rId1" Type="http://schemas.openxmlformats.org/officeDocument/2006/relationships/tags" Target="../tags/tag19.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0.xml"/><Relationship Id="rId1" Type="http://schemas.openxmlformats.org/officeDocument/2006/relationships/tags" Target="../tags/tag20.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10.xml"/><Relationship Id="rId1" Type="http://schemas.openxmlformats.org/officeDocument/2006/relationships/tags" Target="../tags/tag22.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10.xml"/><Relationship Id="rId1" Type="http://schemas.openxmlformats.org/officeDocument/2006/relationships/tags" Target="../tags/tag23.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17.xml"/><Relationship Id="rId1" Type="http://schemas.openxmlformats.org/officeDocument/2006/relationships/tags" Target="../tags/tag24.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17.xml"/><Relationship Id="rId1" Type="http://schemas.openxmlformats.org/officeDocument/2006/relationships/tags" Target="../tags/tag25.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17.xml"/><Relationship Id="rId1" Type="http://schemas.openxmlformats.org/officeDocument/2006/relationships/tags" Target="../tags/tag26.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17.xml"/><Relationship Id="rId1" Type="http://schemas.openxmlformats.org/officeDocument/2006/relationships/tags" Target="../tags/tag27.xml"/></Relationships>
</file>

<file path=ppt/slides/_rels/slide2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6.xml"/></Relationships>
</file>

<file path=ppt/slides/_rels/slide2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6.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12.xml"/><Relationship Id="rId1" Type="http://schemas.openxmlformats.org/officeDocument/2006/relationships/tags" Target="../tags/tag2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14.xml"/><Relationship Id="rId1" Type="http://schemas.openxmlformats.org/officeDocument/2006/relationships/tags" Target="../tags/tag30.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4" name="Text Placeholder 4">
            <a:extLst>
              <a:ext uri="{FF2B5EF4-FFF2-40B4-BE49-F238E27FC236}">
                <a16:creationId xmlns:a16="http://schemas.microsoft.com/office/drawing/2014/main" id="{B572FB00-E7E1-6578-3AD4-F39DE776BABC}"/>
              </a:ext>
            </a:extLst>
          </p:cNvPr>
          <p:cNvSpPr>
            <a:spLocks noGrp="1"/>
          </p:cNvSpPr>
          <p:nvPr>
            <p:ph type="body" idx="10"/>
          </p:nvPr>
        </p:nvSpPr>
        <p:spPr>
          <a:xfrm>
            <a:off x="653386" y="4114800"/>
            <a:ext cx="7835706" cy="914400"/>
          </a:xfrm>
        </p:spPr>
        <p:txBody>
          <a:bodyPr/>
          <a:lstStyle/>
          <a:p>
            <a:r>
              <a:rPr lang="en-US" dirty="0">
                <a:sym typeface="Open Sans"/>
              </a:rPr>
              <a:t>Build a Strong MERN Foundation</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i="0"/>
              <a:t>JavaScript </a:t>
            </a:r>
            <a:r>
              <a:rPr lang="en-US"/>
              <a:t>Application</a:t>
            </a:r>
            <a:endParaRPr/>
          </a:p>
        </p:txBody>
      </p:sp>
      <p:grpSp>
        <p:nvGrpSpPr>
          <p:cNvPr id="285" name="Google Shape;285;p15"/>
          <p:cNvGrpSpPr/>
          <p:nvPr/>
        </p:nvGrpSpPr>
        <p:grpSpPr>
          <a:xfrm>
            <a:off x="1469200" y="3545184"/>
            <a:ext cx="4223862" cy="911178"/>
            <a:chOff x="2101089" y="3959390"/>
            <a:chExt cx="4206405" cy="962440"/>
          </a:xfrm>
        </p:grpSpPr>
        <p:sp>
          <p:nvSpPr>
            <p:cNvPr id="286" name="Google Shape;286;p15"/>
            <p:cNvSpPr/>
            <p:nvPr/>
          </p:nvSpPr>
          <p:spPr>
            <a:xfrm>
              <a:off x="2582183" y="4043546"/>
              <a:ext cx="3725311" cy="794128"/>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7" name="Google Shape;287;p15"/>
            <p:cNvSpPr txBox="1"/>
            <p:nvPr/>
          </p:nvSpPr>
          <p:spPr>
            <a:xfrm>
              <a:off x="3219197" y="4306196"/>
              <a:ext cx="2706613" cy="49275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Mobile app creation</a:t>
              </a:r>
              <a:endParaRPr/>
            </a:p>
          </p:txBody>
        </p:sp>
        <p:sp>
          <p:nvSpPr>
            <p:cNvPr id="288" name="Google Shape;288;p15"/>
            <p:cNvSpPr/>
            <p:nvPr/>
          </p:nvSpPr>
          <p:spPr>
            <a:xfrm>
              <a:off x="2101089" y="3959390"/>
              <a:ext cx="962189" cy="962440"/>
            </a:xfrm>
            <a:prstGeom prst="ellipse">
              <a:avLst/>
            </a:prstGeom>
            <a:solidFill>
              <a:schemeClr val="accent1"/>
            </a:solidFill>
            <a:ln>
              <a:noFill/>
            </a:ln>
          </p:spPr>
          <p:txBody>
            <a:bodyPr spcFirstLastPara="1" wrap="square" lIns="109725" tIns="54850" rIns="109725" bIns="5485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01</a:t>
              </a:r>
              <a:endParaRPr/>
            </a:p>
          </p:txBody>
        </p:sp>
      </p:grpSp>
      <p:grpSp>
        <p:nvGrpSpPr>
          <p:cNvPr id="289" name="Google Shape;289;p15"/>
          <p:cNvGrpSpPr/>
          <p:nvPr/>
        </p:nvGrpSpPr>
        <p:grpSpPr>
          <a:xfrm>
            <a:off x="6305566" y="3577194"/>
            <a:ext cx="4223862" cy="911178"/>
            <a:chOff x="6857868" y="3959390"/>
            <a:chExt cx="4206405" cy="962440"/>
          </a:xfrm>
        </p:grpSpPr>
        <p:sp>
          <p:nvSpPr>
            <p:cNvPr id="290" name="Google Shape;290;p15"/>
            <p:cNvSpPr/>
            <p:nvPr/>
          </p:nvSpPr>
          <p:spPr>
            <a:xfrm>
              <a:off x="7338962" y="4043546"/>
              <a:ext cx="3725311" cy="794128"/>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1" name="Google Shape;291;p15"/>
            <p:cNvSpPr/>
            <p:nvPr/>
          </p:nvSpPr>
          <p:spPr>
            <a:xfrm>
              <a:off x="6857868" y="3959390"/>
              <a:ext cx="962189" cy="962440"/>
            </a:xfrm>
            <a:prstGeom prst="ellipse">
              <a:avLst/>
            </a:prstGeom>
            <a:solidFill>
              <a:schemeClr val="accent1"/>
            </a:solidFill>
            <a:ln>
              <a:noFill/>
            </a:ln>
          </p:spPr>
          <p:txBody>
            <a:bodyPr spcFirstLastPara="1" wrap="square" lIns="109725" tIns="54850" rIns="109725" bIns="5485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02</a:t>
              </a:r>
              <a:endParaRPr/>
            </a:p>
          </p:txBody>
        </p:sp>
        <p:sp>
          <p:nvSpPr>
            <p:cNvPr id="292" name="Google Shape;292;p15"/>
            <p:cNvSpPr txBox="1"/>
            <p:nvPr/>
          </p:nvSpPr>
          <p:spPr>
            <a:xfrm>
              <a:off x="7933567" y="4306196"/>
              <a:ext cx="2634500" cy="247589"/>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Game development</a:t>
              </a:r>
              <a:endParaRPr/>
            </a:p>
          </p:txBody>
        </p:sp>
      </p:grpSp>
      <p:grpSp>
        <p:nvGrpSpPr>
          <p:cNvPr id="293" name="Google Shape;293;p15"/>
          <p:cNvGrpSpPr/>
          <p:nvPr/>
        </p:nvGrpSpPr>
        <p:grpSpPr>
          <a:xfrm>
            <a:off x="11145142" y="3545184"/>
            <a:ext cx="3978476" cy="911178"/>
            <a:chOff x="11614647" y="3959390"/>
            <a:chExt cx="3962034" cy="962440"/>
          </a:xfrm>
        </p:grpSpPr>
        <p:sp>
          <p:nvSpPr>
            <p:cNvPr id="294" name="Google Shape;294;p15"/>
            <p:cNvSpPr/>
            <p:nvPr/>
          </p:nvSpPr>
          <p:spPr>
            <a:xfrm>
              <a:off x="11851370" y="4032926"/>
              <a:ext cx="3725311" cy="794128"/>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5" name="Google Shape;295;p15"/>
            <p:cNvSpPr/>
            <p:nvPr/>
          </p:nvSpPr>
          <p:spPr>
            <a:xfrm>
              <a:off x="11614647" y="3959390"/>
              <a:ext cx="962189" cy="962440"/>
            </a:xfrm>
            <a:prstGeom prst="ellipse">
              <a:avLst/>
            </a:prstGeom>
            <a:solidFill>
              <a:schemeClr val="accent1"/>
            </a:solidFill>
            <a:ln>
              <a:noFill/>
            </a:ln>
          </p:spPr>
          <p:txBody>
            <a:bodyPr spcFirstLastPara="1" wrap="square" lIns="109725" tIns="54850" rIns="109725" bIns="5485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03</a:t>
              </a:r>
              <a:endParaRPr/>
            </a:p>
          </p:txBody>
        </p:sp>
        <p:sp>
          <p:nvSpPr>
            <p:cNvPr id="296" name="Google Shape;296;p15"/>
            <p:cNvSpPr txBox="1"/>
            <p:nvPr/>
          </p:nvSpPr>
          <p:spPr>
            <a:xfrm>
              <a:off x="12632819" y="4295743"/>
              <a:ext cx="2943862" cy="458254"/>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Web development	</a:t>
              </a:r>
              <a:endParaRPr/>
            </a:p>
          </p:txBody>
        </p:sp>
      </p:grpSp>
      <p:grpSp>
        <p:nvGrpSpPr>
          <p:cNvPr id="297" name="Google Shape;297;p15"/>
          <p:cNvGrpSpPr/>
          <p:nvPr/>
        </p:nvGrpSpPr>
        <p:grpSpPr>
          <a:xfrm>
            <a:off x="9249152" y="7359710"/>
            <a:ext cx="4629407" cy="911178"/>
            <a:chOff x="9379323" y="6972705"/>
            <a:chExt cx="4610273" cy="962440"/>
          </a:xfrm>
        </p:grpSpPr>
        <p:sp>
          <p:nvSpPr>
            <p:cNvPr id="298" name="Google Shape;298;p15"/>
            <p:cNvSpPr/>
            <p:nvPr/>
          </p:nvSpPr>
          <p:spPr>
            <a:xfrm>
              <a:off x="9991044" y="7056861"/>
              <a:ext cx="3895115" cy="794128"/>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15"/>
            <p:cNvSpPr/>
            <p:nvPr/>
          </p:nvSpPr>
          <p:spPr>
            <a:xfrm>
              <a:off x="9379323" y="6972705"/>
              <a:ext cx="962189" cy="962440"/>
            </a:xfrm>
            <a:prstGeom prst="ellipse">
              <a:avLst/>
            </a:prstGeom>
            <a:solidFill>
              <a:schemeClr val="accent1"/>
            </a:solidFill>
            <a:ln>
              <a:noFill/>
            </a:ln>
          </p:spPr>
          <p:txBody>
            <a:bodyPr spcFirstLastPara="1" wrap="square" lIns="109725" tIns="54850" rIns="109725" bIns="5485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05</a:t>
              </a:r>
              <a:endParaRPr/>
            </a:p>
          </p:txBody>
        </p:sp>
        <p:sp>
          <p:nvSpPr>
            <p:cNvPr id="300" name="Google Shape;300;p15"/>
            <p:cNvSpPr txBox="1"/>
            <p:nvPr/>
          </p:nvSpPr>
          <p:spPr>
            <a:xfrm>
              <a:off x="10275146" y="7308499"/>
              <a:ext cx="3714450" cy="540095"/>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Server-side development</a:t>
              </a:r>
              <a:endParaRPr/>
            </a:p>
          </p:txBody>
        </p:sp>
      </p:grpSp>
      <p:grpSp>
        <p:nvGrpSpPr>
          <p:cNvPr id="301" name="Google Shape;301;p15"/>
          <p:cNvGrpSpPr/>
          <p:nvPr/>
        </p:nvGrpSpPr>
        <p:grpSpPr>
          <a:xfrm>
            <a:off x="3756960" y="7439644"/>
            <a:ext cx="4345014" cy="911178"/>
            <a:chOff x="4291817" y="6972847"/>
            <a:chExt cx="4327057" cy="962440"/>
          </a:xfrm>
        </p:grpSpPr>
        <p:sp>
          <p:nvSpPr>
            <p:cNvPr id="302" name="Google Shape;302;p15"/>
            <p:cNvSpPr/>
            <p:nvPr/>
          </p:nvSpPr>
          <p:spPr>
            <a:xfrm>
              <a:off x="4893563" y="7056861"/>
              <a:ext cx="3725311" cy="794128"/>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15"/>
            <p:cNvSpPr/>
            <p:nvPr/>
          </p:nvSpPr>
          <p:spPr>
            <a:xfrm>
              <a:off x="4291817" y="6972847"/>
              <a:ext cx="962189" cy="962440"/>
            </a:xfrm>
            <a:prstGeom prst="ellipse">
              <a:avLst/>
            </a:prstGeom>
            <a:solidFill>
              <a:schemeClr val="accent1"/>
            </a:solidFill>
            <a:ln>
              <a:noFill/>
            </a:ln>
          </p:spPr>
          <p:txBody>
            <a:bodyPr spcFirstLastPara="1" wrap="square" lIns="109725" tIns="54850" rIns="109725" bIns="5485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04</a:t>
              </a:r>
              <a:endParaRPr/>
            </a:p>
          </p:txBody>
        </p:sp>
        <p:sp>
          <p:nvSpPr>
            <p:cNvPr id="304" name="Google Shape;304;p15"/>
            <p:cNvSpPr txBox="1"/>
            <p:nvPr/>
          </p:nvSpPr>
          <p:spPr>
            <a:xfrm>
              <a:off x="5314235" y="7304160"/>
              <a:ext cx="3244409" cy="463197"/>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Smart watch application</a:t>
              </a:r>
              <a:endParaRPr/>
            </a:p>
          </p:txBody>
        </p:sp>
      </p:grpSp>
      <p:pic>
        <p:nvPicPr>
          <p:cNvPr id="305" name="Google Shape;305;p15" descr="Icon&#10;&#10;Description automatically generated"/>
          <p:cNvPicPr preferRelativeResize="0"/>
          <p:nvPr/>
        </p:nvPicPr>
        <p:blipFill rotWithShape="1">
          <a:blip r:embed="rId3">
            <a:alphaModFix/>
          </a:blip>
          <a:srcRect/>
          <a:stretch/>
        </p:blipFill>
        <p:spPr>
          <a:xfrm>
            <a:off x="3181994" y="1994348"/>
            <a:ext cx="1142772" cy="1342750"/>
          </a:xfrm>
          <a:prstGeom prst="rect">
            <a:avLst/>
          </a:prstGeom>
          <a:noFill/>
          <a:ln>
            <a:noFill/>
          </a:ln>
        </p:spPr>
      </p:pic>
      <p:pic>
        <p:nvPicPr>
          <p:cNvPr id="306" name="Google Shape;306;p15"/>
          <p:cNvPicPr preferRelativeResize="0"/>
          <p:nvPr/>
        </p:nvPicPr>
        <p:blipFill rotWithShape="1">
          <a:blip r:embed="rId4">
            <a:alphaModFix/>
          </a:blip>
          <a:srcRect/>
          <a:stretch/>
        </p:blipFill>
        <p:spPr>
          <a:xfrm>
            <a:off x="11027238" y="5920320"/>
            <a:ext cx="1583627" cy="1269259"/>
          </a:xfrm>
          <a:prstGeom prst="rect">
            <a:avLst/>
          </a:prstGeom>
          <a:noFill/>
          <a:ln>
            <a:noFill/>
          </a:ln>
        </p:spPr>
      </p:pic>
      <p:pic>
        <p:nvPicPr>
          <p:cNvPr id="307" name="Google Shape;307;p15" descr="Icon&#10;&#10;Description automatically generated"/>
          <p:cNvPicPr preferRelativeResize="0"/>
          <p:nvPr/>
        </p:nvPicPr>
        <p:blipFill rotWithShape="1">
          <a:blip r:embed="rId5">
            <a:alphaModFix/>
          </a:blip>
          <a:srcRect/>
          <a:stretch/>
        </p:blipFill>
        <p:spPr>
          <a:xfrm>
            <a:off x="5581660" y="5752319"/>
            <a:ext cx="1164480" cy="1515973"/>
          </a:xfrm>
          <a:prstGeom prst="rect">
            <a:avLst/>
          </a:prstGeom>
          <a:noFill/>
          <a:ln>
            <a:noFill/>
          </a:ln>
        </p:spPr>
      </p:pic>
      <p:pic>
        <p:nvPicPr>
          <p:cNvPr id="308" name="Google Shape;308;p15" descr="Icon&#10;&#10;Description automatically generated"/>
          <p:cNvPicPr preferRelativeResize="0"/>
          <p:nvPr/>
        </p:nvPicPr>
        <p:blipFill rotWithShape="1">
          <a:blip r:embed="rId6">
            <a:alphaModFix/>
          </a:blip>
          <a:srcRect/>
          <a:stretch/>
        </p:blipFill>
        <p:spPr>
          <a:xfrm>
            <a:off x="12525170" y="2116079"/>
            <a:ext cx="1253666" cy="1266550"/>
          </a:xfrm>
          <a:prstGeom prst="rect">
            <a:avLst/>
          </a:prstGeom>
          <a:noFill/>
          <a:ln>
            <a:noFill/>
          </a:ln>
        </p:spPr>
      </p:pic>
      <p:pic>
        <p:nvPicPr>
          <p:cNvPr id="309" name="Google Shape;309;p15"/>
          <p:cNvPicPr preferRelativeResize="0"/>
          <p:nvPr/>
        </p:nvPicPr>
        <p:blipFill rotWithShape="1">
          <a:blip r:embed="rId7">
            <a:alphaModFix/>
          </a:blip>
          <a:srcRect/>
          <a:stretch/>
        </p:blipFill>
        <p:spPr>
          <a:xfrm>
            <a:off x="7583193" y="2022929"/>
            <a:ext cx="1492619" cy="1266550"/>
          </a:xfrm>
          <a:prstGeom prst="rect">
            <a:avLst/>
          </a:prstGeom>
          <a:noFill/>
          <a:ln>
            <a:noFill/>
          </a:ln>
        </p:spPr>
      </p:pic>
      <p:sp>
        <p:nvSpPr>
          <p:cNvPr id="5" name="Brandline_LVC">
            <a:extLst>
              <a:ext uri="{FF2B5EF4-FFF2-40B4-BE49-F238E27FC236}">
                <a16:creationId xmlns:a16="http://schemas.microsoft.com/office/drawing/2014/main" id="{48607B8A-D433-C36F-AC5A-A77B5B6DB226}"/>
              </a:ext>
            </a:extLst>
          </p:cNvPr>
          <p:cNvSpPr/>
          <p:nvPr/>
        </p:nvSpPr>
        <p:spPr>
          <a:xfrm>
            <a:off x="5702300" y="816324"/>
            <a:ext cx="4865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Filter Method</a:t>
            </a:r>
          </a:p>
        </p:txBody>
      </p:sp>
      <p:sp>
        <p:nvSpPr>
          <p:cNvPr id="24" name="Brandline_LVC">
            <a:extLst>
              <a:ext uri="{FF2B5EF4-FFF2-40B4-BE49-F238E27FC236}">
                <a16:creationId xmlns:a16="http://schemas.microsoft.com/office/drawing/2014/main" id="{43EA8205-397E-7158-6D10-96624A6B4360}"/>
              </a:ext>
            </a:extLst>
          </p:cNvPr>
          <p:cNvSpPr/>
          <p:nvPr/>
        </p:nvSpPr>
        <p:spPr>
          <a:xfrm>
            <a:off x="6629400" y="816324"/>
            <a:ext cx="3008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7D185D-71CA-84E6-62DD-DF55344EE2E6}"/>
              </a:ext>
            </a:extLst>
          </p:cNvPr>
          <p:cNvGrpSpPr/>
          <p:nvPr/>
        </p:nvGrpSpPr>
        <p:grpSpPr>
          <a:xfrm>
            <a:off x="1622482" y="2463692"/>
            <a:ext cx="13440306" cy="6152458"/>
            <a:chOff x="1622482" y="2357367"/>
            <a:chExt cx="13440306" cy="6152458"/>
          </a:xfrm>
        </p:grpSpPr>
        <p:sp>
          <p:nvSpPr>
            <p:cNvPr id="2" name="Google Shape;216;p45">
              <a:extLst>
                <a:ext uri="{FF2B5EF4-FFF2-40B4-BE49-F238E27FC236}">
                  <a16:creationId xmlns:a16="http://schemas.microsoft.com/office/drawing/2014/main" id="{0C3A3CAD-D50D-E672-1E69-78FF1BD3AEFB}"/>
                </a:ext>
              </a:extLst>
            </p:cNvPr>
            <p:cNvSpPr/>
            <p:nvPr/>
          </p:nvSpPr>
          <p:spPr>
            <a:xfrm>
              <a:off x="1622482" y="2847720"/>
              <a:ext cx="4492500" cy="51753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0" name="Google Shape;217;p45">
              <a:extLst>
                <a:ext uri="{FF2B5EF4-FFF2-40B4-BE49-F238E27FC236}">
                  <a16:creationId xmlns:a16="http://schemas.microsoft.com/office/drawing/2014/main" id="{4B0674BF-1D49-9BAD-1D5F-7125A10B1C9A}"/>
                </a:ext>
              </a:extLst>
            </p:cNvPr>
            <p:cNvGrpSpPr/>
            <p:nvPr/>
          </p:nvGrpSpPr>
          <p:grpSpPr>
            <a:xfrm>
              <a:off x="4549794" y="2357367"/>
              <a:ext cx="9446227" cy="1059892"/>
              <a:chOff x="3145971" y="2189494"/>
              <a:chExt cx="9446227" cy="1059892"/>
            </a:xfrm>
          </p:grpSpPr>
          <p:sp>
            <p:nvSpPr>
              <p:cNvPr id="11" name="Google Shape;218;p45">
                <a:extLst>
                  <a:ext uri="{FF2B5EF4-FFF2-40B4-BE49-F238E27FC236}">
                    <a16:creationId xmlns:a16="http://schemas.microsoft.com/office/drawing/2014/main" id="{1A586C70-249E-A41B-BD06-A531B6BCB87F}"/>
                  </a:ext>
                </a:extLst>
              </p:cNvPr>
              <p:cNvSpPr/>
              <p:nvPr/>
            </p:nvSpPr>
            <p:spPr>
              <a:xfrm>
                <a:off x="3145971" y="2497270"/>
                <a:ext cx="721835" cy="752116"/>
              </a:xfrm>
              <a:prstGeom prst="ellipse">
                <a:avLst/>
              </a:pr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19;p45">
                <a:extLst>
                  <a:ext uri="{FF2B5EF4-FFF2-40B4-BE49-F238E27FC236}">
                    <a16:creationId xmlns:a16="http://schemas.microsoft.com/office/drawing/2014/main" id="{62D123DA-04DB-642F-45AE-14B805BDEE79}"/>
                  </a:ext>
                </a:extLst>
              </p:cNvPr>
              <p:cNvSpPr txBox="1"/>
              <p:nvPr/>
            </p:nvSpPr>
            <p:spPr>
              <a:xfrm>
                <a:off x="4005298" y="2189494"/>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callback()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A function to run for each array element (required)</a:t>
                </a:r>
                <a:endParaRPr sz="2200" b="0" i="0" u="none" strike="noStrike" cap="none">
                  <a:solidFill>
                    <a:srgbClr val="000000"/>
                  </a:solidFill>
                  <a:latin typeface="Open Sans"/>
                  <a:ea typeface="Open Sans"/>
                  <a:cs typeface="Open Sans"/>
                  <a:sym typeface="Open Sans"/>
                </a:endParaRPr>
              </a:p>
            </p:txBody>
          </p:sp>
        </p:grpSp>
        <p:grpSp>
          <p:nvGrpSpPr>
            <p:cNvPr id="13" name="Google Shape;220;p45">
              <a:extLst>
                <a:ext uri="{FF2B5EF4-FFF2-40B4-BE49-F238E27FC236}">
                  <a16:creationId xmlns:a16="http://schemas.microsoft.com/office/drawing/2014/main" id="{19225D6C-C282-A171-894E-406530529DB3}"/>
                </a:ext>
              </a:extLst>
            </p:cNvPr>
            <p:cNvGrpSpPr/>
            <p:nvPr/>
          </p:nvGrpSpPr>
          <p:grpSpPr>
            <a:xfrm>
              <a:off x="5434414" y="3577240"/>
              <a:ext cx="9308735" cy="869196"/>
              <a:chOff x="4030591" y="3409367"/>
              <a:chExt cx="9308735" cy="869196"/>
            </a:xfrm>
          </p:grpSpPr>
          <p:sp>
            <p:nvSpPr>
              <p:cNvPr id="14" name="Google Shape;221;p45">
                <a:extLst>
                  <a:ext uri="{FF2B5EF4-FFF2-40B4-BE49-F238E27FC236}">
                    <a16:creationId xmlns:a16="http://schemas.microsoft.com/office/drawing/2014/main" id="{F7654673-20BA-78C1-E590-6343DDE77E98}"/>
                  </a:ext>
                </a:extLst>
              </p:cNvPr>
              <p:cNvSpPr/>
              <p:nvPr/>
            </p:nvSpPr>
            <p:spPr>
              <a:xfrm>
                <a:off x="4030591" y="3526447"/>
                <a:ext cx="721835" cy="752116"/>
              </a:xfrm>
              <a:prstGeom prst="ellipse">
                <a:avLst/>
              </a:pr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222;p45">
                <a:extLst>
                  <a:ext uri="{FF2B5EF4-FFF2-40B4-BE49-F238E27FC236}">
                    <a16:creationId xmlns:a16="http://schemas.microsoft.com/office/drawing/2014/main" id="{402C8C19-F4F3-8843-4005-916653CB2516}"/>
                  </a:ext>
                </a:extLst>
              </p:cNvPr>
              <p:cNvSpPr txBox="1"/>
              <p:nvPr/>
            </p:nvSpPr>
            <p:spPr>
              <a:xfrm>
                <a:off x="4752426" y="3409367"/>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err="1">
                    <a:solidFill>
                      <a:srgbClr val="44494E"/>
                    </a:solidFill>
                    <a:latin typeface="Open Sans"/>
                    <a:ea typeface="Open Sans"/>
                    <a:cs typeface="Open Sans"/>
                    <a:sym typeface="Open Sans"/>
                  </a:rPr>
                  <a:t>currentValue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The value of the current element (required)</a:t>
                </a:r>
                <a:endParaRPr sz="2200" b="0" i="0" u="none" strike="noStrike" cap="none">
                  <a:solidFill>
                    <a:srgbClr val="000000"/>
                  </a:solidFill>
                  <a:latin typeface="Open Sans"/>
                  <a:ea typeface="Open Sans"/>
                  <a:cs typeface="Open Sans"/>
                  <a:sym typeface="Open Sans"/>
                </a:endParaRPr>
              </a:p>
            </p:txBody>
          </p:sp>
        </p:grpSp>
        <p:grpSp>
          <p:nvGrpSpPr>
            <p:cNvPr id="17" name="Google Shape;223;p45">
              <a:extLst>
                <a:ext uri="{FF2B5EF4-FFF2-40B4-BE49-F238E27FC236}">
                  <a16:creationId xmlns:a16="http://schemas.microsoft.com/office/drawing/2014/main" id="{B517BD4E-ABD4-036A-8B8D-69A0264C432F}"/>
                </a:ext>
              </a:extLst>
            </p:cNvPr>
            <p:cNvGrpSpPr/>
            <p:nvPr/>
          </p:nvGrpSpPr>
          <p:grpSpPr>
            <a:xfrm>
              <a:off x="5754053" y="5190101"/>
              <a:ext cx="9308735" cy="842400"/>
              <a:chOff x="4350230" y="5022228"/>
              <a:chExt cx="9308735" cy="842400"/>
            </a:xfrm>
          </p:grpSpPr>
          <p:sp>
            <p:nvSpPr>
              <p:cNvPr id="18" name="Google Shape;224;p45">
                <a:extLst>
                  <a:ext uri="{FF2B5EF4-FFF2-40B4-BE49-F238E27FC236}">
                    <a16:creationId xmlns:a16="http://schemas.microsoft.com/office/drawing/2014/main" id="{39908363-5C3F-7C91-844C-01004D8F1798}"/>
                  </a:ext>
                </a:extLst>
              </p:cNvPr>
              <p:cNvSpPr/>
              <p:nvPr/>
            </p:nvSpPr>
            <p:spPr>
              <a:xfrm>
                <a:off x="4350230" y="5067370"/>
                <a:ext cx="721835" cy="752116"/>
              </a:xfrm>
              <a:prstGeom prst="ellipse">
                <a:avLst/>
              </a:pr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225;p45">
                <a:extLst>
                  <a:ext uri="{FF2B5EF4-FFF2-40B4-BE49-F238E27FC236}">
                    <a16:creationId xmlns:a16="http://schemas.microsoft.com/office/drawing/2014/main" id="{9271247D-5516-63EE-5A8B-970E400B5EE3}"/>
                  </a:ext>
                </a:extLst>
              </p:cNvPr>
              <p:cNvSpPr txBox="1"/>
              <p:nvPr/>
            </p:nvSpPr>
            <p:spPr>
              <a:xfrm>
                <a:off x="5072065" y="5022228"/>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Index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The index of the current element index (optional)</a:t>
                </a:r>
                <a:endParaRPr sz="2200" b="0" i="0" u="none" strike="noStrike" cap="none">
                  <a:solidFill>
                    <a:srgbClr val="000000"/>
                  </a:solidFill>
                  <a:latin typeface="Open Sans"/>
                  <a:ea typeface="Open Sans"/>
                  <a:cs typeface="Open Sans"/>
                  <a:sym typeface="Open Sans"/>
                </a:endParaRPr>
              </a:p>
            </p:txBody>
          </p:sp>
        </p:grpSp>
        <p:grpSp>
          <p:nvGrpSpPr>
            <p:cNvPr id="20" name="Google Shape;226;p45">
              <a:extLst>
                <a:ext uri="{FF2B5EF4-FFF2-40B4-BE49-F238E27FC236}">
                  <a16:creationId xmlns:a16="http://schemas.microsoft.com/office/drawing/2014/main" id="{45D153DC-651A-BB35-ED45-86690CF0E669}"/>
                </a:ext>
              </a:extLst>
            </p:cNvPr>
            <p:cNvGrpSpPr/>
            <p:nvPr/>
          </p:nvGrpSpPr>
          <p:grpSpPr>
            <a:xfrm>
              <a:off x="5334195" y="6567911"/>
              <a:ext cx="9408953" cy="913852"/>
              <a:chOff x="3930373" y="6400038"/>
              <a:chExt cx="9408953" cy="913852"/>
            </a:xfrm>
          </p:grpSpPr>
          <p:sp>
            <p:nvSpPr>
              <p:cNvPr id="21" name="Google Shape;227;p45">
                <a:extLst>
                  <a:ext uri="{FF2B5EF4-FFF2-40B4-BE49-F238E27FC236}">
                    <a16:creationId xmlns:a16="http://schemas.microsoft.com/office/drawing/2014/main" id="{EBF2FCA0-9ADC-C2BB-24A6-97C788C0AAE6}"/>
                  </a:ext>
                </a:extLst>
              </p:cNvPr>
              <p:cNvSpPr/>
              <p:nvPr/>
            </p:nvSpPr>
            <p:spPr>
              <a:xfrm>
                <a:off x="3930373" y="6400038"/>
                <a:ext cx="721835" cy="752116"/>
              </a:xfrm>
              <a:prstGeom prst="ellipse">
                <a:avLst/>
              </a:prstGeom>
              <a:solidFill>
                <a:srgbClr val="1CD0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8;p45">
                <a:extLst>
                  <a:ext uri="{FF2B5EF4-FFF2-40B4-BE49-F238E27FC236}">
                    <a16:creationId xmlns:a16="http://schemas.microsoft.com/office/drawing/2014/main" id="{2B3932DB-20ED-9195-FD35-BBB20014AE9F}"/>
                  </a:ext>
                </a:extLst>
              </p:cNvPr>
              <p:cNvSpPr txBox="1"/>
              <p:nvPr/>
            </p:nvSpPr>
            <p:spPr>
              <a:xfrm>
                <a:off x="4752426" y="6471490"/>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err="1">
                    <a:solidFill>
                      <a:srgbClr val="44494E"/>
                    </a:solidFill>
                    <a:latin typeface="Open Sans"/>
                    <a:ea typeface="Open Sans"/>
                    <a:cs typeface="Open Sans"/>
                    <a:sym typeface="Open Sans"/>
                  </a:rPr>
                  <a:t>arr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The array of the current element (optional)</a:t>
                </a:r>
                <a:endParaRPr sz="2200" b="0" i="0" u="none" strike="noStrike" cap="none">
                  <a:solidFill>
                    <a:srgbClr val="000000"/>
                  </a:solidFill>
                  <a:latin typeface="Open Sans"/>
                  <a:ea typeface="Open Sans"/>
                  <a:cs typeface="Open Sans"/>
                  <a:sym typeface="Open Sans"/>
                </a:endParaRPr>
              </a:p>
            </p:txBody>
          </p:sp>
        </p:grpSp>
        <p:grpSp>
          <p:nvGrpSpPr>
            <p:cNvPr id="23" name="Google Shape;229;p45">
              <a:extLst>
                <a:ext uri="{FF2B5EF4-FFF2-40B4-BE49-F238E27FC236}">
                  <a16:creationId xmlns:a16="http://schemas.microsoft.com/office/drawing/2014/main" id="{CECDF2CA-F39B-8CCF-E846-6B521E1038F2}"/>
                </a:ext>
              </a:extLst>
            </p:cNvPr>
            <p:cNvGrpSpPr/>
            <p:nvPr/>
          </p:nvGrpSpPr>
          <p:grpSpPr>
            <a:xfrm>
              <a:off x="4237889" y="7453336"/>
              <a:ext cx="9431685" cy="1056489"/>
              <a:chOff x="2834066" y="7285463"/>
              <a:chExt cx="9431685" cy="1056489"/>
            </a:xfrm>
          </p:grpSpPr>
          <p:sp>
            <p:nvSpPr>
              <p:cNvPr id="25" name="Google Shape;230;p45">
                <a:extLst>
                  <a:ext uri="{FF2B5EF4-FFF2-40B4-BE49-F238E27FC236}">
                    <a16:creationId xmlns:a16="http://schemas.microsoft.com/office/drawing/2014/main" id="{6A03AF74-2BB9-558D-DC72-B3CED3917DAD}"/>
                  </a:ext>
                </a:extLst>
              </p:cNvPr>
              <p:cNvSpPr/>
              <p:nvPr/>
            </p:nvSpPr>
            <p:spPr>
              <a:xfrm>
                <a:off x="2834066" y="7285463"/>
                <a:ext cx="721835" cy="752116"/>
              </a:xfrm>
              <a:prstGeom prst="ellipse">
                <a:avLst/>
              </a:prstGeom>
              <a:solidFill>
                <a:srgbClr val="3A405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31;p45">
                <a:extLst>
                  <a:ext uri="{FF2B5EF4-FFF2-40B4-BE49-F238E27FC236}">
                    <a16:creationId xmlns:a16="http://schemas.microsoft.com/office/drawing/2014/main" id="{85EF5D92-5F52-A852-1CE6-A90F3091F493}"/>
                  </a:ext>
                </a:extLst>
              </p:cNvPr>
              <p:cNvSpPr txBox="1"/>
              <p:nvPr/>
            </p:nvSpPr>
            <p:spPr>
              <a:xfrm>
                <a:off x="3678851" y="7499552"/>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err="1">
                    <a:solidFill>
                      <a:srgbClr val="44494E"/>
                    </a:solidFill>
                    <a:latin typeface="Open Sans"/>
                    <a:ea typeface="Open Sans"/>
                    <a:cs typeface="Open Sans"/>
                    <a:sym typeface="Open Sans"/>
                  </a:rPr>
                  <a:t>thisValue</a:t>
                </a:r>
                <a:r>
                  <a:rPr lang="en-US" sz="2200" b="1" i="0" u="none" strike="noStrike" cap="none">
                    <a:solidFill>
                      <a:srgbClr val="44494E"/>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The value passed to the function as this value (optional)</a:t>
                </a:r>
                <a:endParaRPr sz="1400" b="0" i="0" u="none" strike="noStrike" cap="none">
                  <a:solidFill>
                    <a:srgbClr val="000000"/>
                  </a:solidFill>
                  <a:latin typeface="Arial"/>
                  <a:ea typeface="Arial"/>
                  <a:cs typeface="Arial"/>
                  <a:sym typeface="Arial"/>
                </a:endParaRPr>
              </a:p>
            </p:txBody>
          </p:sp>
        </p:grpSp>
        <p:pic>
          <p:nvPicPr>
            <p:cNvPr id="27" name="Google Shape;234;p45">
              <a:extLst>
                <a:ext uri="{FF2B5EF4-FFF2-40B4-BE49-F238E27FC236}">
                  <a16:creationId xmlns:a16="http://schemas.microsoft.com/office/drawing/2014/main" id="{861C372F-E8F7-D448-F336-75040C334761}"/>
                </a:ext>
              </a:extLst>
            </p:cNvPr>
            <p:cNvPicPr preferRelativeResize="0">
              <a:picLocks noChangeAspect="1"/>
            </p:cNvPicPr>
            <p:nvPr/>
          </p:nvPicPr>
          <p:blipFill rotWithShape="1">
            <a:blip r:embed="rId3">
              <a:alphaModFix/>
            </a:blip>
            <a:srcRect/>
            <a:stretch/>
          </p:blipFill>
          <p:spPr>
            <a:xfrm>
              <a:off x="1740440" y="3903210"/>
              <a:ext cx="3064175" cy="3064175"/>
            </a:xfrm>
            <a:prstGeom prst="rect">
              <a:avLst/>
            </a:prstGeom>
            <a:noFill/>
            <a:ln>
              <a:noFill/>
            </a:ln>
          </p:spPr>
        </p:pic>
      </p:grpSp>
      <p:sp>
        <p:nvSpPr>
          <p:cNvPr id="7" name="Text Placeholder 4">
            <a:extLst>
              <a:ext uri="{FF2B5EF4-FFF2-40B4-BE49-F238E27FC236}">
                <a16:creationId xmlns:a16="http://schemas.microsoft.com/office/drawing/2014/main" id="{6D8A91FB-7199-1207-64E6-57FFB811602E}"/>
              </a:ext>
            </a:extLst>
          </p:cNvPr>
          <p:cNvSpPr txBox="1">
            <a:spLocks/>
          </p:cNvSpPr>
          <p:nvPr/>
        </p:nvSpPr>
        <p:spPr>
          <a:xfrm>
            <a:off x="5958213" y="1512833"/>
            <a:ext cx="4364286" cy="816636"/>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parameters are: </a:t>
            </a:r>
          </a:p>
        </p:txBody>
      </p:sp>
    </p:spTree>
    <p:extLst>
      <p:ext uri="{BB962C8B-B14F-4D97-AF65-F5344CB8AC3E}">
        <p14:creationId xmlns:p14="http://schemas.microsoft.com/office/powerpoint/2010/main" val="24567154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Filter Method: Example</a:t>
            </a:r>
          </a:p>
        </p:txBody>
      </p:sp>
      <p:sp>
        <p:nvSpPr>
          <p:cNvPr id="24" name="Brandline_LVC">
            <a:extLst>
              <a:ext uri="{FF2B5EF4-FFF2-40B4-BE49-F238E27FC236}">
                <a16:creationId xmlns:a16="http://schemas.microsoft.com/office/drawing/2014/main" id="{43EA8205-397E-7158-6D10-96624A6B4360}"/>
              </a:ext>
            </a:extLst>
          </p:cNvPr>
          <p:cNvSpPr/>
          <p:nvPr/>
        </p:nvSpPr>
        <p:spPr>
          <a:xfrm>
            <a:off x="5562600" y="816324"/>
            <a:ext cx="5139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644C4E2-8B21-DD61-209B-11C4901A2FE0}"/>
              </a:ext>
            </a:extLst>
          </p:cNvPr>
          <p:cNvGrpSpPr/>
          <p:nvPr/>
        </p:nvGrpSpPr>
        <p:grpSpPr>
          <a:xfrm>
            <a:off x="1239789" y="3018948"/>
            <a:ext cx="13776422" cy="3662480"/>
            <a:chOff x="1372580" y="3364729"/>
            <a:chExt cx="13776422" cy="3662480"/>
          </a:xfrm>
        </p:grpSpPr>
        <p:grpSp>
          <p:nvGrpSpPr>
            <p:cNvPr id="6" name="Google Shape;670;p83">
              <a:extLst>
                <a:ext uri="{FF2B5EF4-FFF2-40B4-BE49-F238E27FC236}">
                  <a16:creationId xmlns:a16="http://schemas.microsoft.com/office/drawing/2014/main" id="{29CC14DB-B34B-2922-09F7-4618347C6264}"/>
                </a:ext>
              </a:extLst>
            </p:cNvPr>
            <p:cNvGrpSpPr/>
            <p:nvPr/>
          </p:nvGrpSpPr>
          <p:grpSpPr>
            <a:xfrm>
              <a:off x="10860597" y="4291184"/>
              <a:ext cx="4288405" cy="2402414"/>
              <a:chOff x="5103801" y="2873856"/>
              <a:chExt cx="6048395" cy="1306171"/>
            </a:xfrm>
          </p:grpSpPr>
          <p:sp>
            <p:nvSpPr>
              <p:cNvPr id="7" name="Google Shape;671;p83">
                <a:extLst>
                  <a:ext uri="{FF2B5EF4-FFF2-40B4-BE49-F238E27FC236}">
                    <a16:creationId xmlns:a16="http://schemas.microsoft.com/office/drawing/2014/main" id="{8F26A688-DD22-DCB3-28A9-17792983FE77}"/>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lt1"/>
                    </a:solidFill>
                    <a:latin typeface="Courier New"/>
                    <a:ea typeface="Courier New"/>
                    <a:cs typeface="Courier New"/>
                    <a:sym typeface="Courier New"/>
                  </a:rPr>
                  <a:t>[ 7, 13, 10 ]</a:t>
                </a:r>
                <a:endParaRPr sz="1600" b="0" i="0" u="none" strike="noStrike" cap="none">
                  <a:solidFill>
                    <a:srgbClr val="000000"/>
                  </a:solidFill>
                  <a:latin typeface="Arial"/>
                  <a:ea typeface="Arial"/>
                  <a:cs typeface="Arial"/>
                  <a:sym typeface="Arial"/>
                </a:endParaRPr>
              </a:p>
            </p:txBody>
          </p:sp>
          <p:sp>
            <p:nvSpPr>
              <p:cNvPr id="8" name="Google Shape;672;p83">
                <a:extLst>
                  <a:ext uri="{FF2B5EF4-FFF2-40B4-BE49-F238E27FC236}">
                    <a16:creationId xmlns:a16="http://schemas.microsoft.com/office/drawing/2014/main" id="{8C5B4AAA-D173-5C00-2520-831B23A3749A}"/>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673;p83">
                <a:extLst>
                  <a:ext uri="{FF2B5EF4-FFF2-40B4-BE49-F238E27FC236}">
                    <a16:creationId xmlns:a16="http://schemas.microsoft.com/office/drawing/2014/main" id="{3959C5A1-B0C2-DA27-1031-AAD791909CF2}"/>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Google Shape;674;p83">
              <a:extLst>
                <a:ext uri="{FF2B5EF4-FFF2-40B4-BE49-F238E27FC236}">
                  <a16:creationId xmlns:a16="http://schemas.microsoft.com/office/drawing/2014/main" id="{6F4A905D-B8B4-D2F4-FCF4-2A703FC7EA11}"/>
                </a:ext>
              </a:extLst>
            </p:cNvPr>
            <p:cNvSpPr/>
            <p:nvPr/>
          </p:nvSpPr>
          <p:spPr>
            <a:xfrm>
              <a:off x="1749264" y="3466310"/>
              <a:ext cx="1274209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a:solidFill>
                    <a:srgbClr val="3F3F3F"/>
                  </a:solidFill>
                  <a:latin typeface="Open Sans"/>
                  <a:ea typeface="Open Sans"/>
                  <a:cs typeface="Open Sans"/>
                  <a:sym typeface="Open Sans"/>
                </a:rPr>
                <a:t>filter</a:t>
              </a:r>
              <a:r>
                <a:rPr lang="en-US" sz="2200" b="1" i="0" u="none" strike="noStrike" cap="none">
                  <a:solidFill>
                    <a:srgbClr val="3F3F3F"/>
                  </a:solidFill>
                  <a:latin typeface="Open Sans"/>
                  <a:ea typeface="Open Sans"/>
                  <a:cs typeface="Open Sans"/>
                  <a:sym typeface="Open Sans"/>
                </a:rPr>
                <a:t>() method </a:t>
              </a:r>
              <a:endParaRPr sz="1400" b="0" i="0" u="none" strike="noStrike" cap="none">
                <a:solidFill>
                  <a:srgbClr val="000000"/>
                </a:solidFill>
                <a:latin typeface="Arial"/>
                <a:ea typeface="Arial"/>
                <a:cs typeface="Arial"/>
                <a:sym typeface="Arial"/>
              </a:endParaRPr>
            </a:p>
          </p:txBody>
        </p:sp>
        <p:grpSp>
          <p:nvGrpSpPr>
            <p:cNvPr id="11" name="Google Shape;675;p83">
              <a:extLst>
                <a:ext uri="{FF2B5EF4-FFF2-40B4-BE49-F238E27FC236}">
                  <a16:creationId xmlns:a16="http://schemas.microsoft.com/office/drawing/2014/main" id="{135B1E4C-5F28-13B4-21F8-6986795F5562}"/>
                </a:ext>
              </a:extLst>
            </p:cNvPr>
            <p:cNvGrpSpPr/>
            <p:nvPr/>
          </p:nvGrpSpPr>
          <p:grpSpPr>
            <a:xfrm>
              <a:off x="1372580" y="3957573"/>
              <a:ext cx="7921308" cy="3069636"/>
              <a:chOff x="5103801" y="2873856"/>
              <a:chExt cx="6048395" cy="1306171"/>
            </a:xfrm>
          </p:grpSpPr>
          <p:sp>
            <p:nvSpPr>
              <p:cNvPr id="12" name="Google Shape;676;p83">
                <a:extLst>
                  <a:ext uri="{FF2B5EF4-FFF2-40B4-BE49-F238E27FC236}">
                    <a16:creationId xmlns:a16="http://schemas.microsoft.com/office/drawing/2014/main" id="{B7FB5DE2-6C76-AABD-7D07-206C2BFCDC69}"/>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const array = [7, 2, 13, 10, 5];</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const </a:t>
                </a:r>
                <a:r>
                  <a:rPr lang="en-US" sz="1600" b="1" err="1">
                    <a:solidFill>
                      <a:schemeClr val="lt1"/>
                    </a:solidFill>
                    <a:latin typeface="Courier New"/>
                    <a:ea typeface="Courier New"/>
                    <a:cs typeface="Courier New"/>
                    <a:sym typeface="Courier New"/>
                  </a:rPr>
                  <a:t>greaterThanFive</a:t>
                </a:r>
                <a:r>
                  <a:rPr lang="en-US" sz="1600" b="1">
                    <a:solidFill>
                      <a:schemeClr val="lt1"/>
                    </a:solidFill>
                    <a:latin typeface="Courier New"/>
                    <a:ea typeface="Courier New"/>
                    <a:cs typeface="Courier New"/>
                    <a:sym typeface="Courier New"/>
                  </a:rPr>
                  <a:t> = </a:t>
                </a:r>
                <a:r>
                  <a:rPr lang="en-US" sz="1600" b="1" err="1">
                    <a:solidFill>
                      <a:schemeClr val="lt1"/>
                    </a:solidFill>
                    <a:latin typeface="Courier New"/>
                    <a:ea typeface="Courier New"/>
                    <a:cs typeface="Courier New"/>
                    <a:sym typeface="Courier New"/>
                  </a:rPr>
                  <a:t>array.filter</a:t>
                </a:r>
                <a:r>
                  <a:rPr lang="en-US" sz="1600" b="1">
                    <a:solidFill>
                      <a:schemeClr val="lt1"/>
                    </a:solidFill>
                    <a:latin typeface="Courier New"/>
                    <a:ea typeface="Courier New"/>
                    <a:cs typeface="Courier New"/>
                    <a:sym typeface="Courier New"/>
                  </a:rPr>
                  <a:t>(element =&gt; element &gt; 5);</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a:t>
                </a:r>
                <a:r>
                  <a:rPr lang="en-US" sz="1600" b="1" err="1">
                    <a:solidFill>
                      <a:schemeClr val="lt1"/>
                    </a:solidFill>
                    <a:latin typeface="Courier New"/>
                    <a:ea typeface="Courier New"/>
                    <a:cs typeface="Courier New"/>
                    <a:sym typeface="Courier New"/>
                  </a:rPr>
                  <a:t>greaterThanFive</a:t>
                </a:r>
                <a:r>
                  <a:rPr lang="en-US" sz="1600" b="1">
                    <a:solidFill>
                      <a:schemeClr val="lt1"/>
                    </a:solidFill>
                    <a:latin typeface="Courier New"/>
                    <a:ea typeface="Courier New"/>
                    <a:cs typeface="Courier New"/>
                    <a:sym typeface="Courier New"/>
                  </a:rPr>
                  <a:t>) </a:t>
                </a:r>
              </a:p>
            </p:txBody>
          </p:sp>
          <p:sp>
            <p:nvSpPr>
              <p:cNvPr id="13" name="Google Shape;677;p83">
                <a:extLst>
                  <a:ext uri="{FF2B5EF4-FFF2-40B4-BE49-F238E27FC236}">
                    <a16:creationId xmlns:a16="http://schemas.microsoft.com/office/drawing/2014/main" id="{5AB033E8-1CD8-6951-51EC-459677819960}"/>
                  </a:ext>
                </a:extLst>
              </p:cNvPr>
              <p:cNvSpPr/>
              <p:nvPr/>
            </p:nvSpPr>
            <p:spPr>
              <a:xfrm>
                <a:off x="5103801" y="2873856"/>
                <a:ext cx="6048395" cy="7988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78;p83">
                <a:extLst>
                  <a:ext uri="{FF2B5EF4-FFF2-40B4-BE49-F238E27FC236}">
                    <a16:creationId xmlns:a16="http://schemas.microsoft.com/office/drawing/2014/main" id="{DCF1F187-2FEF-81C8-C0CF-49D15A06D4A3}"/>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679;p83">
              <a:extLst>
                <a:ext uri="{FF2B5EF4-FFF2-40B4-BE49-F238E27FC236}">
                  <a16:creationId xmlns:a16="http://schemas.microsoft.com/office/drawing/2014/main" id="{3247668B-E62D-BA43-BF21-F06F20A60C5B}"/>
                </a:ext>
              </a:extLst>
            </p:cNvPr>
            <p:cNvSpPr txBox="1"/>
            <p:nvPr/>
          </p:nvSpPr>
          <p:spPr>
            <a:xfrm>
              <a:off x="11634438" y="3364729"/>
              <a:ext cx="1407818" cy="98672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770"/>
                </a:spcAft>
                <a:buClr>
                  <a:srgbClr val="3F3F3F"/>
                </a:buClr>
                <a:buSzPts val="3200"/>
                <a:buFont typeface="Open Sans"/>
                <a:buNone/>
              </a:pPr>
              <a:r>
                <a:rPr lang="en-US" sz="2200" b="1"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p:txBody>
        </p:sp>
        <p:sp>
          <p:nvSpPr>
            <p:cNvPr id="17" name="Google Shape;680;p83">
              <a:extLst>
                <a:ext uri="{FF2B5EF4-FFF2-40B4-BE49-F238E27FC236}">
                  <a16:creationId xmlns:a16="http://schemas.microsoft.com/office/drawing/2014/main" id="{5742DC12-0C71-8D47-5EE3-FF485481148A}"/>
                </a:ext>
              </a:extLst>
            </p:cNvPr>
            <p:cNvSpPr/>
            <p:nvPr/>
          </p:nvSpPr>
          <p:spPr>
            <a:xfrm>
              <a:off x="9493249" y="5119384"/>
              <a:ext cx="1150993" cy="746014"/>
            </a:xfrm>
            <a:prstGeom prst="stripedRightArrow">
              <a:avLst>
                <a:gd name="adj1" fmla="val 50000"/>
                <a:gd name="adj2" fmla="val 50000"/>
              </a:avLst>
            </a:prstGeom>
            <a:solidFill>
              <a:srgbClr val="ACB8CA"/>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0" name="Text Placeholder 4">
            <a:extLst>
              <a:ext uri="{FF2B5EF4-FFF2-40B4-BE49-F238E27FC236}">
                <a16:creationId xmlns:a16="http://schemas.microsoft.com/office/drawing/2014/main" id="{9741F098-9F8D-29DF-2EAC-02D683A24310}"/>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is useful for obtaining a subset of an array that satisfies a particular criterion and returns an array rather than a single element.</a:t>
            </a:r>
          </a:p>
        </p:txBody>
      </p:sp>
    </p:spTree>
    <p:extLst>
      <p:ext uri="{BB962C8B-B14F-4D97-AF65-F5344CB8AC3E}">
        <p14:creationId xmlns:p14="http://schemas.microsoft.com/office/powerpoint/2010/main" val="33008461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Find Method</a:t>
            </a:r>
          </a:p>
        </p:txBody>
      </p:sp>
      <p:sp>
        <p:nvSpPr>
          <p:cNvPr id="24" name="Brandline_LVC">
            <a:extLst>
              <a:ext uri="{FF2B5EF4-FFF2-40B4-BE49-F238E27FC236}">
                <a16:creationId xmlns:a16="http://schemas.microsoft.com/office/drawing/2014/main" id="{43EA8205-397E-7158-6D10-96624A6B4360}"/>
              </a:ext>
            </a:extLst>
          </p:cNvPr>
          <p:cNvSpPr/>
          <p:nvPr/>
        </p:nvSpPr>
        <p:spPr>
          <a:xfrm>
            <a:off x="6731000" y="816324"/>
            <a:ext cx="279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oogle Shape;189;p43">
            <a:extLst>
              <a:ext uri="{FF2B5EF4-FFF2-40B4-BE49-F238E27FC236}">
                <a16:creationId xmlns:a16="http://schemas.microsoft.com/office/drawing/2014/main" id="{C29AA7E9-0CBC-AD4E-62C5-2DE1B06C73EE}"/>
              </a:ext>
            </a:extLst>
          </p:cNvPr>
          <p:cNvGrpSpPr/>
          <p:nvPr/>
        </p:nvGrpSpPr>
        <p:grpSpPr>
          <a:xfrm>
            <a:off x="2533371" y="3103592"/>
            <a:ext cx="10769600" cy="1219200"/>
            <a:chOff x="2584171" y="3261202"/>
            <a:chExt cx="10769600" cy="1219200"/>
          </a:xfrm>
        </p:grpSpPr>
        <p:sp>
          <p:nvSpPr>
            <p:cNvPr id="10" name="Google Shape;190;p43">
              <a:extLst>
                <a:ext uri="{FF2B5EF4-FFF2-40B4-BE49-F238E27FC236}">
                  <a16:creationId xmlns:a16="http://schemas.microsoft.com/office/drawing/2014/main" id="{FDB16C21-5A85-9A45-ACD8-19262F03536A}"/>
                </a:ext>
              </a:extLst>
            </p:cNvPr>
            <p:cNvSpPr/>
            <p:nvPr/>
          </p:nvSpPr>
          <p:spPr>
            <a:xfrm>
              <a:off x="3743606" y="3261202"/>
              <a:ext cx="9610165" cy="1219200"/>
            </a:xfrm>
            <a:prstGeom prst="roundRect">
              <a:avLst>
                <a:gd name="adj" fmla="val 16667"/>
              </a:avLst>
            </a:prstGeom>
            <a:noFill/>
            <a:ln w="25400"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function returns the value of the first element that passes a test. </a:t>
              </a:r>
              <a:endParaRPr sz="1400" b="0" i="0" u="none" strike="noStrike" cap="none">
                <a:solidFill>
                  <a:srgbClr val="000000"/>
                </a:solidFill>
                <a:latin typeface="Arial"/>
                <a:ea typeface="Arial"/>
                <a:cs typeface="Arial"/>
                <a:sym typeface="Arial"/>
              </a:endParaRPr>
            </a:p>
          </p:txBody>
        </p:sp>
        <p:pic>
          <p:nvPicPr>
            <p:cNvPr id="11" name="Google Shape;191;p43" descr="Verified Free Icon">
              <a:extLst>
                <a:ext uri="{FF2B5EF4-FFF2-40B4-BE49-F238E27FC236}">
                  <a16:creationId xmlns:a16="http://schemas.microsoft.com/office/drawing/2014/main" id="{E271A56E-363A-0C5C-9080-E7B0782AD274}"/>
                </a:ext>
              </a:extLst>
            </p:cNvPr>
            <p:cNvPicPr preferRelativeResize="0"/>
            <p:nvPr/>
          </p:nvPicPr>
          <p:blipFill rotWithShape="1">
            <a:blip r:embed="rId3">
              <a:alphaModFix/>
            </a:blip>
            <a:srcRect/>
            <a:stretch/>
          </p:blipFill>
          <p:spPr>
            <a:xfrm>
              <a:off x="2584171" y="3291084"/>
              <a:ext cx="1159435" cy="1159435"/>
            </a:xfrm>
            <a:prstGeom prst="rect">
              <a:avLst/>
            </a:prstGeom>
            <a:noFill/>
            <a:ln>
              <a:noFill/>
            </a:ln>
          </p:spPr>
        </p:pic>
      </p:grpSp>
      <p:grpSp>
        <p:nvGrpSpPr>
          <p:cNvPr id="12" name="Google Shape;192;p43">
            <a:extLst>
              <a:ext uri="{FF2B5EF4-FFF2-40B4-BE49-F238E27FC236}">
                <a16:creationId xmlns:a16="http://schemas.microsoft.com/office/drawing/2014/main" id="{B1835571-0EE1-6F9A-D520-4622510688B1}"/>
              </a:ext>
            </a:extLst>
          </p:cNvPr>
          <p:cNvGrpSpPr/>
          <p:nvPr/>
        </p:nvGrpSpPr>
        <p:grpSpPr>
          <a:xfrm>
            <a:off x="2533370" y="5407085"/>
            <a:ext cx="10769601" cy="1219200"/>
            <a:chOff x="2584170" y="5315487"/>
            <a:chExt cx="10769601" cy="1219200"/>
          </a:xfrm>
        </p:grpSpPr>
        <p:sp>
          <p:nvSpPr>
            <p:cNvPr id="13" name="Google Shape;193;p43">
              <a:extLst>
                <a:ext uri="{FF2B5EF4-FFF2-40B4-BE49-F238E27FC236}">
                  <a16:creationId xmlns:a16="http://schemas.microsoft.com/office/drawing/2014/main" id="{D31A01E9-9F3C-8F80-8010-529940E65775}"/>
                </a:ext>
              </a:extLst>
            </p:cNvPr>
            <p:cNvSpPr/>
            <p:nvPr/>
          </p:nvSpPr>
          <p:spPr>
            <a:xfrm>
              <a:off x="3743606" y="5315487"/>
              <a:ext cx="9610165" cy="1219200"/>
            </a:xfrm>
            <a:prstGeom prst="roundRect">
              <a:avLst>
                <a:gd name="adj" fmla="val 16667"/>
              </a:avLst>
            </a:prstGeom>
            <a:noFill/>
            <a:ln w="25400" cap="flat" cmpd="sng">
              <a:solidFill>
                <a:srgbClr val="5481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function for empty elements is not executed by this technique.</a:t>
              </a:r>
              <a:endParaRPr sz="1400" b="0" i="0" u="none" strike="noStrike" cap="none">
                <a:solidFill>
                  <a:srgbClr val="000000"/>
                </a:solidFill>
                <a:latin typeface="Arial"/>
                <a:ea typeface="Arial"/>
                <a:cs typeface="Arial"/>
                <a:sym typeface="Arial"/>
              </a:endParaRPr>
            </a:p>
          </p:txBody>
        </p:sp>
        <p:pic>
          <p:nvPicPr>
            <p:cNvPr id="14" name="Google Shape;194;p43" descr="Verified Free Icon">
              <a:extLst>
                <a:ext uri="{FF2B5EF4-FFF2-40B4-BE49-F238E27FC236}">
                  <a16:creationId xmlns:a16="http://schemas.microsoft.com/office/drawing/2014/main" id="{9D064AF3-7805-8F6F-D9F3-6BDE582965B1}"/>
                </a:ext>
              </a:extLst>
            </p:cNvPr>
            <p:cNvPicPr preferRelativeResize="0"/>
            <p:nvPr/>
          </p:nvPicPr>
          <p:blipFill rotWithShape="1">
            <a:blip r:embed="rId3">
              <a:alphaModFix/>
            </a:blip>
            <a:srcRect/>
            <a:stretch/>
          </p:blipFill>
          <p:spPr>
            <a:xfrm>
              <a:off x="2584170" y="5375252"/>
              <a:ext cx="1159435" cy="1159435"/>
            </a:xfrm>
            <a:prstGeom prst="rect">
              <a:avLst/>
            </a:prstGeom>
            <a:noFill/>
            <a:ln>
              <a:noFill/>
            </a:ln>
          </p:spPr>
        </p:pic>
      </p:grpSp>
      <p:sp>
        <p:nvSpPr>
          <p:cNvPr id="4" name="Text Placeholder 4">
            <a:extLst>
              <a:ext uri="{FF2B5EF4-FFF2-40B4-BE49-F238E27FC236}">
                <a16:creationId xmlns:a16="http://schemas.microsoft.com/office/drawing/2014/main" id="{AB2CEB31-FFF9-F874-F625-BC6468B903F3}"/>
              </a:ext>
            </a:extLst>
          </p:cNvPr>
          <p:cNvSpPr txBox="1">
            <a:spLocks/>
          </p:cNvSpPr>
          <p:nvPr/>
        </p:nvSpPr>
        <p:spPr>
          <a:xfrm>
            <a:off x="3462739" y="1512833"/>
            <a:ext cx="9355235"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find () method is used to find the element in an array.</a:t>
            </a:r>
          </a:p>
        </p:txBody>
      </p:sp>
    </p:spTree>
    <p:extLst>
      <p:ext uri="{BB962C8B-B14F-4D97-AF65-F5344CB8AC3E}">
        <p14:creationId xmlns:p14="http://schemas.microsoft.com/office/powerpoint/2010/main" val="35590169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Find Method</a:t>
            </a:r>
          </a:p>
        </p:txBody>
      </p:sp>
      <p:sp>
        <p:nvSpPr>
          <p:cNvPr id="24" name="Brandline_LVC">
            <a:extLst>
              <a:ext uri="{FF2B5EF4-FFF2-40B4-BE49-F238E27FC236}">
                <a16:creationId xmlns:a16="http://schemas.microsoft.com/office/drawing/2014/main" id="{43EA8205-397E-7158-6D10-96624A6B4360}"/>
              </a:ext>
            </a:extLst>
          </p:cNvPr>
          <p:cNvSpPr/>
          <p:nvPr/>
        </p:nvSpPr>
        <p:spPr>
          <a:xfrm>
            <a:off x="6731000" y="816324"/>
            <a:ext cx="279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CF0946A-83B5-EECB-BBED-AA9601F094D8}"/>
              </a:ext>
            </a:extLst>
          </p:cNvPr>
          <p:cNvGrpSpPr/>
          <p:nvPr/>
        </p:nvGrpSpPr>
        <p:grpSpPr>
          <a:xfrm>
            <a:off x="2061273" y="3175244"/>
            <a:ext cx="12158166" cy="3316028"/>
            <a:chOff x="2239218" y="2913986"/>
            <a:chExt cx="12158166" cy="3316028"/>
          </a:xfrm>
        </p:grpSpPr>
        <p:grpSp>
          <p:nvGrpSpPr>
            <p:cNvPr id="17" name="Google Shape;714;p86">
              <a:extLst>
                <a:ext uri="{FF2B5EF4-FFF2-40B4-BE49-F238E27FC236}">
                  <a16:creationId xmlns:a16="http://schemas.microsoft.com/office/drawing/2014/main" id="{68E7649D-7B43-B4AF-F56C-F6DBFA617211}"/>
                </a:ext>
              </a:extLst>
            </p:cNvPr>
            <p:cNvGrpSpPr/>
            <p:nvPr/>
          </p:nvGrpSpPr>
          <p:grpSpPr>
            <a:xfrm>
              <a:off x="7004128" y="3997544"/>
              <a:ext cx="7393256" cy="1537086"/>
              <a:chOff x="5103801" y="2873856"/>
              <a:chExt cx="6048395" cy="1306171"/>
            </a:xfrm>
          </p:grpSpPr>
          <p:sp>
            <p:nvSpPr>
              <p:cNvPr id="19" name="Google Shape;715;p86">
                <a:extLst>
                  <a:ext uri="{FF2B5EF4-FFF2-40B4-BE49-F238E27FC236}">
                    <a16:creationId xmlns:a16="http://schemas.microsoft.com/office/drawing/2014/main" id="{50FAA186-9174-CD91-B4C5-1D4B22407AF1}"/>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accent6">
                        <a:lumMod val="60000"/>
                        <a:lumOff val="40000"/>
                      </a:schemeClr>
                    </a:solidFill>
                    <a:latin typeface="Courier New" panose="02070309020205020404" pitchFamily="49" charset="0"/>
                    <a:ea typeface="Courier New"/>
                    <a:cs typeface="Courier New" panose="02070309020205020404" pitchFamily="49" charset="0"/>
                    <a:sym typeface="Courier New"/>
                  </a:rPr>
                  <a:t>//syntax:</a:t>
                </a:r>
              </a:p>
              <a:p>
                <a:pPr marL="0" marR="0" lvl="0" indent="0" algn="l" rtl="0">
                  <a:lnSpc>
                    <a:spcPct val="100000"/>
                  </a:lnSpc>
                  <a:spcBef>
                    <a:spcPts val="0"/>
                  </a:spcBef>
                  <a:spcAft>
                    <a:spcPts val="0"/>
                  </a:spcAft>
                  <a:buClr>
                    <a:srgbClr val="000000"/>
                  </a:buClr>
                  <a:buSzPts val="1400"/>
                  <a:buFont typeface="Arial"/>
                  <a:buNone/>
                </a:pP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array.find</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(callback (</a:t>
                </a: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currentValue,index,arr</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 </a:t>
                </a: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thisValue</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a:t>
                </a:r>
              </a:p>
              <a:p>
                <a:pPr marL="0" marR="0" lvl="0" indent="0" algn="l" rtl="0">
                  <a:lnSpc>
                    <a:spcPct val="100000"/>
                  </a:lnSpc>
                  <a:spcBef>
                    <a:spcPts val="0"/>
                  </a:spcBef>
                  <a:spcAft>
                    <a:spcPts val="0"/>
                  </a:spcAft>
                  <a:buClr>
                    <a:srgbClr val="000000"/>
                  </a:buClr>
                  <a:buSzPts val="1400"/>
                  <a:buFont typeface="Arial"/>
                  <a:buNone/>
                </a:pPr>
                <a:b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br>
                <a:endParaRPr sz="1600" b="1" i="0" u="none" strike="noStrike" cap="none">
                  <a:solidFill>
                    <a:schemeClr val="accent6">
                      <a:lumMod val="60000"/>
                      <a:lumOff val="40000"/>
                    </a:schemeClr>
                  </a:solidFill>
                  <a:latin typeface="Courier New" panose="02070309020205020404" pitchFamily="49" charset="0"/>
                  <a:ea typeface="Courier New"/>
                  <a:cs typeface="Courier New" panose="02070309020205020404" pitchFamily="49" charset="0"/>
                  <a:sym typeface="Courier New"/>
                </a:endParaRPr>
              </a:p>
            </p:txBody>
          </p:sp>
          <p:sp>
            <p:nvSpPr>
              <p:cNvPr id="20" name="Google Shape;716;p86">
                <a:extLst>
                  <a:ext uri="{FF2B5EF4-FFF2-40B4-BE49-F238E27FC236}">
                    <a16:creationId xmlns:a16="http://schemas.microsoft.com/office/drawing/2014/main" id="{C91B3653-2867-BE3D-021B-A3397DA841A5}"/>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717;p86">
                <a:extLst>
                  <a:ext uri="{FF2B5EF4-FFF2-40B4-BE49-F238E27FC236}">
                    <a16:creationId xmlns:a16="http://schemas.microsoft.com/office/drawing/2014/main" id="{A52BA704-B052-A257-A7B8-E4636AC65CF3}"/>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 name="Google Shape;209;p44">
              <a:extLst>
                <a:ext uri="{FF2B5EF4-FFF2-40B4-BE49-F238E27FC236}">
                  <a16:creationId xmlns:a16="http://schemas.microsoft.com/office/drawing/2014/main" id="{3648C5A9-9451-6F20-2009-2098D17C87AE}"/>
                </a:ext>
              </a:extLst>
            </p:cNvPr>
            <p:cNvPicPr preferRelativeResize="0"/>
            <p:nvPr/>
          </p:nvPicPr>
          <p:blipFill rotWithShape="1">
            <a:blip r:embed="rId3">
              <a:alphaModFix/>
            </a:blip>
            <a:srcRect/>
            <a:stretch/>
          </p:blipFill>
          <p:spPr>
            <a:xfrm>
              <a:off x="2239218" y="2913986"/>
              <a:ext cx="3316028" cy="3316028"/>
            </a:xfrm>
            <a:prstGeom prst="rect">
              <a:avLst/>
            </a:prstGeom>
            <a:noFill/>
            <a:ln>
              <a:noFill/>
            </a:ln>
          </p:spPr>
        </p:pic>
      </p:grpSp>
      <p:sp>
        <p:nvSpPr>
          <p:cNvPr id="23" name="Text Placeholder 4">
            <a:extLst>
              <a:ext uri="{FF2B5EF4-FFF2-40B4-BE49-F238E27FC236}">
                <a16:creationId xmlns:a16="http://schemas.microsoft.com/office/drawing/2014/main" id="{546EC13B-D663-CC70-3B90-C5A200ED11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provides flexibility by allowing the use of a custom condition through the callback function. It returns the actual element, not just a boolean value.</a:t>
            </a:r>
          </a:p>
        </p:txBody>
      </p:sp>
    </p:spTree>
    <p:extLst>
      <p:ext uri="{BB962C8B-B14F-4D97-AF65-F5344CB8AC3E}">
        <p14:creationId xmlns:p14="http://schemas.microsoft.com/office/powerpoint/2010/main" val="24284718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Find Method</a:t>
            </a:r>
          </a:p>
        </p:txBody>
      </p:sp>
      <p:sp>
        <p:nvSpPr>
          <p:cNvPr id="24" name="Brandline_LVC">
            <a:extLst>
              <a:ext uri="{FF2B5EF4-FFF2-40B4-BE49-F238E27FC236}">
                <a16:creationId xmlns:a16="http://schemas.microsoft.com/office/drawing/2014/main" id="{43EA8205-397E-7158-6D10-96624A6B4360}"/>
              </a:ext>
            </a:extLst>
          </p:cNvPr>
          <p:cNvSpPr/>
          <p:nvPr/>
        </p:nvSpPr>
        <p:spPr>
          <a:xfrm>
            <a:off x="6731000" y="816324"/>
            <a:ext cx="279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7D185D-71CA-84E6-62DD-DF55344EE2E6}"/>
              </a:ext>
            </a:extLst>
          </p:cNvPr>
          <p:cNvGrpSpPr/>
          <p:nvPr/>
        </p:nvGrpSpPr>
        <p:grpSpPr>
          <a:xfrm>
            <a:off x="1622482" y="2463692"/>
            <a:ext cx="13440306" cy="6152458"/>
            <a:chOff x="1622482" y="2357367"/>
            <a:chExt cx="13440306" cy="6152458"/>
          </a:xfrm>
        </p:grpSpPr>
        <p:sp>
          <p:nvSpPr>
            <p:cNvPr id="2" name="Google Shape;216;p45">
              <a:extLst>
                <a:ext uri="{FF2B5EF4-FFF2-40B4-BE49-F238E27FC236}">
                  <a16:creationId xmlns:a16="http://schemas.microsoft.com/office/drawing/2014/main" id="{0C3A3CAD-D50D-E672-1E69-78FF1BD3AEFB}"/>
                </a:ext>
              </a:extLst>
            </p:cNvPr>
            <p:cNvSpPr/>
            <p:nvPr/>
          </p:nvSpPr>
          <p:spPr>
            <a:xfrm>
              <a:off x="1622482" y="2847720"/>
              <a:ext cx="4492500" cy="51753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0" name="Google Shape;217;p45">
              <a:extLst>
                <a:ext uri="{FF2B5EF4-FFF2-40B4-BE49-F238E27FC236}">
                  <a16:creationId xmlns:a16="http://schemas.microsoft.com/office/drawing/2014/main" id="{4B0674BF-1D49-9BAD-1D5F-7125A10B1C9A}"/>
                </a:ext>
              </a:extLst>
            </p:cNvPr>
            <p:cNvGrpSpPr/>
            <p:nvPr/>
          </p:nvGrpSpPr>
          <p:grpSpPr>
            <a:xfrm>
              <a:off x="4549794" y="2357367"/>
              <a:ext cx="9446227" cy="1059892"/>
              <a:chOff x="3145971" y="2189494"/>
              <a:chExt cx="9446227" cy="1059892"/>
            </a:xfrm>
          </p:grpSpPr>
          <p:sp>
            <p:nvSpPr>
              <p:cNvPr id="11" name="Google Shape;218;p45">
                <a:extLst>
                  <a:ext uri="{FF2B5EF4-FFF2-40B4-BE49-F238E27FC236}">
                    <a16:creationId xmlns:a16="http://schemas.microsoft.com/office/drawing/2014/main" id="{1A586C70-249E-A41B-BD06-A531B6BCB87F}"/>
                  </a:ext>
                </a:extLst>
              </p:cNvPr>
              <p:cNvSpPr/>
              <p:nvPr/>
            </p:nvSpPr>
            <p:spPr>
              <a:xfrm>
                <a:off x="3145971" y="2497270"/>
                <a:ext cx="721835" cy="752116"/>
              </a:xfrm>
              <a:prstGeom prst="ellipse">
                <a:avLst/>
              </a:pr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19;p45">
                <a:extLst>
                  <a:ext uri="{FF2B5EF4-FFF2-40B4-BE49-F238E27FC236}">
                    <a16:creationId xmlns:a16="http://schemas.microsoft.com/office/drawing/2014/main" id="{62D123DA-04DB-642F-45AE-14B805BDEE79}"/>
                  </a:ext>
                </a:extLst>
              </p:cNvPr>
              <p:cNvSpPr txBox="1"/>
              <p:nvPr/>
            </p:nvSpPr>
            <p:spPr>
              <a:xfrm>
                <a:off x="4005298" y="2189494"/>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callback()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A function to run for each array element (required)</a:t>
                </a:r>
                <a:endParaRPr sz="2200" b="0" i="0" u="none" strike="noStrike" cap="none">
                  <a:solidFill>
                    <a:srgbClr val="000000"/>
                  </a:solidFill>
                  <a:latin typeface="Open Sans"/>
                  <a:ea typeface="Open Sans"/>
                  <a:cs typeface="Open Sans"/>
                  <a:sym typeface="Open Sans"/>
                </a:endParaRPr>
              </a:p>
            </p:txBody>
          </p:sp>
        </p:grpSp>
        <p:grpSp>
          <p:nvGrpSpPr>
            <p:cNvPr id="13" name="Google Shape;220;p45">
              <a:extLst>
                <a:ext uri="{FF2B5EF4-FFF2-40B4-BE49-F238E27FC236}">
                  <a16:creationId xmlns:a16="http://schemas.microsoft.com/office/drawing/2014/main" id="{19225D6C-C282-A171-894E-406530529DB3}"/>
                </a:ext>
              </a:extLst>
            </p:cNvPr>
            <p:cNvGrpSpPr/>
            <p:nvPr/>
          </p:nvGrpSpPr>
          <p:grpSpPr>
            <a:xfrm>
              <a:off x="5434414" y="3577240"/>
              <a:ext cx="9308735" cy="869196"/>
              <a:chOff x="4030591" y="3409367"/>
              <a:chExt cx="9308735" cy="869196"/>
            </a:xfrm>
          </p:grpSpPr>
          <p:sp>
            <p:nvSpPr>
              <p:cNvPr id="14" name="Google Shape;221;p45">
                <a:extLst>
                  <a:ext uri="{FF2B5EF4-FFF2-40B4-BE49-F238E27FC236}">
                    <a16:creationId xmlns:a16="http://schemas.microsoft.com/office/drawing/2014/main" id="{F7654673-20BA-78C1-E590-6343DDE77E98}"/>
                  </a:ext>
                </a:extLst>
              </p:cNvPr>
              <p:cNvSpPr/>
              <p:nvPr/>
            </p:nvSpPr>
            <p:spPr>
              <a:xfrm>
                <a:off x="4030591" y="3526447"/>
                <a:ext cx="721835" cy="752116"/>
              </a:xfrm>
              <a:prstGeom prst="ellipse">
                <a:avLst/>
              </a:pr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222;p45">
                <a:extLst>
                  <a:ext uri="{FF2B5EF4-FFF2-40B4-BE49-F238E27FC236}">
                    <a16:creationId xmlns:a16="http://schemas.microsoft.com/office/drawing/2014/main" id="{402C8C19-F4F3-8843-4005-916653CB2516}"/>
                  </a:ext>
                </a:extLst>
              </p:cNvPr>
              <p:cNvSpPr txBox="1"/>
              <p:nvPr/>
            </p:nvSpPr>
            <p:spPr>
              <a:xfrm>
                <a:off x="4752426" y="3409367"/>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err="1">
                    <a:solidFill>
                      <a:srgbClr val="44494E"/>
                    </a:solidFill>
                    <a:latin typeface="Open Sans"/>
                    <a:ea typeface="Open Sans"/>
                    <a:cs typeface="Open Sans"/>
                    <a:sym typeface="Open Sans"/>
                  </a:rPr>
                  <a:t>currentValue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The value of the current element (required)</a:t>
                </a:r>
                <a:endParaRPr sz="2200" b="0" i="0" u="none" strike="noStrike" cap="none">
                  <a:solidFill>
                    <a:srgbClr val="000000"/>
                  </a:solidFill>
                  <a:latin typeface="Open Sans"/>
                  <a:ea typeface="Open Sans"/>
                  <a:cs typeface="Open Sans"/>
                  <a:sym typeface="Open Sans"/>
                </a:endParaRPr>
              </a:p>
            </p:txBody>
          </p:sp>
        </p:grpSp>
        <p:grpSp>
          <p:nvGrpSpPr>
            <p:cNvPr id="17" name="Google Shape;223;p45">
              <a:extLst>
                <a:ext uri="{FF2B5EF4-FFF2-40B4-BE49-F238E27FC236}">
                  <a16:creationId xmlns:a16="http://schemas.microsoft.com/office/drawing/2014/main" id="{B517BD4E-ABD4-036A-8B8D-69A0264C432F}"/>
                </a:ext>
              </a:extLst>
            </p:cNvPr>
            <p:cNvGrpSpPr/>
            <p:nvPr/>
          </p:nvGrpSpPr>
          <p:grpSpPr>
            <a:xfrm>
              <a:off x="5754053" y="5190101"/>
              <a:ext cx="9308735" cy="842400"/>
              <a:chOff x="4350230" y="5022228"/>
              <a:chExt cx="9308735" cy="842400"/>
            </a:xfrm>
          </p:grpSpPr>
          <p:sp>
            <p:nvSpPr>
              <p:cNvPr id="18" name="Google Shape;224;p45">
                <a:extLst>
                  <a:ext uri="{FF2B5EF4-FFF2-40B4-BE49-F238E27FC236}">
                    <a16:creationId xmlns:a16="http://schemas.microsoft.com/office/drawing/2014/main" id="{39908363-5C3F-7C91-844C-01004D8F1798}"/>
                  </a:ext>
                </a:extLst>
              </p:cNvPr>
              <p:cNvSpPr/>
              <p:nvPr/>
            </p:nvSpPr>
            <p:spPr>
              <a:xfrm>
                <a:off x="4350230" y="5067370"/>
                <a:ext cx="721835" cy="752116"/>
              </a:xfrm>
              <a:prstGeom prst="ellipse">
                <a:avLst/>
              </a:pr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225;p45">
                <a:extLst>
                  <a:ext uri="{FF2B5EF4-FFF2-40B4-BE49-F238E27FC236}">
                    <a16:creationId xmlns:a16="http://schemas.microsoft.com/office/drawing/2014/main" id="{9271247D-5516-63EE-5A8B-970E400B5EE3}"/>
                  </a:ext>
                </a:extLst>
              </p:cNvPr>
              <p:cNvSpPr txBox="1"/>
              <p:nvPr/>
            </p:nvSpPr>
            <p:spPr>
              <a:xfrm>
                <a:off x="5072065" y="5022228"/>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Index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The index of the current element index (optional)</a:t>
                </a:r>
                <a:endParaRPr sz="2200" b="0" i="0" u="none" strike="noStrike" cap="none">
                  <a:solidFill>
                    <a:srgbClr val="000000"/>
                  </a:solidFill>
                  <a:latin typeface="Open Sans"/>
                  <a:ea typeface="Open Sans"/>
                  <a:cs typeface="Open Sans"/>
                  <a:sym typeface="Open Sans"/>
                </a:endParaRPr>
              </a:p>
            </p:txBody>
          </p:sp>
        </p:grpSp>
        <p:grpSp>
          <p:nvGrpSpPr>
            <p:cNvPr id="20" name="Google Shape;226;p45">
              <a:extLst>
                <a:ext uri="{FF2B5EF4-FFF2-40B4-BE49-F238E27FC236}">
                  <a16:creationId xmlns:a16="http://schemas.microsoft.com/office/drawing/2014/main" id="{45D153DC-651A-BB35-ED45-86690CF0E669}"/>
                </a:ext>
              </a:extLst>
            </p:cNvPr>
            <p:cNvGrpSpPr/>
            <p:nvPr/>
          </p:nvGrpSpPr>
          <p:grpSpPr>
            <a:xfrm>
              <a:off x="5334195" y="6567911"/>
              <a:ext cx="9408953" cy="913852"/>
              <a:chOff x="3930373" y="6400038"/>
              <a:chExt cx="9408953" cy="913852"/>
            </a:xfrm>
          </p:grpSpPr>
          <p:sp>
            <p:nvSpPr>
              <p:cNvPr id="21" name="Google Shape;227;p45">
                <a:extLst>
                  <a:ext uri="{FF2B5EF4-FFF2-40B4-BE49-F238E27FC236}">
                    <a16:creationId xmlns:a16="http://schemas.microsoft.com/office/drawing/2014/main" id="{EBF2FCA0-9ADC-C2BB-24A6-97C788C0AAE6}"/>
                  </a:ext>
                </a:extLst>
              </p:cNvPr>
              <p:cNvSpPr/>
              <p:nvPr/>
            </p:nvSpPr>
            <p:spPr>
              <a:xfrm>
                <a:off x="3930373" y="6400038"/>
                <a:ext cx="721835" cy="752116"/>
              </a:xfrm>
              <a:prstGeom prst="ellipse">
                <a:avLst/>
              </a:prstGeom>
              <a:solidFill>
                <a:srgbClr val="1CD0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8;p45">
                <a:extLst>
                  <a:ext uri="{FF2B5EF4-FFF2-40B4-BE49-F238E27FC236}">
                    <a16:creationId xmlns:a16="http://schemas.microsoft.com/office/drawing/2014/main" id="{2B3932DB-20ED-9195-FD35-BBB20014AE9F}"/>
                  </a:ext>
                </a:extLst>
              </p:cNvPr>
              <p:cNvSpPr txBox="1"/>
              <p:nvPr/>
            </p:nvSpPr>
            <p:spPr>
              <a:xfrm>
                <a:off x="4752426" y="6471490"/>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err="1">
                    <a:solidFill>
                      <a:srgbClr val="44494E"/>
                    </a:solidFill>
                    <a:latin typeface="Open Sans"/>
                    <a:ea typeface="Open Sans"/>
                    <a:cs typeface="Open Sans"/>
                    <a:sym typeface="Open Sans"/>
                  </a:rPr>
                  <a:t>arr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The array of the current element (optional)</a:t>
                </a:r>
                <a:endParaRPr sz="2200" b="0" i="0" u="none" strike="noStrike" cap="none">
                  <a:solidFill>
                    <a:srgbClr val="000000"/>
                  </a:solidFill>
                  <a:latin typeface="Open Sans"/>
                  <a:ea typeface="Open Sans"/>
                  <a:cs typeface="Open Sans"/>
                  <a:sym typeface="Open Sans"/>
                </a:endParaRPr>
              </a:p>
            </p:txBody>
          </p:sp>
        </p:grpSp>
        <p:grpSp>
          <p:nvGrpSpPr>
            <p:cNvPr id="23" name="Google Shape;229;p45">
              <a:extLst>
                <a:ext uri="{FF2B5EF4-FFF2-40B4-BE49-F238E27FC236}">
                  <a16:creationId xmlns:a16="http://schemas.microsoft.com/office/drawing/2014/main" id="{CECDF2CA-F39B-8CCF-E846-6B521E1038F2}"/>
                </a:ext>
              </a:extLst>
            </p:cNvPr>
            <p:cNvGrpSpPr/>
            <p:nvPr/>
          </p:nvGrpSpPr>
          <p:grpSpPr>
            <a:xfrm>
              <a:off x="4237889" y="7453336"/>
              <a:ext cx="9431685" cy="1056489"/>
              <a:chOff x="2834066" y="7285463"/>
              <a:chExt cx="9431685" cy="1056489"/>
            </a:xfrm>
          </p:grpSpPr>
          <p:sp>
            <p:nvSpPr>
              <p:cNvPr id="25" name="Google Shape;230;p45">
                <a:extLst>
                  <a:ext uri="{FF2B5EF4-FFF2-40B4-BE49-F238E27FC236}">
                    <a16:creationId xmlns:a16="http://schemas.microsoft.com/office/drawing/2014/main" id="{6A03AF74-2BB9-558D-DC72-B3CED3917DAD}"/>
                  </a:ext>
                </a:extLst>
              </p:cNvPr>
              <p:cNvSpPr/>
              <p:nvPr/>
            </p:nvSpPr>
            <p:spPr>
              <a:xfrm>
                <a:off x="2834066" y="7285463"/>
                <a:ext cx="721835" cy="752116"/>
              </a:xfrm>
              <a:prstGeom prst="ellipse">
                <a:avLst/>
              </a:prstGeom>
              <a:solidFill>
                <a:srgbClr val="3A405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31;p45">
                <a:extLst>
                  <a:ext uri="{FF2B5EF4-FFF2-40B4-BE49-F238E27FC236}">
                    <a16:creationId xmlns:a16="http://schemas.microsoft.com/office/drawing/2014/main" id="{85EF5D92-5F52-A852-1CE6-A90F3091F493}"/>
                  </a:ext>
                </a:extLst>
              </p:cNvPr>
              <p:cNvSpPr txBox="1"/>
              <p:nvPr/>
            </p:nvSpPr>
            <p:spPr>
              <a:xfrm>
                <a:off x="3678851" y="7499552"/>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err="1">
                    <a:solidFill>
                      <a:srgbClr val="44494E"/>
                    </a:solidFill>
                    <a:latin typeface="Open Sans"/>
                    <a:ea typeface="Open Sans"/>
                    <a:cs typeface="Open Sans"/>
                    <a:sym typeface="Open Sans"/>
                  </a:rPr>
                  <a:t>thisValue</a:t>
                </a:r>
                <a:r>
                  <a:rPr lang="en-US" sz="2200" b="1" i="0" u="none" strike="noStrike" cap="none">
                    <a:solidFill>
                      <a:srgbClr val="44494E"/>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The value passed to the function as this value (optional)</a:t>
                </a:r>
                <a:endParaRPr sz="1400" b="0" i="0" u="none" strike="noStrike" cap="none">
                  <a:solidFill>
                    <a:srgbClr val="000000"/>
                  </a:solidFill>
                  <a:latin typeface="Arial"/>
                  <a:ea typeface="Arial"/>
                  <a:cs typeface="Arial"/>
                  <a:sym typeface="Arial"/>
                </a:endParaRPr>
              </a:p>
            </p:txBody>
          </p:sp>
        </p:grpSp>
        <p:pic>
          <p:nvPicPr>
            <p:cNvPr id="27" name="Google Shape;234;p45">
              <a:extLst>
                <a:ext uri="{FF2B5EF4-FFF2-40B4-BE49-F238E27FC236}">
                  <a16:creationId xmlns:a16="http://schemas.microsoft.com/office/drawing/2014/main" id="{861C372F-E8F7-D448-F336-75040C334761}"/>
                </a:ext>
              </a:extLst>
            </p:cNvPr>
            <p:cNvPicPr preferRelativeResize="0">
              <a:picLocks noChangeAspect="1"/>
            </p:cNvPicPr>
            <p:nvPr/>
          </p:nvPicPr>
          <p:blipFill rotWithShape="1">
            <a:blip r:embed="rId3">
              <a:alphaModFix/>
            </a:blip>
            <a:srcRect/>
            <a:stretch/>
          </p:blipFill>
          <p:spPr>
            <a:xfrm>
              <a:off x="1740440" y="3903210"/>
              <a:ext cx="3064175" cy="3064175"/>
            </a:xfrm>
            <a:prstGeom prst="rect">
              <a:avLst/>
            </a:prstGeom>
            <a:noFill/>
            <a:ln>
              <a:noFill/>
            </a:ln>
          </p:spPr>
        </p:pic>
      </p:grpSp>
      <p:sp>
        <p:nvSpPr>
          <p:cNvPr id="4" name="Text Placeholder 4">
            <a:extLst>
              <a:ext uri="{FF2B5EF4-FFF2-40B4-BE49-F238E27FC236}">
                <a16:creationId xmlns:a16="http://schemas.microsoft.com/office/drawing/2014/main" id="{194DD669-7A5E-05BE-67FD-1A3D218C9DFD}"/>
              </a:ext>
            </a:extLst>
          </p:cNvPr>
          <p:cNvSpPr txBox="1">
            <a:spLocks/>
          </p:cNvSpPr>
          <p:nvPr/>
        </p:nvSpPr>
        <p:spPr>
          <a:xfrm>
            <a:off x="5958213" y="1320329"/>
            <a:ext cx="4364286" cy="816636"/>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parameters are: </a:t>
            </a:r>
          </a:p>
        </p:txBody>
      </p:sp>
    </p:spTree>
    <p:extLst>
      <p:ext uri="{BB962C8B-B14F-4D97-AF65-F5344CB8AC3E}">
        <p14:creationId xmlns:p14="http://schemas.microsoft.com/office/powerpoint/2010/main" val="11186455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Find Method: Example</a:t>
            </a:r>
          </a:p>
        </p:txBody>
      </p:sp>
      <p:sp>
        <p:nvSpPr>
          <p:cNvPr id="24" name="Brandline_LVC">
            <a:extLst>
              <a:ext uri="{FF2B5EF4-FFF2-40B4-BE49-F238E27FC236}">
                <a16:creationId xmlns:a16="http://schemas.microsoft.com/office/drawing/2014/main" id="{43EA8205-397E-7158-6D10-96624A6B4360}"/>
              </a:ext>
            </a:extLst>
          </p:cNvPr>
          <p:cNvSpPr/>
          <p:nvPr/>
        </p:nvSpPr>
        <p:spPr>
          <a:xfrm>
            <a:off x="5664200" y="816324"/>
            <a:ext cx="4921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644C4E2-8B21-DD61-209B-11C4901A2FE0}"/>
              </a:ext>
            </a:extLst>
          </p:cNvPr>
          <p:cNvGrpSpPr/>
          <p:nvPr/>
        </p:nvGrpSpPr>
        <p:grpSpPr>
          <a:xfrm>
            <a:off x="1239789" y="2740760"/>
            <a:ext cx="13776422" cy="3662480"/>
            <a:chOff x="1372580" y="3364729"/>
            <a:chExt cx="13776422" cy="3662480"/>
          </a:xfrm>
        </p:grpSpPr>
        <p:grpSp>
          <p:nvGrpSpPr>
            <p:cNvPr id="6" name="Google Shape;670;p83">
              <a:extLst>
                <a:ext uri="{FF2B5EF4-FFF2-40B4-BE49-F238E27FC236}">
                  <a16:creationId xmlns:a16="http://schemas.microsoft.com/office/drawing/2014/main" id="{29CC14DB-B34B-2922-09F7-4618347C6264}"/>
                </a:ext>
              </a:extLst>
            </p:cNvPr>
            <p:cNvGrpSpPr/>
            <p:nvPr/>
          </p:nvGrpSpPr>
          <p:grpSpPr>
            <a:xfrm>
              <a:off x="10860597" y="4291184"/>
              <a:ext cx="4288405" cy="2402414"/>
              <a:chOff x="5103801" y="2873856"/>
              <a:chExt cx="6048395" cy="1306171"/>
            </a:xfrm>
          </p:grpSpPr>
          <p:sp>
            <p:nvSpPr>
              <p:cNvPr id="7" name="Google Shape;671;p83">
                <a:extLst>
                  <a:ext uri="{FF2B5EF4-FFF2-40B4-BE49-F238E27FC236}">
                    <a16:creationId xmlns:a16="http://schemas.microsoft.com/office/drawing/2014/main" id="{8F26A688-DD22-DCB3-28A9-17792983FE77}"/>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lt1"/>
                    </a:solidFill>
                    <a:latin typeface="Courier New"/>
                    <a:ea typeface="Courier New"/>
                    <a:cs typeface="Courier New"/>
                    <a:sym typeface="Courier New"/>
                  </a:rPr>
                  <a:t>12</a:t>
                </a:r>
                <a:endParaRPr sz="1600" b="0" i="0" u="none" strike="noStrike" cap="none">
                  <a:solidFill>
                    <a:srgbClr val="000000"/>
                  </a:solidFill>
                  <a:latin typeface="Arial"/>
                  <a:ea typeface="Arial"/>
                  <a:cs typeface="Arial"/>
                  <a:sym typeface="Arial"/>
                </a:endParaRPr>
              </a:p>
            </p:txBody>
          </p:sp>
          <p:sp>
            <p:nvSpPr>
              <p:cNvPr id="8" name="Google Shape;672;p83">
                <a:extLst>
                  <a:ext uri="{FF2B5EF4-FFF2-40B4-BE49-F238E27FC236}">
                    <a16:creationId xmlns:a16="http://schemas.microsoft.com/office/drawing/2014/main" id="{8C5B4AAA-D173-5C00-2520-831B23A3749A}"/>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673;p83">
                <a:extLst>
                  <a:ext uri="{FF2B5EF4-FFF2-40B4-BE49-F238E27FC236}">
                    <a16:creationId xmlns:a16="http://schemas.microsoft.com/office/drawing/2014/main" id="{3959C5A1-B0C2-DA27-1031-AAD791909CF2}"/>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Google Shape;674;p83">
              <a:extLst>
                <a:ext uri="{FF2B5EF4-FFF2-40B4-BE49-F238E27FC236}">
                  <a16:creationId xmlns:a16="http://schemas.microsoft.com/office/drawing/2014/main" id="{6F4A905D-B8B4-D2F4-FCF4-2A703FC7EA11}"/>
                </a:ext>
              </a:extLst>
            </p:cNvPr>
            <p:cNvSpPr/>
            <p:nvPr/>
          </p:nvSpPr>
          <p:spPr>
            <a:xfrm>
              <a:off x="1749264" y="3466310"/>
              <a:ext cx="1274209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a:solidFill>
                    <a:srgbClr val="3F3F3F"/>
                  </a:solidFill>
                  <a:latin typeface="Open Sans"/>
                  <a:ea typeface="Open Sans"/>
                  <a:cs typeface="Open Sans"/>
                  <a:sym typeface="Open Sans"/>
                </a:rPr>
                <a:t>find</a:t>
              </a:r>
              <a:r>
                <a:rPr lang="en-US" sz="2200" b="1" i="0" u="none" strike="noStrike" cap="none">
                  <a:solidFill>
                    <a:srgbClr val="3F3F3F"/>
                  </a:solidFill>
                  <a:latin typeface="Open Sans"/>
                  <a:ea typeface="Open Sans"/>
                  <a:cs typeface="Open Sans"/>
                  <a:sym typeface="Open Sans"/>
                </a:rPr>
                <a:t>() method </a:t>
              </a:r>
              <a:endParaRPr sz="1400" b="0" i="0" u="none" strike="noStrike" cap="none">
                <a:solidFill>
                  <a:srgbClr val="000000"/>
                </a:solidFill>
                <a:latin typeface="Arial"/>
                <a:ea typeface="Arial"/>
                <a:cs typeface="Arial"/>
                <a:sym typeface="Arial"/>
              </a:endParaRPr>
            </a:p>
          </p:txBody>
        </p:sp>
        <p:grpSp>
          <p:nvGrpSpPr>
            <p:cNvPr id="11" name="Google Shape;675;p83">
              <a:extLst>
                <a:ext uri="{FF2B5EF4-FFF2-40B4-BE49-F238E27FC236}">
                  <a16:creationId xmlns:a16="http://schemas.microsoft.com/office/drawing/2014/main" id="{135B1E4C-5F28-13B4-21F8-6986795F5562}"/>
                </a:ext>
              </a:extLst>
            </p:cNvPr>
            <p:cNvGrpSpPr/>
            <p:nvPr/>
          </p:nvGrpSpPr>
          <p:grpSpPr>
            <a:xfrm>
              <a:off x="1372580" y="3957573"/>
              <a:ext cx="7921308" cy="3069636"/>
              <a:chOff x="5103801" y="2873856"/>
              <a:chExt cx="6048395" cy="1306171"/>
            </a:xfrm>
          </p:grpSpPr>
          <p:sp>
            <p:nvSpPr>
              <p:cNvPr id="12" name="Google Shape;676;p83">
                <a:extLst>
                  <a:ext uri="{FF2B5EF4-FFF2-40B4-BE49-F238E27FC236}">
                    <a16:creationId xmlns:a16="http://schemas.microsoft.com/office/drawing/2014/main" id="{B7FB5DE2-6C76-AABD-7D07-206C2BFCDC69}"/>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const array = [9, 12, 13, 20, 7];</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const </a:t>
                </a:r>
                <a:r>
                  <a:rPr lang="en-US" sz="1600" b="1" err="1">
                    <a:solidFill>
                      <a:schemeClr val="lt1"/>
                    </a:solidFill>
                    <a:latin typeface="Courier New"/>
                    <a:ea typeface="Courier New"/>
                    <a:cs typeface="Courier New"/>
                    <a:sym typeface="Courier New"/>
                  </a:rPr>
                  <a:t>greaterThanNum</a:t>
                </a:r>
                <a:r>
                  <a:rPr lang="en-US" sz="1600" b="1">
                    <a:solidFill>
                      <a:schemeClr val="lt1"/>
                    </a:solidFill>
                    <a:latin typeface="Courier New"/>
                    <a:ea typeface="Courier New"/>
                    <a:cs typeface="Courier New"/>
                    <a:sym typeface="Courier New"/>
                  </a:rPr>
                  <a:t> = </a:t>
                </a:r>
                <a:r>
                  <a:rPr lang="en-US" sz="1600" b="1" err="1">
                    <a:solidFill>
                      <a:schemeClr val="lt1"/>
                    </a:solidFill>
                    <a:latin typeface="Courier New"/>
                    <a:ea typeface="Courier New"/>
                    <a:cs typeface="Courier New"/>
                    <a:sym typeface="Courier New"/>
                  </a:rPr>
                  <a:t>array.find</a:t>
                </a:r>
                <a:r>
                  <a:rPr lang="en-US" sz="1600" b="1">
                    <a:solidFill>
                      <a:schemeClr val="lt1"/>
                    </a:solidFill>
                    <a:latin typeface="Courier New"/>
                    <a:ea typeface="Courier New"/>
                    <a:cs typeface="Courier New"/>
                    <a:sym typeface="Courier New"/>
                  </a:rPr>
                  <a:t>(element =&gt; element &gt; 9);</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a:t>
                </a:r>
                <a:r>
                  <a:rPr lang="en-US" sz="1600" b="1" err="1">
                    <a:solidFill>
                      <a:schemeClr val="lt1"/>
                    </a:solidFill>
                    <a:latin typeface="Courier New"/>
                    <a:ea typeface="Courier New"/>
                    <a:cs typeface="Courier New"/>
                    <a:sym typeface="Courier New"/>
                  </a:rPr>
                  <a:t>greaterThanNum</a:t>
                </a:r>
                <a:r>
                  <a:rPr lang="en-US" sz="1600" b="1">
                    <a:solidFill>
                      <a:schemeClr val="lt1"/>
                    </a:solidFill>
                    <a:latin typeface="Courier New"/>
                    <a:ea typeface="Courier New"/>
                    <a:cs typeface="Courier New"/>
                    <a:sym typeface="Courier New"/>
                  </a:rPr>
                  <a:t>)</a:t>
                </a:r>
              </a:p>
            </p:txBody>
          </p:sp>
          <p:sp>
            <p:nvSpPr>
              <p:cNvPr id="13" name="Google Shape;677;p83">
                <a:extLst>
                  <a:ext uri="{FF2B5EF4-FFF2-40B4-BE49-F238E27FC236}">
                    <a16:creationId xmlns:a16="http://schemas.microsoft.com/office/drawing/2014/main" id="{5AB033E8-1CD8-6951-51EC-459677819960}"/>
                  </a:ext>
                </a:extLst>
              </p:cNvPr>
              <p:cNvSpPr/>
              <p:nvPr/>
            </p:nvSpPr>
            <p:spPr>
              <a:xfrm>
                <a:off x="5103801" y="2873856"/>
                <a:ext cx="6048395" cy="7988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78;p83">
                <a:extLst>
                  <a:ext uri="{FF2B5EF4-FFF2-40B4-BE49-F238E27FC236}">
                    <a16:creationId xmlns:a16="http://schemas.microsoft.com/office/drawing/2014/main" id="{DCF1F187-2FEF-81C8-C0CF-49D15A06D4A3}"/>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679;p83">
              <a:extLst>
                <a:ext uri="{FF2B5EF4-FFF2-40B4-BE49-F238E27FC236}">
                  <a16:creationId xmlns:a16="http://schemas.microsoft.com/office/drawing/2014/main" id="{3247668B-E62D-BA43-BF21-F06F20A60C5B}"/>
                </a:ext>
              </a:extLst>
            </p:cNvPr>
            <p:cNvSpPr txBox="1"/>
            <p:nvPr/>
          </p:nvSpPr>
          <p:spPr>
            <a:xfrm>
              <a:off x="11634438" y="3364729"/>
              <a:ext cx="1407818" cy="98672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770"/>
                </a:spcAft>
                <a:buClr>
                  <a:srgbClr val="3F3F3F"/>
                </a:buClr>
                <a:buSzPts val="3200"/>
                <a:buFont typeface="Open Sans"/>
                <a:buNone/>
              </a:pPr>
              <a:r>
                <a:rPr lang="en-US" sz="2200" b="1"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p:txBody>
        </p:sp>
        <p:sp>
          <p:nvSpPr>
            <p:cNvPr id="17" name="Google Shape;680;p83">
              <a:extLst>
                <a:ext uri="{FF2B5EF4-FFF2-40B4-BE49-F238E27FC236}">
                  <a16:creationId xmlns:a16="http://schemas.microsoft.com/office/drawing/2014/main" id="{5742DC12-0C71-8D47-5EE3-FF485481148A}"/>
                </a:ext>
              </a:extLst>
            </p:cNvPr>
            <p:cNvSpPr/>
            <p:nvPr/>
          </p:nvSpPr>
          <p:spPr>
            <a:xfrm>
              <a:off x="9493249" y="5119384"/>
              <a:ext cx="1150993" cy="746014"/>
            </a:xfrm>
            <a:prstGeom prst="stripedRightArrow">
              <a:avLst>
                <a:gd name="adj1" fmla="val 50000"/>
                <a:gd name="adj2" fmla="val 50000"/>
              </a:avLst>
            </a:prstGeom>
            <a:solidFill>
              <a:srgbClr val="ACB8CA"/>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24668927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Includes Method</a:t>
            </a:r>
          </a:p>
        </p:txBody>
      </p:sp>
      <p:sp>
        <p:nvSpPr>
          <p:cNvPr id="24" name="Brandline_LVC">
            <a:extLst>
              <a:ext uri="{FF2B5EF4-FFF2-40B4-BE49-F238E27FC236}">
                <a16:creationId xmlns:a16="http://schemas.microsoft.com/office/drawing/2014/main" id="{43EA8205-397E-7158-6D10-96624A6B4360}"/>
              </a:ext>
            </a:extLst>
          </p:cNvPr>
          <p:cNvSpPr/>
          <p:nvPr/>
        </p:nvSpPr>
        <p:spPr>
          <a:xfrm>
            <a:off x="6286500" y="816324"/>
            <a:ext cx="3694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oogle Shape;714;p86">
            <a:extLst>
              <a:ext uri="{FF2B5EF4-FFF2-40B4-BE49-F238E27FC236}">
                <a16:creationId xmlns:a16="http://schemas.microsoft.com/office/drawing/2014/main" id="{68E7649D-7B43-B4AF-F56C-F6DBFA617211}"/>
              </a:ext>
            </a:extLst>
          </p:cNvPr>
          <p:cNvGrpSpPr/>
          <p:nvPr/>
        </p:nvGrpSpPr>
        <p:grpSpPr>
          <a:xfrm>
            <a:off x="6781028" y="3683573"/>
            <a:ext cx="6721142" cy="1537086"/>
            <a:chOff x="5103801" y="2873856"/>
            <a:chExt cx="6048395" cy="1306171"/>
          </a:xfrm>
        </p:grpSpPr>
        <p:sp>
          <p:nvSpPr>
            <p:cNvPr id="19" name="Google Shape;715;p86">
              <a:extLst>
                <a:ext uri="{FF2B5EF4-FFF2-40B4-BE49-F238E27FC236}">
                  <a16:creationId xmlns:a16="http://schemas.microsoft.com/office/drawing/2014/main" id="{50FAA186-9174-CD91-B4C5-1D4B22407AF1}"/>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accent6">
                      <a:lumMod val="60000"/>
                      <a:lumOff val="40000"/>
                    </a:schemeClr>
                  </a:solidFill>
                  <a:latin typeface="Courier New" panose="02070309020205020404" pitchFamily="49" charset="0"/>
                  <a:ea typeface="Courier New"/>
                  <a:cs typeface="Courier New" panose="02070309020205020404" pitchFamily="49" charset="0"/>
                  <a:sym typeface="Courier New"/>
                </a:rPr>
                <a:t>//syntax:</a:t>
              </a:r>
            </a:p>
            <a:p>
              <a:pPr marL="0" marR="0" lvl="0" indent="0" algn="l" rtl="0">
                <a:lnSpc>
                  <a:spcPct val="100000"/>
                </a:lnSpc>
                <a:spcBef>
                  <a:spcPts val="0"/>
                </a:spcBef>
                <a:spcAft>
                  <a:spcPts val="0"/>
                </a:spcAft>
                <a:buClr>
                  <a:srgbClr val="000000"/>
                </a:buClr>
                <a:buSzPts val="1400"/>
                <a:buFont typeface="Arial"/>
                <a:buNone/>
              </a:pP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array.includes</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a:t>
              </a: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searchElement</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 </a:t>
              </a: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startIndex</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a:t>
              </a:r>
              <a:b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br>
              <a:endParaRPr lang="en-US" sz="1600" b="1" i="0" u="none" strike="noStrike" cap="none">
                <a:solidFill>
                  <a:schemeClr val="accent6">
                    <a:lumMod val="60000"/>
                    <a:lumOff val="40000"/>
                  </a:schemeClr>
                </a:solidFill>
                <a:latin typeface="Courier New" panose="02070309020205020404" pitchFamily="49" charset="0"/>
                <a:ea typeface="Courier New"/>
                <a:cs typeface="Courier New" panose="02070309020205020404" pitchFamily="49" charset="0"/>
                <a:sym typeface="Courier New"/>
              </a:endParaRPr>
            </a:p>
          </p:txBody>
        </p:sp>
        <p:sp>
          <p:nvSpPr>
            <p:cNvPr id="20" name="Google Shape;716;p86">
              <a:extLst>
                <a:ext uri="{FF2B5EF4-FFF2-40B4-BE49-F238E27FC236}">
                  <a16:creationId xmlns:a16="http://schemas.microsoft.com/office/drawing/2014/main" id="{C91B3653-2867-BE3D-021B-A3397DA841A5}"/>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717;p86">
              <a:extLst>
                <a:ext uri="{FF2B5EF4-FFF2-40B4-BE49-F238E27FC236}">
                  <a16:creationId xmlns:a16="http://schemas.microsoft.com/office/drawing/2014/main" id="{A52BA704-B052-A257-A7B8-E4636AC65CF3}"/>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Google Shape;234;p45">
            <a:extLst>
              <a:ext uri="{FF2B5EF4-FFF2-40B4-BE49-F238E27FC236}">
                <a16:creationId xmlns:a16="http://schemas.microsoft.com/office/drawing/2014/main" id="{DE8FEF2F-DBAC-477F-6DA0-B73BB20A0D86}"/>
              </a:ext>
            </a:extLst>
          </p:cNvPr>
          <p:cNvPicPr preferRelativeResize="0">
            <a:picLocks noChangeAspect="1"/>
          </p:cNvPicPr>
          <p:nvPr/>
        </p:nvPicPr>
        <p:blipFill rotWithShape="1">
          <a:blip r:embed="rId3">
            <a:alphaModFix/>
          </a:blip>
          <a:srcRect/>
          <a:stretch/>
        </p:blipFill>
        <p:spPr>
          <a:xfrm>
            <a:off x="2524212" y="2949499"/>
            <a:ext cx="3064175" cy="3064175"/>
          </a:xfrm>
          <a:prstGeom prst="rect">
            <a:avLst/>
          </a:prstGeom>
          <a:noFill/>
          <a:ln>
            <a:noFill/>
          </a:ln>
        </p:spPr>
      </p:pic>
      <p:sp>
        <p:nvSpPr>
          <p:cNvPr id="6" name="Text Placeholder 4">
            <a:extLst>
              <a:ext uri="{FF2B5EF4-FFF2-40B4-BE49-F238E27FC236}">
                <a16:creationId xmlns:a16="http://schemas.microsoft.com/office/drawing/2014/main" id="{8A395006-3820-2240-AD66-53B4339A4FDE}"/>
              </a:ext>
            </a:extLst>
          </p:cNvPr>
          <p:cNvSpPr txBox="1">
            <a:spLocks/>
          </p:cNvSpPr>
          <p:nvPr/>
        </p:nvSpPr>
        <p:spPr>
          <a:xfrm>
            <a:off x="1914448" y="1512833"/>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This method provides a concise way to check if an array contains a particular element.</a:t>
            </a:r>
          </a:p>
        </p:txBody>
      </p:sp>
      <p:sp>
        <p:nvSpPr>
          <p:cNvPr id="8" name="Text Placeholder 4">
            <a:extLst>
              <a:ext uri="{FF2B5EF4-FFF2-40B4-BE49-F238E27FC236}">
                <a16:creationId xmlns:a16="http://schemas.microsoft.com/office/drawing/2014/main" id="{6117BC09-F658-5B3B-F982-D3FA715F1B97}"/>
              </a:ext>
            </a:extLst>
          </p:cNvPr>
          <p:cNvSpPr txBox="1">
            <a:spLocks/>
          </p:cNvSpPr>
          <p:nvPr/>
        </p:nvSpPr>
        <p:spPr>
          <a:xfrm>
            <a:off x="1914448" y="7175965"/>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returns a boolean value (true or false) indicating whether the element is present in</a:t>
            </a:r>
            <a:br>
              <a:rPr lang="en-US">
                <a:solidFill>
                  <a:srgbClr val="404040"/>
                </a:solidFill>
                <a:latin typeface="Open Sans" pitchFamily="2" charset="0"/>
              </a:rPr>
            </a:br>
            <a:r>
              <a:rPr lang="en-US">
                <a:solidFill>
                  <a:srgbClr val="404040"/>
                </a:solidFill>
                <a:latin typeface="Open Sans" pitchFamily="2" charset="0"/>
              </a:rPr>
              <a:t> the array.</a:t>
            </a:r>
          </a:p>
        </p:txBody>
      </p:sp>
    </p:spTree>
    <p:extLst>
      <p:ext uri="{BB962C8B-B14F-4D97-AF65-F5344CB8AC3E}">
        <p14:creationId xmlns:p14="http://schemas.microsoft.com/office/powerpoint/2010/main" val="40146611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Includes Method</a:t>
            </a:r>
          </a:p>
        </p:txBody>
      </p:sp>
      <p:sp>
        <p:nvSpPr>
          <p:cNvPr id="24" name="Brandline_LVC">
            <a:extLst>
              <a:ext uri="{FF2B5EF4-FFF2-40B4-BE49-F238E27FC236}">
                <a16:creationId xmlns:a16="http://schemas.microsoft.com/office/drawing/2014/main" id="{43EA8205-397E-7158-6D10-96624A6B4360}"/>
              </a:ext>
            </a:extLst>
          </p:cNvPr>
          <p:cNvSpPr/>
          <p:nvPr/>
        </p:nvSpPr>
        <p:spPr>
          <a:xfrm>
            <a:off x="6286500" y="816324"/>
            <a:ext cx="3694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B369239-7AD6-6494-AE15-5024AB2DABA7}"/>
              </a:ext>
            </a:extLst>
          </p:cNvPr>
          <p:cNvGrpSpPr/>
          <p:nvPr/>
        </p:nvGrpSpPr>
        <p:grpSpPr>
          <a:xfrm>
            <a:off x="1562321" y="3435475"/>
            <a:ext cx="13131358" cy="2273051"/>
            <a:chOff x="812800" y="3546345"/>
            <a:chExt cx="14444494" cy="2500356"/>
          </a:xfrm>
        </p:grpSpPr>
        <p:sp>
          <p:nvSpPr>
            <p:cNvPr id="2" name="Google Shape;321;p7">
              <a:extLst>
                <a:ext uri="{FF2B5EF4-FFF2-40B4-BE49-F238E27FC236}">
                  <a16:creationId xmlns:a16="http://schemas.microsoft.com/office/drawing/2014/main" id="{6E463F9C-484B-BF09-26D9-56CD44F3A92F}"/>
                </a:ext>
              </a:extLst>
            </p:cNvPr>
            <p:cNvSpPr/>
            <p:nvPr/>
          </p:nvSpPr>
          <p:spPr>
            <a:xfrm>
              <a:off x="2154328" y="4367236"/>
              <a:ext cx="5518531" cy="84638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200"/>
                <a:buFont typeface="Calibri"/>
                <a:buNone/>
              </a:pPr>
              <a:endParaRPr sz="2200" b="0" i="0" u="none" strike="noStrike" cap="none">
                <a:solidFill>
                  <a:srgbClr val="3F3F3F"/>
                </a:solidFill>
                <a:latin typeface="Open Sans"/>
                <a:ea typeface="Open Sans"/>
                <a:cs typeface="Open Sans"/>
                <a:sym typeface="Open Sans"/>
              </a:endParaRPr>
            </a:p>
          </p:txBody>
        </p:sp>
        <p:grpSp>
          <p:nvGrpSpPr>
            <p:cNvPr id="4" name="Google Shape;314;p7">
              <a:extLst>
                <a:ext uri="{FF2B5EF4-FFF2-40B4-BE49-F238E27FC236}">
                  <a16:creationId xmlns:a16="http://schemas.microsoft.com/office/drawing/2014/main" id="{F6166CD7-E469-A17A-9B7C-15577EA7D45E}"/>
                </a:ext>
              </a:extLst>
            </p:cNvPr>
            <p:cNvGrpSpPr/>
            <p:nvPr/>
          </p:nvGrpSpPr>
          <p:grpSpPr>
            <a:xfrm>
              <a:off x="1863829" y="3633334"/>
              <a:ext cx="5722171" cy="2326378"/>
              <a:chOff x="2570040" y="3350160"/>
              <a:chExt cx="12138660" cy="2871736"/>
            </a:xfrm>
          </p:grpSpPr>
          <p:sp>
            <p:nvSpPr>
              <p:cNvPr id="5" name="Google Shape;315;p7">
                <a:extLst>
                  <a:ext uri="{FF2B5EF4-FFF2-40B4-BE49-F238E27FC236}">
                    <a16:creationId xmlns:a16="http://schemas.microsoft.com/office/drawing/2014/main" id="{08478E4F-ADD3-A621-C7C3-9ABC48DBAD17}"/>
                  </a:ext>
                </a:extLst>
              </p:cNvPr>
              <p:cNvSpPr/>
              <p:nvPr/>
            </p:nvSpPr>
            <p:spPr>
              <a:xfrm>
                <a:off x="2570040" y="3350160"/>
                <a:ext cx="12123721" cy="2871736"/>
              </a:xfrm>
              <a:prstGeom prst="roundRect">
                <a:avLst>
                  <a:gd name="adj" fmla="val 2737"/>
                </a:avLst>
              </a:prstGeom>
              <a:solidFill>
                <a:srgbClr val="F2F2F2"/>
              </a:solidFill>
              <a:ln w="25550" cap="flat" cmpd="sng">
                <a:solidFill>
                  <a:srgbClr val="D9D9D9"/>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p:txBody>
          </p:sp>
          <p:sp>
            <p:nvSpPr>
              <p:cNvPr id="6" name="Google Shape;316;p7">
                <a:extLst>
                  <a:ext uri="{FF2B5EF4-FFF2-40B4-BE49-F238E27FC236}">
                    <a16:creationId xmlns:a16="http://schemas.microsoft.com/office/drawing/2014/main" id="{BA7B267D-C706-5383-37F1-56138C0810B2}"/>
                  </a:ext>
                </a:extLst>
              </p:cNvPr>
              <p:cNvSpPr/>
              <p:nvPr/>
            </p:nvSpPr>
            <p:spPr>
              <a:xfrm rot="5400000">
                <a:off x="13014442" y="4527638"/>
                <a:ext cx="2862916" cy="525600"/>
              </a:xfrm>
              <a:prstGeom prst="round2SameRect">
                <a:avLst>
                  <a:gd name="adj1" fmla="val 12548"/>
                  <a:gd name="adj2" fmla="val 0"/>
                </a:avLst>
              </a:prstGeom>
              <a:solidFill>
                <a:srgbClr val="2E75B5"/>
              </a:solidFill>
              <a:ln w="25550" cap="flat" cmpd="sng">
                <a:solidFill>
                  <a:srgbClr val="2E75B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3F3F3F"/>
                  </a:solidFill>
                  <a:latin typeface="Calibri"/>
                  <a:ea typeface="Calibri"/>
                  <a:cs typeface="Calibri"/>
                  <a:sym typeface="Calibri"/>
                </a:endParaRPr>
              </a:p>
            </p:txBody>
          </p:sp>
        </p:grpSp>
        <p:sp>
          <p:nvSpPr>
            <p:cNvPr id="8" name="Google Shape;485;g7a544495bb_0_169">
              <a:extLst>
                <a:ext uri="{FF2B5EF4-FFF2-40B4-BE49-F238E27FC236}">
                  <a16:creationId xmlns:a16="http://schemas.microsoft.com/office/drawing/2014/main" id="{4F6F981B-620F-47F9-36C8-B1C1C254DC43}"/>
                </a:ext>
              </a:extLst>
            </p:cNvPr>
            <p:cNvSpPr/>
            <p:nvPr/>
          </p:nvSpPr>
          <p:spPr>
            <a:xfrm>
              <a:off x="812800" y="3554947"/>
              <a:ext cx="2477128" cy="2483152"/>
            </a:xfrm>
            <a:custGeom>
              <a:avLst/>
              <a:gdLst/>
              <a:ahLst/>
              <a:cxnLst/>
              <a:rect l="l" t="t" r="r" b="b"/>
              <a:pathLst>
                <a:path w="428" h="428" extrusionOk="0">
                  <a:moveTo>
                    <a:pt x="408" y="124"/>
                  </a:moveTo>
                  <a:cubicBezTo>
                    <a:pt x="374" y="51"/>
                    <a:pt x="300" y="0"/>
                    <a:pt x="214" y="0"/>
                  </a:cubicBezTo>
                  <a:cubicBezTo>
                    <a:pt x="128" y="0"/>
                    <a:pt x="54" y="51"/>
                    <a:pt x="20" y="124"/>
                  </a:cubicBezTo>
                  <a:cubicBezTo>
                    <a:pt x="7" y="151"/>
                    <a:pt x="0" y="182"/>
                    <a:pt x="0" y="214"/>
                  </a:cubicBezTo>
                  <a:cubicBezTo>
                    <a:pt x="0" y="246"/>
                    <a:pt x="7" y="277"/>
                    <a:pt x="20" y="304"/>
                  </a:cubicBezTo>
                  <a:cubicBezTo>
                    <a:pt x="54" y="377"/>
                    <a:pt x="128" y="428"/>
                    <a:pt x="214" y="428"/>
                  </a:cubicBezTo>
                  <a:cubicBezTo>
                    <a:pt x="300" y="428"/>
                    <a:pt x="374" y="377"/>
                    <a:pt x="408" y="304"/>
                  </a:cubicBezTo>
                  <a:cubicBezTo>
                    <a:pt x="421" y="277"/>
                    <a:pt x="428" y="246"/>
                    <a:pt x="428" y="214"/>
                  </a:cubicBezTo>
                  <a:cubicBezTo>
                    <a:pt x="428" y="182"/>
                    <a:pt x="421" y="151"/>
                    <a:pt x="408" y="124"/>
                  </a:cubicBezTo>
                  <a:close/>
                </a:path>
              </a:pathLst>
            </a:custGeom>
            <a:solidFill>
              <a:srgbClr val="2E75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317;p7">
              <a:extLst>
                <a:ext uri="{FF2B5EF4-FFF2-40B4-BE49-F238E27FC236}">
                  <a16:creationId xmlns:a16="http://schemas.microsoft.com/office/drawing/2014/main" id="{634B7BC4-1923-8C00-5BA8-D633896C9886}"/>
                </a:ext>
              </a:extLst>
            </p:cNvPr>
            <p:cNvSpPr/>
            <p:nvPr/>
          </p:nvSpPr>
          <p:spPr>
            <a:xfrm>
              <a:off x="3683251" y="3904409"/>
              <a:ext cx="3261658" cy="1791371"/>
            </a:xfrm>
            <a:prstGeom prst="rect">
              <a:avLst/>
            </a:prstGeom>
            <a:noFill/>
            <a:ln>
              <a:noFill/>
            </a:ln>
          </p:spPr>
          <p:txBody>
            <a:bodyPr spcFirstLastPara="1" wrap="square" lIns="90000" tIns="45000" rIns="90000" bIns="45000" anchor="t" anchorCtr="0">
              <a:noAutofit/>
            </a:bodyPr>
            <a:lstStyle/>
            <a:p>
              <a:pPr lvl="0" algn="ctr">
                <a:lnSpc>
                  <a:spcPct val="115000"/>
                </a:lnSpc>
                <a:buSzPts val="1400"/>
              </a:pPr>
              <a:r>
                <a:rPr lang="en-US" sz="2200" b="1" err="1">
                  <a:solidFill>
                    <a:srgbClr val="404040"/>
                  </a:solidFill>
                  <a:latin typeface="Open Sans" pitchFamily="2" charset="0"/>
                </a:rPr>
                <a:t>searchElement</a:t>
              </a:r>
              <a:r>
                <a:rPr lang="en-US" sz="2200" b="1">
                  <a:solidFill>
                    <a:srgbClr val="404040"/>
                  </a:solidFill>
                  <a:latin typeface="Open Sans" pitchFamily="2" charset="0"/>
                </a:rPr>
                <a:t>:</a:t>
              </a:r>
              <a:br>
                <a:rPr lang="en-US" sz="2200" b="1">
                  <a:solidFill>
                    <a:srgbClr val="404040"/>
                  </a:solidFill>
                  <a:latin typeface="Open Sans" pitchFamily="2" charset="0"/>
                </a:rPr>
              </a:br>
              <a:r>
                <a:rPr lang="en-US" sz="2200">
                  <a:solidFill>
                    <a:srgbClr val="404040"/>
                  </a:solidFill>
                  <a:latin typeface="Open Sans" pitchFamily="2" charset="0"/>
                </a:rPr>
                <a:t>The element to search for within </a:t>
              </a:r>
              <a:br>
                <a:rPr lang="en-US" sz="2200">
                  <a:solidFill>
                    <a:srgbClr val="404040"/>
                  </a:solidFill>
                  <a:latin typeface="Open Sans" pitchFamily="2" charset="0"/>
                </a:rPr>
              </a:br>
              <a:r>
                <a:rPr lang="en-US" sz="2200">
                  <a:solidFill>
                    <a:srgbClr val="404040"/>
                  </a:solidFill>
                  <a:latin typeface="Open Sans" pitchFamily="2" charset="0"/>
                </a:rPr>
                <a:t>the array</a:t>
              </a:r>
              <a:endParaRPr lang="en-US" sz="2200">
                <a:solidFill>
                  <a:srgbClr val="404040"/>
                </a:solidFill>
                <a:latin typeface="Open Sans" pitchFamily="2" charset="0"/>
                <a:ea typeface="Open Sans"/>
                <a:cs typeface="Open Sans"/>
                <a:sym typeface="Open Sans"/>
              </a:endParaRPr>
            </a:p>
          </p:txBody>
        </p:sp>
        <p:grpSp>
          <p:nvGrpSpPr>
            <p:cNvPr id="11" name="Google Shape;314;p7">
              <a:extLst>
                <a:ext uri="{FF2B5EF4-FFF2-40B4-BE49-F238E27FC236}">
                  <a16:creationId xmlns:a16="http://schemas.microsoft.com/office/drawing/2014/main" id="{062D019A-EA05-520D-EB3B-5ECFD6996AC2}"/>
                </a:ext>
              </a:extLst>
            </p:cNvPr>
            <p:cNvGrpSpPr/>
            <p:nvPr/>
          </p:nvGrpSpPr>
          <p:grpSpPr>
            <a:xfrm rot="10800000">
              <a:off x="8674100" y="3633335"/>
              <a:ext cx="5722171" cy="2326378"/>
              <a:chOff x="2570040" y="3350160"/>
              <a:chExt cx="12138660" cy="2871736"/>
            </a:xfrm>
          </p:grpSpPr>
          <p:sp>
            <p:nvSpPr>
              <p:cNvPr id="12" name="Google Shape;315;p7">
                <a:extLst>
                  <a:ext uri="{FF2B5EF4-FFF2-40B4-BE49-F238E27FC236}">
                    <a16:creationId xmlns:a16="http://schemas.microsoft.com/office/drawing/2014/main" id="{04E19256-E3CA-9077-AB18-9E8C86866CCF}"/>
                  </a:ext>
                </a:extLst>
              </p:cNvPr>
              <p:cNvSpPr/>
              <p:nvPr/>
            </p:nvSpPr>
            <p:spPr>
              <a:xfrm>
                <a:off x="2570040" y="3350160"/>
                <a:ext cx="12123721" cy="2871736"/>
              </a:xfrm>
              <a:prstGeom prst="roundRect">
                <a:avLst>
                  <a:gd name="adj" fmla="val 2737"/>
                </a:avLst>
              </a:prstGeom>
              <a:solidFill>
                <a:srgbClr val="F2F2F2"/>
              </a:solidFill>
              <a:ln w="25550" cap="flat" cmpd="sng">
                <a:solidFill>
                  <a:srgbClr val="D9D9D9"/>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p:txBody>
          </p:sp>
          <p:sp>
            <p:nvSpPr>
              <p:cNvPr id="13" name="Google Shape;316;p7">
                <a:extLst>
                  <a:ext uri="{FF2B5EF4-FFF2-40B4-BE49-F238E27FC236}">
                    <a16:creationId xmlns:a16="http://schemas.microsoft.com/office/drawing/2014/main" id="{2DD8DA18-EEDF-2D4F-B3AD-88D77DA706E9}"/>
                  </a:ext>
                </a:extLst>
              </p:cNvPr>
              <p:cNvSpPr/>
              <p:nvPr/>
            </p:nvSpPr>
            <p:spPr>
              <a:xfrm rot="5400000">
                <a:off x="13014442" y="4527638"/>
                <a:ext cx="2862916" cy="525600"/>
              </a:xfrm>
              <a:prstGeom prst="round2SameRect">
                <a:avLst>
                  <a:gd name="adj1" fmla="val 12548"/>
                  <a:gd name="adj2" fmla="val 0"/>
                </a:avLst>
              </a:prstGeom>
              <a:solidFill>
                <a:srgbClr val="C55A11"/>
              </a:solidFill>
              <a:ln w="25550" cap="flat" cmpd="sng">
                <a:solidFill>
                  <a:srgbClr val="C55A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3F3F3F"/>
                  </a:solidFill>
                  <a:latin typeface="Calibri"/>
                  <a:ea typeface="Calibri"/>
                  <a:cs typeface="Calibri"/>
                  <a:sym typeface="Calibri"/>
                </a:endParaRPr>
              </a:p>
            </p:txBody>
          </p:sp>
        </p:grpSp>
        <p:sp>
          <p:nvSpPr>
            <p:cNvPr id="14" name="Google Shape;317;p7">
              <a:extLst>
                <a:ext uri="{FF2B5EF4-FFF2-40B4-BE49-F238E27FC236}">
                  <a16:creationId xmlns:a16="http://schemas.microsoft.com/office/drawing/2014/main" id="{959B3E21-6293-5CDE-C301-5C13B724D1F9}"/>
                </a:ext>
              </a:extLst>
            </p:cNvPr>
            <p:cNvSpPr/>
            <p:nvPr/>
          </p:nvSpPr>
          <p:spPr>
            <a:xfrm>
              <a:off x="9280272" y="3904409"/>
              <a:ext cx="3124327" cy="1148999"/>
            </a:xfrm>
            <a:prstGeom prst="rect">
              <a:avLst/>
            </a:prstGeom>
            <a:noFill/>
            <a:ln>
              <a:noFill/>
            </a:ln>
          </p:spPr>
          <p:txBody>
            <a:bodyPr spcFirstLastPara="1" wrap="square" lIns="90000" tIns="45000" rIns="90000" bIns="45000" anchor="t" anchorCtr="0">
              <a:noAutofit/>
            </a:bodyPr>
            <a:lstStyle/>
            <a:p>
              <a:pPr lvl="0" algn="ctr">
                <a:buSzPts val="2200"/>
              </a:pPr>
              <a:r>
                <a:rPr lang="en-IN" sz="2200" b="1" err="1">
                  <a:solidFill>
                    <a:schemeClr val="tx1">
                      <a:lumMod val="75000"/>
                      <a:lumOff val="25000"/>
                    </a:schemeClr>
                  </a:solidFill>
                  <a:latin typeface="Open Sans"/>
                  <a:ea typeface="Open Sans"/>
                  <a:cs typeface="Open Sans"/>
                  <a:sym typeface="Open Sans"/>
                </a:rPr>
                <a:t>startIndex</a:t>
              </a:r>
              <a:r>
                <a:rPr lang="en-IN" sz="2200" b="1">
                  <a:solidFill>
                    <a:schemeClr val="tx1">
                      <a:lumMod val="75000"/>
                      <a:lumOff val="25000"/>
                    </a:schemeClr>
                  </a:solidFill>
                  <a:latin typeface="Open Sans"/>
                  <a:ea typeface="Open Sans"/>
                  <a:cs typeface="Open Sans"/>
                  <a:sym typeface="Open Sans"/>
                </a:rPr>
                <a:t>:</a:t>
              </a:r>
              <a:br>
                <a:rPr lang="en-IN" sz="2200" b="1">
                  <a:solidFill>
                    <a:schemeClr val="tx1">
                      <a:lumMod val="75000"/>
                      <a:lumOff val="25000"/>
                    </a:schemeClr>
                  </a:solidFill>
                  <a:ea typeface="Open Sans"/>
                  <a:cs typeface="Open Sans"/>
                  <a:sym typeface="Open Sans"/>
                </a:rPr>
              </a:br>
              <a:r>
                <a:rPr lang="en-US" sz="2200">
                  <a:solidFill>
                    <a:schemeClr val="tx1">
                      <a:lumMod val="75000"/>
                      <a:lumOff val="25000"/>
                    </a:schemeClr>
                  </a:solidFill>
                  <a:ea typeface="Open Sans"/>
                  <a:cs typeface="Open Sans"/>
                  <a:sym typeface="Open Sans"/>
                </a:rPr>
                <a:t>The index to start the search </a:t>
              </a:r>
              <a:br>
                <a:rPr lang="en-US" sz="2200">
                  <a:solidFill>
                    <a:schemeClr val="tx1">
                      <a:lumMod val="75000"/>
                      <a:lumOff val="25000"/>
                    </a:schemeClr>
                  </a:solidFill>
                  <a:ea typeface="Open Sans"/>
                  <a:cs typeface="Open Sans"/>
                  <a:sym typeface="Open Sans"/>
                </a:rPr>
              </a:br>
              <a:r>
                <a:rPr lang="en-US" sz="2200">
                  <a:solidFill>
                    <a:schemeClr val="tx1">
                      <a:lumMod val="75000"/>
                      <a:lumOff val="25000"/>
                    </a:schemeClr>
                  </a:solidFill>
                  <a:ea typeface="Open Sans"/>
                  <a:cs typeface="Open Sans"/>
                  <a:sym typeface="Open Sans"/>
                </a:rPr>
                <a:t>from (optional)</a:t>
              </a:r>
              <a:endParaRPr lang="en-US" sz="2200">
                <a:solidFill>
                  <a:schemeClr val="tx1">
                    <a:lumMod val="75000"/>
                    <a:lumOff val="25000"/>
                  </a:schemeClr>
                </a:solidFill>
                <a:latin typeface="Open Sans"/>
                <a:ea typeface="Open Sans"/>
                <a:cs typeface="Open Sans"/>
                <a:sym typeface="Open Sans"/>
              </a:endParaRPr>
            </a:p>
          </p:txBody>
        </p:sp>
        <p:sp>
          <p:nvSpPr>
            <p:cNvPr id="16" name="Google Shape;491;g7a544495bb_0_169">
              <a:extLst>
                <a:ext uri="{FF2B5EF4-FFF2-40B4-BE49-F238E27FC236}">
                  <a16:creationId xmlns:a16="http://schemas.microsoft.com/office/drawing/2014/main" id="{C6E9C72A-CDEC-8C54-AB05-573580D76F4C}"/>
                </a:ext>
              </a:extLst>
            </p:cNvPr>
            <p:cNvSpPr/>
            <p:nvPr/>
          </p:nvSpPr>
          <p:spPr>
            <a:xfrm>
              <a:off x="12763004" y="3546345"/>
              <a:ext cx="2494290" cy="2500356"/>
            </a:xfrm>
            <a:custGeom>
              <a:avLst/>
              <a:gdLst/>
              <a:ahLst/>
              <a:cxnLst/>
              <a:rect l="l" t="t" r="r" b="b"/>
              <a:pathLst>
                <a:path w="428" h="428" extrusionOk="0">
                  <a:moveTo>
                    <a:pt x="408" y="124"/>
                  </a:moveTo>
                  <a:cubicBezTo>
                    <a:pt x="374" y="51"/>
                    <a:pt x="300" y="0"/>
                    <a:pt x="214" y="0"/>
                  </a:cubicBezTo>
                  <a:cubicBezTo>
                    <a:pt x="128" y="0"/>
                    <a:pt x="54" y="51"/>
                    <a:pt x="20" y="124"/>
                  </a:cubicBezTo>
                  <a:cubicBezTo>
                    <a:pt x="7" y="151"/>
                    <a:pt x="0" y="182"/>
                    <a:pt x="0" y="214"/>
                  </a:cubicBezTo>
                  <a:cubicBezTo>
                    <a:pt x="0" y="246"/>
                    <a:pt x="7" y="277"/>
                    <a:pt x="20" y="304"/>
                  </a:cubicBezTo>
                  <a:cubicBezTo>
                    <a:pt x="54" y="377"/>
                    <a:pt x="128" y="428"/>
                    <a:pt x="214" y="428"/>
                  </a:cubicBezTo>
                  <a:cubicBezTo>
                    <a:pt x="300" y="428"/>
                    <a:pt x="374" y="377"/>
                    <a:pt x="408" y="304"/>
                  </a:cubicBezTo>
                  <a:cubicBezTo>
                    <a:pt x="421" y="277"/>
                    <a:pt x="428" y="246"/>
                    <a:pt x="428" y="214"/>
                  </a:cubicBezTo>
                  <a:cubicBezTo>
                    <a:pt x="428" y="182"/>
                    <a:pt x="421" y="151"/>
                    <a:pt x="408" y="124"/>
                  </a:cubicBezTo>
                  <a:close/>
                </a:path>
              </a:pathLst>
            </a:custGeom>
            <a:solidFill>
              <a:srgbClr val="C55A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 name="Text Placeholder 4">
            <a:extLst>
              <a:ext uri="{FF2B5EF4-FFF2-40B4-BE49-F238E27FC236}">
                <a16:creationId xmlns:a16="http://schemas.microsoft.com/office/drawing/2014/main" id="{608D81BD-C6E8-4884-79DF-C41F56E48163}"/>
              </a:ext>
            </a:extLst>
          </p:cNvPr>
          <p:cNvSpPr txBox="1">
            <a:spLocks/>
          </p:cNvSpPr>
          <p:nvPr/>
        </p:nvSpPr>
        <p:spPr>
          <a:xfrm>
            <a:off x="1914448" y="7175965"/>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primary difference between this and other methods is that it accepts a value rather than a callback as the argument.</a:t>
            </a:r>
          </a:p>
        </p:txBody>
      </p:sp>
      <p:sp>
        <p:nvSpPr>
          <p:cNvPr id="17" name="Text Placeholder 4">
            <a:extLst>
              <a:ext uri="{FF2B5EF4-FFF2-40B4-BE49-F238E27FC236}">
                <a16:creationId xmlns:a16="http://schemas.microsoft.com/office/drawing/2014/main" id="{1E09FAD7-068D-610F-09D0-3A7E0EE2325E}"/>
              </a:ext>
            </a:extLst>
          </p:cNvPr>
          <p:cNvSpPr txBox="1">
            <a:spLocks/>
          </p:cNvSpPr>
          <p:nvPr/>
        </p:nvSpPr>
        <p:spPr>
          <a:xfrm>
            <a:off x="5958213" y="1512833"/>
            <a:ext cx="4364286"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parameters are: </a:t>
            </a:r>
          </a:p>
        </p:txBody>
      </p:sp>
    </p:spTree>
    <p:extLst>
      <p:ext uri="{BB962C8B-B14F-4D97-AF65-F5344CB8AC3E}">
        <p14:creationId xmlns:p14="http://schemas.microsoft.com/office/powerpoint/2010/main" val="22736107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Includes Method: Example</a:t>
            </a:r>
          </a:p>
        </p:txBody>
      </p:sp>
      <p:sp>
        <p:nvSpPr>
          <p:cNvPr id="24" name="Brandline_LVC">
            <a:extLst>
              <a:ext uri="{FF2B5EF4-FFF2-40B4-BE49-F238E27FC236}">
                <a16:creationId xmlns:a16="http://schemas.microsoft.com/office/drawing/2014/main" id="{43EA8205-397E-7158-6D10-96624A6B4360}"/>
              </a:ext>
            </a:extLst>
          </p:cNvPr>
          <p:cNvSpPr/>
          <p:nvPr/>
        </p:nvSpPr>
        <p:spPr>
          <a:xfrm>
            <a:off x="5219700" y="816324"/>
            <a:ext cx="5826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644C4E2-8B21-DD61-209B-11C4901A2FE0}"/>
              </a:ext>
            </a:extLst>
          </p:cNvPr>
          <p:cNvGrpSpPr/>
          <p:nvPr/>
        </p:nvGrpSpPr>
        <p:grpSpPr>
          <a:xfrm>
            <a:off x="1239789" y="2740760"/>
            <a:ext cx="13776422" cy="3662480"/>
            <a:chOff x="1372580" y="3364729"/>
            <a:chExt cx="13776422" cy="3662480"/>
          </a:xfrm>
        </p:grpSpPr>
        <p:grpSp>
          <p:nvGrpSpPr>
            <p:cNvPr id="6" name="Google Shape;670;p83">
              <a:extLst>
                <a:ext uri="{FF2B5EF4-FFF2-40B4-BE49-F238E27FC236}">
                  <a16:creationId xmlns:a16="http://schemas.microsoft.com/office/drawing/2014/main" id="{29CC14DB-B34B-2922-09F7-4618347C6264}"/>
                </a:ext>
              </a:extLst>
            </p:cNvPr>
            <p:cNvGrpSpPr/>
            <p:nvPr/>
          </p:nvGrpSpPr>
          <p:grpSpPr>
            <a:xfrm>
              <a:off x="10860597" y="4291184"/>
              <a:ext cx="4288405" cy="2402414"/>
              <a:chOff x="5103801" y="2873856"/>
              <a:chExt cx="6048395" cy="1306171"/>
            </a:xfrm>
          </p:grpSpPr>
          <p:sp>
            <p:nvSpPr>
              <p:cNvPr id="7" name="Google Shape;671;p83">
                <a:extLst>
                  <a:ext uri="{FF2B5EF4-FFF2-40B4-BE49-F238E27FC236}">
                    <a16:creationId xmlns:a16="http://schemas.microsoft.com/office/drawing/2014/main" id="{8F26A688-DD22-DCB3-28A9-17792983FE77}"/>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true</a:t>
                </a:r>
                <a:endParaRPr sz="1600" b="0" i="0" u="none" strike="noStrike" cap="none">
                  <a:solidFill>
                    <a:srgbClr val="000000"/>
                  </a:solidFill>
                  <a:latin typeface="Arial"/>
                  <a:ea typeface="Arial"/>
                  <a:cs typeface="Arial"/>
                  <a:sym typeface="Arial"/>
                </a:endParaRPr>
              </a:p>
            </p:txBody>
          </p:sp>
          <p:sp>
            <p:nvSpPr>
              <p:cNvPr id="8" name="Google Shape;672;p83">
                <a:extLst>
                  <a:ext uri="{FF2B5EF4-FFF2-40B4-BE49-F238E27FC236}">
                    <a16:creationId xmlns:a16="http://schemas.microsoft.com/office/drawing/2014/main" id="{8C5B4AAA-D173-5C00-2520-831B23A3749A}"/>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673;p83">
                <a:extLst>
                  <a:ext uri="{FF2B5EF4-FFF2-40B4-BE49-F238E27FC236}">
                    <a16:creationId xmlns:a16="http://schemas.microsoft.com/office/drawing/2014/main" id="{3959C5A1-B0C2-DA27-1031-AAD791909CF2}"/>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Google Shape;674;p83">
              <a:extLst>
                <a:ext uri="{FF2B5EF4-FFF2-40B4-BE49-F238E27FC236}">
                  <a16:creationId xmlns:a16="http://schemas.microsoft.com/office/drawing/2014/main" id="{6F4A905D-B8B4-D2F4-FCF4-2A703FC7EA11}"/>
                </a:ext>
              </a:extLst>
            </p:cNvPr>
            <p:cNvSpPr/>
            <p:nvPr/>
          </p:nvSpPr>
          <p:spPr>
            <a:xfrm>
              <a:off x="1749264" y="3466310"/>
              <a:ext cx="1274209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a:solidFill>
                    <a:srgbClr val="3F3F3F"/>
                  </a:solidFill>
                  <a:latin typeface="Open Sans"/>
                  <a:ea typeface="Open Sans"/>
                  <a:cs typeface="Open Sans"/>
                  <a:sym typeface="Open Sans"/>
                </a:rPr>
                <a:t>includes</a:t>
              </a:r>
              <a:r>
                <a:rPr lang="en-US" sz="2200" b="1" i="0" u="none" strike="noStrike" cap="none">
                  <a:solidFill>
                    <a:srgbClr val="3F3F3F"/>
                  </a:solidFill>
                  <a:latin typeface="Open Sans"/>
                  <a:ea typeface="Open Sans"/>
                  <a:cs typeface="Open Sans"/>
                  <a:sym typeface="Open Sans"/>
                </a:rPr>
                <a:t>() method </a:t>
              </a:r>
              <a:endParaRPr sz="1400" b="0" i="0" u="none" strike="noStrike" cap="none">
                <a:solidFill>
                  <a:srgbClr val="000000"/>
                </a:solidFill>
                <a:latin typeface="Arial"/>
                <a:ea typeface="Arial"/>
                <a:cs typeface="Arial"/>
                <a:sym typeface="Arial"/>
              </a:endParaRPr>
            </a:p>
          </p:txBody>
        </p:sp>
        <p:grpSp>
          <p:nvGrpSpPr>
            <p:cNvPr id="11" name="Google Shape;675;p83">
              <a:extLst>
                <a:ext uri="{FF2B5EF4-FFF2-40B4-BE49-F238E27FC236}">
                  <a16:creationId xmlns:a16="http://schemas.microsoft.com/office/drawing/2014/main" id="{135B1E4C-5F28-13B4-21F8-6986795F5562}"/>
                </a:ext>
              </a:extLst>
            </p:cNvPr>
            <p:cNvGrpSpPr/>
            <p:nvPr/>
          </p:nvGrpSpPr>
          <p:grpSpPr>
            <a:xfrm>
              <a:off x="1372580" y="3957573"/>
              <a:ext cx="7921308" cy="3069636"/>
              <a:chOff x="5103801" y="2873856"/>
              <a:chExt cx="6048395" cy="1306171"/>
            </a:xfrm>
          </p:grpSpPr>
          <p:sp>
            <p:nvSpPr>
              <p:cNvPr id="12" name="Google Shape;676;p83">
                <a:extLst>
                  <a:ext uri="{FF2B5EF4-FFF2-40B4-BE49-F238E27FC236}">
                    <a16:creationId xmlns:a16="http://schemas.microsoft.com/office/drawing/2014/main" id="{B7FB5DE2-6C76-AABD-7D07-206C2BFCDC69}"/>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const array = [9, 12, 13, 20, 7];</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const </a:t>
                </a:r>
                <a:r>
                  <a:rPr lang="en-US" sz="1600" b="1" err="1">
                    <a:solidFill>
                      <a:schemeClr val="lt1"/>
                    </a:solidFill>
                    <a:latin typeface="Courier New"/>
                    <a:ea typeface="Courier New"/>
                    <a:cs typeface="Courier New"/>
                    <a:sym typeface="Courier New"/>
                  </a:rPr>
                  <a:t>includesNum</a:t>
                </a:r>
                <a:r>
                  <a:rPr lang="en-US" sz="1600" b="1">
                    <a:solidFill>
                      <a:schemeClr val="lt1"/>
                    </a:solidFill>
                    <a:latin typeface="Courier New"/>
                    <a:ea typeface="Courier New"/>
                    <a:cs typeface="Courier New"/>
                    <a:sym typeface="Courier New"/>
                  </a:rPr>
                  <a:t> = </a:t>
                </a:r>
                <a:r>
                  <a:rPr lang="en-US" sz="1600" b="1" err="1">
                    <a:solidFill>
                      <a:schemeClr val="lt1"/>
                    </a:solidFill>
                    <a:latin typeface="Courier New"/>
                    <a:ea typeface="Courier New"/>
                    <a:cs typeface="Courier New"/>
                    <a:sym typeface="Courier New"/>
                  </a:rPr>
                  <a:t>array.includes</a:t>
                </a:r>
                <a:r>
                  <a:rPr lang="en-US" sz="1600" b="1">
                    <a:solidFill>
                      <a:schemeClr val="lt1"/>
                    </a:solidFill>
                    <a:latin typeface="Courier New"/>
                    <a:ea typeface="Courier New"/>
                    <a:cs typeface="Courier New"/>
                    <a:sym typeface="Courier New"/>
                  </a:rPr>
                  <a:t>(13);</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a:t>
                </a:r>
                <a:r>
                  <a:rPr lang="en-US" sz="1600" b="1" err="1">
                    <a:solidFill>
                      <a:schemeClr val="lt1"/>
                    </a:solidFill>
                    <a:latin typeface="Courier New"/>
                    <a:ea typeface="Courier New"/>
                    <a:cs typeface="Courier New"/>
                    <a:sym typeface="Courier New"/>
                  </a:rPr>
                  <a:t>includesNum</a:t>
                </a:r>
                <a:r>
                  <a:rPr lang="en-US" sz="1600" b="1">
                    <a:solidFill>
                      <a:schemeClr val="lt1"/>
                    </a:solidFill>
                    <a:latin typeface="Courier New"/>
                    <a:ea typeface="Courier New"/>
                    <a:cs typeface="Courier New"/>
                    <a:sym typeface="Courier New"/>
                  </a:rPr>
                  <a:t>)</a:t>
                </a:r>
              </a:p>
            </p:txBody>
          </p:sp>
          <p:sp>
            <p:nvSpPr>
              <p:cNvPr id="13" name="Google Shape;677;p83">
                <a:extLst>
                  <a:ext uri="{FF2B5EF4-FFF2-40B4-BE49-F238E27FC236}">
                    <a16:creationId xmlns:a16="http://schemas.microsoft.com/office/drawing/2014/main" id="{5AB033E8-1CD8-6951-51EC-459677819960}"/>
                  </a:ext>
                </a:extLst>
              </p:cNvPr>
              <p:cNvSpPr/>
              <p:nvPr/>
            </p:nvSpPr>
            <p:spPr>
              <a:xfrm>
                <a:off x="5103801" y="2873856"/>
                <a:ext cx="6048395" cy="7988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78;p83">
                <a:extLst>
                  <a:ext uri="{FF2B5EF4-FFF2-40B4-BE49-F238E27FC236}">
                    <a16:creationId xmlns:a16="http://schemas.microsoft.com/office/drawing/2014/main" id="{DCF1F187-2FEF-81C8-C0CF-49D15A06D4A3}"/>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679;p83">
              <a:extLst>
                <a:ext uri="{FF2B5EF4-FFF2-40B4-BE49-F238E27FC236}">
                  <a16:creationId xmlns:a16="http://schemas.microsoft.com/office/drawing/2014/main" id="{3247668B-E62D-BA43-BF21-F06F20A60C5B}"/>
                </a:ext>
              </a:extLst>
            </p:cNvPr>
            <p:cNvSpPr txBox="1"/>
            <p:nvPr/>
          </p:nvSpPr>
          <p:spPr>
            <a:xfrm>
              <a:off x="11634438" y="3364729"/>
              <a:ext cx="1407818" cy="98672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770"/>
                </a:spcAft>
                <a:buClr>
                  <a:srgbClr val="3F3F3F"/>
                </a:buClr>
                <a:buSzPts val="3200"/>
                <a:buFont typeface="Open Sans"/>
                <a:buNone/>
              </a:pPr>
              <a:r>
                <a:rPr lang="en-US" sz="2200" b="1"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p:txBody>
        </p:sp>
        <p:sp>
          <p:nvSpPr>
            <p:cNvPr id="17" name="Google Shape;680;p83">
              <a:extLst>
                <a:ext uri="{FF2B5EF4-FFF2-40B4-BE49-F238E27FC236}">
                  <a16:creationId xmlns:a16="http://schemas.microsoft.com/office/drawing/2014/main" id="{5742DC12-0C71-8D47-5EE3-FF485481148A}"/>
                </a:ext>
              </a:extLst>
            </p:cNvPr>
            <p:cNvSpPr/>
            <p:nvPr/>
          </p:nvSpPr>
          <p:spPr>
            <a:xfrm>
              <a:off x="9493249" y="5119384"/>
              <a:ext cx="1150993" cy="746014"/>
            </a:xfrm>
            <a:prstGeom prst="stripedRightArrow">
              <a:avLst>
                <a:gd name="adj1" fmla="val 50000"/>
                <a:gd name="adj2" fmla="val 50000"/>
              </a:avLst>
            </a:prstGeom>
            <a:solidFill>
              <a:srgbClr val="ACB8CA"/>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4261613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err="1"/>
              <a:t>IndexOf</a:t>
            </a:r>
            <a:r>
              <a:rPr lang="en-US"/>
              <a:t> Method</a:t>
            </a:r>
          </a:p>
        </p:txBody>
      </p:sp>
      <p:sp>
        <p:nvSpPr>
          <p:cNvPr id="24" name="Brandline_LVC">
            <a:extLst>
              <a:ext uri="{FF2B5EF4-FFF2-40B4-BE49-F238E27FC236}">
                <a16:creationId xmlns:a16="http://schemas.microsoft.com/office/drawing/2014/main" id="{43EA8205-397E-7158-6D10-96624A6B4360}"/>
              </a:ext>
            </a:extLst>
          </p:cNvPr>
          <p:cNvSpPr/>
          <p:nvPr/>
        </p:nvSpPr>
        <p:spPr>
          <a:xfrm>
            <a:off x="6324600" y="816324"/>
            <a:ext cx="3603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85629CD-5520-6C56-098D-525F995E1BD7}"/>
              </a:ext>
            </a:extLst>
          </p:cNvPr>
          <p:cNvGrpSpPr/>
          <p:nvPr/>
        </p:nvGrpSpPr>
        <p:grpSpPr>
          <a:xfrm>
            <a:off x="2901583" y="3326475"/>
            <a:ext cx="10477546" cy="2251283"/>
            <a:chOff x="3320696" y="3326475"/>
            <a:chExt cx="10477546" cy="2251283"/>
          </a:xfrm>
        </p:grpSpPr>
        <p:grpSp>
          <p:nvGrpSpPr>
            <p:cNvPr id="17" name="Google Shape;714;p86">
              <a:extLst>
                <a:ext uri="{FF2B5EF4-FFF2-40B4-BE49-F238E27FC236}">
                  <a16:creationId xmlns:a16="http://schemas.microsoft.com/office/drawing/2014/main" id="{68E7649D-7B43-B4AF-F56C-F6DBFA617211}"/>
                </a:ext>
              </a:extLst>
            </p:cNvPr>
            <p:cNvGrpSpPr/>
            <p:nvPr/>
          </p:nvGrpSpPr>
          <p:grpSpPr>
            <a:xfrm>
              <a:off x="7688113" y="3683573"/>
              <a:ext cx="6110129" cy="1537086"/>
              <a:chOff x="5103801" y="2873856"/>
              <a:chExt cx="6048395" cy="1306171"/>
            </a:xfrm>
          </p:grpSpPr>
          <p:sp>
            <p:nvSpPr>
              <p:cNvPr id="19" name="Google Shape;715;p86">
                <a:extLst>
                  <a:ext uri="{FF2B5EF4-FFF2-40B4-BE49-F238E27FC236}">
                    <a16:creationId xmlns:a16="http://schemas.microsoft.com/office/drawing/2014/main" id="{50FAA186-9174-CD91-B4C5-1D4B22407AF1}"/>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accent6">
                        <a:lumMod val="60000"/>
                        <a:lumOff val="40000"/>
                      </a:schemeClr>
                    </a:solidFill>
                    <a:latin typeface="Courier New" panose="02070309020205020404" pitchFamily="49" charset="0"/>
                    <a:ea typeface="Courier New"/>
                    <a:cs typeface="Courier New" panose="02070309020205020404" pitchFamily="49" charset="0"/>
                    <a:sym typeface="Courier New"/>
                  </a:rPr>
                  <a:t>//syntax:</a:t>
                </a:r>
              </a:p>
              <a:p>
                <a:pPr marL="0" marR="0" lvl="0" indent="0" algn="l" rtl="0">
                  <a:lnSpc>
                    <a:spcPct val="100000"/>
                  </a:lnSpc>
                  <a:spcBef>
                    <a:spcPts val="0"/>
                  </a:spcBef>
                  <a:spcAft>
                    <a:spcPts val="0"/>
                  </a:spcAft>
                  <a:buClr>
                    <a:srgbClr val="000000"/>
                  </a:buClr>
                  <a:buSzPts val="1400"/>
                  <a:buFont typeface="Arial"/>
                  <a:buNone/>
                </a:pP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array.indexOf</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a:t>
                </a: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searchElement</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 </a:t>
                </a: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startIndex</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a:t>
                </a:r>
                <a:b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br>
                <a:endParaRPr lang="en-US" sz="1600" b="1" i="0" u="none" strike="noStrike" cap="none">
                  <a:solidFill>
                    <a:schemeClr val="accent6">
                      <a:lumMod val="60000"/>
                      <a:lumOff val="40000"/>
                    </a:schemeClr>
                  </a:solidFill>
                  <a:latin typeface="Courier New" panose="02070309020205020404" pitchFamily="49" charset="0"/>
                  <a:ea typeface="Courier New"/>
                  <a:cs typeface="Courier New" panose="02070309020205020404" pitchFamily="49" charset="0"/>
                  <a:sym typeface="Courier New"/>
                </a:endParaRPr>
              </a:p>
            </p:txBody>
          </p:sp>
          <p:sp>
            <p:nvSpPr>
              <p:cNvPr id="20" name="Google Shape;716;p86">
                <a:extLst>
                  <a:ext uri="{FF2B5EF4-FFF2-40B4-BE49-F238E27FC236}">
                    <a16:creationId xmlns:a16="http://schemas.microsoft.com/office/drawing/2014/main" id="{C91B3653-2867-BE3D-021B-A3397DA841A5}"/>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717;p86">
                <a:extLst>
                  <a:ext uri="{FF2B5EF4-FFF2-40B4-BE49-F238E27FC236}">
                    <a16:creationId xmlns:a16="http://schemas.microsoft.com/office/drawing/2014/main" id="{A52BA704-B052-A257-A7B8-E4636AC65CF3}"/>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Google Shape;273;p56" descr="File Free Icon">
              <a:extLst>
                <a:ext uri="{FF2B5EF4-FFF2-40B4-BE49-F238E27FC236}">
                  <a16:creationId xmlns:a16="http://schemas.microsoft.com/office/drawing/2014/main" id="{6D02EC81-4897-1A18-9EE8-6012EB8147FF}"/>
                </a:ext>
              </a:extLst>
            </p:cNvPr>
            <p:cNvPicPr preferRelativeResize="0"/>
            <p:nvPr/>
          </p:nvPicPr>
          <p:blipFill rotWithShape="1">
            <a:blip r:embed="rId3">
              <a:alphaModFix/>
            </a:blip>
            <a:srcRect/>
            <a:stretch/>
          </p:blipFill>
          <p:spPr>
            <a:xfrm>
              <a:off x="3320696" y="3326475"/>
              <a:ext cx="2251282" cy="2251283"/>
            </a:xfrm>
            <a:prstGeom prst="rect">
              <a:avLst/>
            </a:prstGeom>
            <a:noFill/>
            <a:ln>
              <a:noFill/>
            </a:ln>
          </p:spPr>
        </p:pic>
      </p:grpSp>
      <p:sp>
        <p:nvSpPr>
          <p:cNvPr id="7" name="Text Placeholder 4">
            <a:extLst>
              <a:ext uri="{FF2B5EF4-FFF2-40B4-BE49-F238E27FC236}">
                <a16:creationId xmlns:a16="http://schemas.microsoft.com/office/drawing/2014/main" id="{3E3C6F6C-4E61-A835-2774-CBFF3C544691}"/>
              </a:ext>
            </a:extLst>
          </p:cNvPr>
          <p:cNvSpPr txBox="1">
            <a:spLocks/>
          </p:cNvSpPr>
          <p:nvPr/>
        </p:nvSpPr>
        <p:spPr>
          <a:xfrm>
            <a:off x="1914448" y="1512833"/>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It is a simple and straightforward method for finding the index of a specific element </a:t>
            </a:r>
            <a:br>
              <a:rPr lang="en-US" dirty="0">
                <a:solidFill>
                  <a:srgbClr val="404040"/>
                </a:solidFill>
                <a:latin typeface="Open Sans" pitchFamily="2" charset="0"/>
              </a:rPr>
            </a:br>
            <a:r>
              <a:rPr lang="en-US" dirty="0">
                <a:solidFill>
                  <a:srgbClr val="404040"/>
                </a:solidFill>
                <a:latin typeface="Open Sans" pitchFamily="2" charset="0"/>
              </a:rPr>
              <a:t>in an array.</a:t>
            </a:r>
          </a:p>
        </p:txBody>
      </p:sp>
      <p:sp>
        <p:nvSpPr>
          <p:cNvPr id="8" name="Text Placeholder 4">
            <a:extLst>
              <a:ext uri="{FF2B5EF4-FFF2-40B4-BE49-F238E27FC236}">
                <a16:creationId xmlns:a16="http://schemas.microsoft.com/office/drawing/2014/main" id="{42B0DCBB-4CFC-25A5-4860-26445E9CB41A}"/>
              </a:ext>
            </a:extLst>
          </p:cNvPr>
          <p:cNvSpPr txBox="1">
            <a:spLocks/>
          </p:cNvSpPr>
          <p:nvPr/>
        </p:nvSpPr>
        <p:spPr>
          <a:xfrm>
            <a:off x="1914448" y="7175965"/>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It returns the first occurrence of the element and supports an optional parameter to specify the starting index for the search.</a:t>
            </a:r>
          </a:p>
        </p:txBody>
      </p:sp>
    </p:spTree>
    <p:extLst>
      <p:ext uri="{BB962C8B-B14F-4D97-AF65-F5344CB8AC3E}">
        <p14:creationId xmlns:p14="http://schemas.microsoft.com/office/powerpoint/2010/main" val="4083697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6"/>
          <p:cNvSpPr txBox="1">
            <a:spLocks noGrp="1"/>
          </p:cNvSpPr>
          <p:nvPr>
            <p:ph type="body" idx="10"/>
          </p:nvPr>
        </p:nvSpPr>
        <p:spPr>
          <a:xfrm>
            <a:off x="0" y="4114800"/>
            <a:ext cx="16256001" cy="914400"/>
          </a:xfrm>
          <a:noFill/>
          <a:ln>
            <a:noFill/>
          </a:ln>
        </p:spPr>
        <p:txBody>
          <a:bodyPr spcFirstLastPara="1" wrap="square" lIns="91425" tIns="91425" rIns="91425" bIns="91425" anchor="ctr" anchorCtr="0">
            <a:noAutofit/>
          </a:bodyPr>
          <a:lstStyle/>
          <a:p>
            <a:pPr lvl="0"/>
            <a:r>
              <a:rPr lang="en-US">
                <a:sym typeface="Open Sans"/>
              </a:rPr>
              <a:t>JavaScript Basics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err="1"/>
              <a:t>IndexOf</a:t>
            </a:r>
            <a:r>
              <a:rPr lang="en-US"/>
              <a:t> Method</a:t>
            </a:r>
          </a:p>
        </p:txBody>
      </p:sp>
      <p:sp>
        <p:nvSpPr>
          <p:cNvPr id="24" name="Brandline_LVC">
            <a:extLst>
              <a:ext uri="{FF2B5EF4-FFF2-40B4-BE49-F238E27FC236}">
                <a16:creationId xmlns:a16="http://schemas.microsoft.com/office/drawing/2014/main" id="{43EA8205-397E-7158-6D10-96624A6B4360}"/>
              </a:ext>
            </a:extLst>
          </p:cNvPr>
          <p:cNvSpPr/>
          <p:nvPr/>
        </p:nvSpPr>
        <p:spPr>
          <a:xfrm>
            <a:off x="6324600" y="816324"/>
            <a:ext cx="3603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B369239-7AD6-6494-AE15-5024AB2DABA7}"/>
              </a:ext>
            </a:extLst>
          </p:cNvPr>
          <p:cNvGrpSpPr/>
          <p:nvPr/>
        </p:nvGrpSpPr>
        <p:grpSpPr>
          <a:xfrm>
            <a:off x="1562321" y="3435475"/>
            <a:ext cx="13131358" cy="2273051"/>
            <a:chOff x="812800" y="3546345"/>
            <a:chExt cx="14444494" cy="2500356"/>
          </a:xfrm>
        </p:grpSpPr>
        <p:sp>
          <p:nvSpPr>
            <p:cNvPr id="2" name="Google Shape;321;p7">
              <a:extLst>
                <a:ext uri="{FF2B5EF4-FFF2-40B4-BE49-F238E27FC236}">
                  <a16:creationId xmlns:a16="http://schemas.microsoft.com/office/drawing/2014/main" id="{6E463F9C-484B-BF09-26D9-56CD44F3A92F}"/>
                </a:ext>
              </a:extLst>
            </p:cNvPr>
            <p:cNvSpPr/>
            <p:nvPr/>
          </p:nvSpPr>
          <p:spPr>
            <a:xfrm>
              <a:off x="2154328" y="4367236"/>
              <a:ext cx="5518531" cy="84638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200"/>
                <a:buFont typeface="Calibri"/>
                <a:buNone/>
              </a:pPr>
              <a:endParaRPr sz="2200" b="0" i="0" u="none" strike="noStrike" cap="none">
                <a:solidFill>
                  <a:srgbClr val="3F3F3F"/>
                </a:solidFill>
                <a:latin typeface="Open Sans"/>
                <a:ea typeface="Open Sans"/>
                <a:cs typeface="Open Sans"/>
                <a:sym typeface="Open Sans"/>
              </a:endParaRPr>
            </a:p>
          </p:txBody>
        </p:sp>
        <p:grpSp>
          <p:nvGrpSpPr>
            <p:cNvPr id="4" name="Google Shape;314;p7">
              <a:extLst>
                <a:ext uri="{FF2B5EF4-FFF2-40B4-BE49-F238E27FC236}">
                  <a16:creationId xmlns:a16="http://schemas.microsoft.com/office/drawing/2014/main" id="{F6166CD7-E469-A17A-9B7C-15577EA7D45E}"/>
                </a:ext>
              </a:extLst>
            </p:cNvPr>
            <p:cNvGrpSpPr/>
            <p:nvPr/>
          </p:nvGrpSpPr>
          <p:grpSpPr>
            <a:xfrm>
              <a:off x="1863829" y="3633334"/>
              <a:ext cx="5722171" cy="2326378"/>
              <a:chOff x="2570040" y="3350160"/>
              <a:chExt cx="12138660" cy="2871736"/>
            </a:xfrm>
          </p:grpSpPr>
          <p:sp>
            <p:nvSpPr>
              <p:cNvPr id="5" name="Google Shape;315;p7">
                <a:extLst>
                  <a:ext uri="{FF2B5EF4-FFF2-40B4-BE49-F238E27FC236}">
                    <a16:creationId xmlns:a16="http://schemas.microsoft.com/office/drawing/2014/main" id="{08478E4F-ADD3-A621-C7C3-9ABC48DBAD17}"/>
                  </a:ext>
                </a:extLst>
              </p:cNvPr>
              <p:cNvSpPr/>
              <p:nvPr/>
            </p:nvSpPr>
            <p:spPr>
              <a:xfrm>
                <a:off x="2570040" y="3350160"/>
                <a:ext cx="12123721" cy="2871736"/>
              </a:xfrm>
              <a:prstGeom prst="roundRect">
                <a:avLst>
                  <a:gd name="adj" fmla="val 2737"/>
                </a:avLst>
              </a:prstGeom>
              <a:solidFill>
                <a:srgbClr val="F2F2F2"/>
              </a:solidFill>
              <a:ln w="25550" cap="flat" cmpd="sng">
                <a:solidFill>
                  <a:srgbClr val="D9D9D9"/>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p:txBody>
          </p:sp>
          <p:sp>
            <p:nvSpPr>
              <p:cNvPr id="6" name="Google Shape;316;p7">
                <a:extLst>
                  <a:ext uri="{FF2B5EF4-FFF2-40B4-BE49-F238E27FC236}">
                    <a16:creationId xmlns:a16="http://schemas.microsoft.com/office/drawing/2014/main" id="{BA7B267D-C706-5383-37F1-56138C0810B2}"/>
                  </a:ext>
                </a:extLst>
              </p:cNvPr>
              <p:cNvSpPr/>
              <p:nvPr/>
            </p:nvSpPr>
            <p:spPr>
              <a:xfrm rot="5400000">
                <a:off x="13014442" y="4527638"/>
                <a:ext cx="2862916" cy="525600"/>
              </a:xfrm>
              <a:prstGeom prst="round2SameRect">
                <a:avLst>
                  <a:gd name="adj1" fmla="val 12548"/>
                  <a:gd name="adj2" fmla="val 0"/>
                </a:avLst>
              </a:prstGeom>
              <a:solidFill>
                <a:srgbClr val="2E75B5"/>
              </a:solidFill>
              <a:ln w="25550" cap="flat" cmpd="sng">
                <a:solidFill>
                  <a:srgbClr val="2E75B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3F3F3F"/>
                  </a:solidFill>
                  <a:latin typeface="Calibri"/>
                  <a:ea typeface="Calibri"/>
                  <a:cs typeface="Calibri"/>
                  <a:sym typeface="Calibri"/>
                </a:endParaRPr>
              </a:p>
            </p:txBody>
          </p:sp>
        </p:grpSp>
        <p:sp>
          <p:nvSpPr>
            <p:cNvPr id="8" name="Google Shape;485;g7a544495bb_0_169">
              <a:extLst>
                <a:ext uri="{FF2B5EF4-FFF2-40B4-BE49-F238E27FC236}">
                  <a16:creationId xmlns:a16="http://schemas.microsoft.com/office/drawing/2014/main" id="{4F6F981B-620F-47F9-36C8-B1C1C254DC43}"/>
                </a:ext>
              </a:extLst>
            </p:cNvPr>
            <p:cNvSpPr/>
            <p:nvPr/>
          </p:nvSpPr>
          <p:spPr>
            <a:xfrm>
              <a:off x="812800" y="3554947"/>
              <a:ext cx="2477128" cy="2483152"/>
            </a:xfrm>
            <a:custGeom>
              <a:avLst/>
              <a:gdLst/>
              <a:ahLst/>
              <a:cxnLst/>
              <a:rect l="l" t="t" r="r" b="b"/>
              <a:pathLst>
                <a:path w="428" h="428" extrusionOk="0">
                  <a:moveTo>
                    <a:pt x="408" y="124"/>
                  </a:moveTo>
                  <a:cubicBezTo>
                    <a:pt x="374" y="51"/>
                    <a:pt x="300" y="0"/>
                    <a:pt x="214" y="0"/>
                  </a:cubicBezTo>
                  <a:cubicBezTo>
                    <a:pt x="128" y="0"/>
                    <a:pt x="54" y="51"/>
                    <a:pt x="20" y="124"/>
                  </a:cubicBezTo>
                  <a:cubicBezTo>
                    <a:pt x="7" y="151"/>
                    <a:pt x="0" y="182"/>
                    <a:pt x="0" y="214"/>
                  </a:cubicBezTo>
                  <a:cubicBezTo>
                    <a:pt x="0" y="246"/>
                    <a:pt x="7" y="277"/>
                    <a:pt x="20" y="304"/>
                  </a:cubicBezTo>
                  <a:cubicBezTo>
                    <a:pt x="54" y="377"/>
                    <a:pt x="128" y="428"/>
                    <a:pt x="214" y="428"/>
                  </a:cubicBezTo>
                  <a:cubicBezTo>
                    <a:pt x="300" y="428"/>
                    <a:pt x="374" y="377"/>
                    <a:pt x="408" y="304"/>
                  </a:cubicBezTo>
                  <a:cubicBezTo>
                    <a:pt x="421" y="277"/>
                    <a:pt x="428" y="246"/>
                    <a:pt x="428" y="214"/>
                  </a:cubicBezTo>
                  <a:cubicBezTo>
                    <a:pt x="428" y="182"/>
                    <a:pt x="421" y="151"/>
                    <a:pt x="408" y="124"/>
                  </a:cubicBezTo>
                  <a:close/>
                </a:path>
              </a:pathLst>
            </a:custGeom>
            <a:solidFill>
              <a:srgbClr val="2E75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317;p7">
              <a:extLst>
                <a:ext uri="{FF2B5EF4-FFF2-40B4-BE49-F238E27FC236}">
                  <a16:creationId xmlns:a16="http://schemas.microsoft.com/office/drawing/2014/main" id="{634B7BC4-1923-8C00-5BA8-D633896C9886}"/>
                </a:ext>
              </a:extLst>
            </p:cNvPr>
            <p:cNvSpPr/>
            <p:nvPr/>
          </p:nvSpPr>
          <p:spPr>
            <a:xfrm>
              <a:off x="3683251" y="3904409"/>
              <a:ext cx="3261658" cy="1791371"/>
            </a:xfrm>
            <a:prstGeom prst="rect">
              <a:avLst/>
            </a:prstGeom>
            <a:noFill/>
            <a:ln>
              <a:noFill/>
            </a:ln>
          </p:spPr>
          <p:txBody>
            <a:bodyPr spcFirstLastPara="1" wrap="square" lIns="90000" tIns="45000" rIns="90000" bIns="45000" anchor="t" anchorCtr="0">
              <a:noAutofit/>
            </a:bodyPr>
            <a:lstStyle/>
            <a:p>
              <a:pPr lvl="0" algn="ctr">
                <a:lnSpc>
                  <a:spcPct val="115000"/>
                </a:lnSpc>
                <a:buSzPts val="1400"/>
              </a:pPr>
              <a:r>
                <a:rPr lang="en-US" sz="2200" b="1" err="1">
                  <a:solidFill>
                    <a:srgbClr val="404040"/>
                  </a:solidFill>
                  <a:latin typeface="Open Sans" pitchFamily="2" charset="0"/>
                </a:rPr>
                <a:t>searchElement</a:t>
              </a:r>
              <a:r>
                <a:rPr lang="en-US" sz="2200" b="1">
                  <a:solidFill>
                    <a:srgbClr val="404040"/>
                  </a:solidFill>
                  <a:latin typeface="Open Sans" pitchFamily="2" charset="0"/>
                </a:rPr>
                <a:t>:</a:t>
              </a:r>
              <a:br>
                <a:rPr lang="en-US" sz="2200" b="1">
                  <a:solidFill>
                    <a:srgbClr val="404040"/>
                  </a:solidFill>
                  <a:latin typeface="Open Sans" pitchFamily="2" charset="0"/>
                </a:rPr>
              </a:br>
              <a:r>
                <a:rPr lang="en-US" sz="2200">
                  <a:solidFill>
                    <a:srgbClr val="404040"/>
                  </a:solidFill>
                  <a:latin typeface="Open Sans" pitchFamily="2" charset="0"/>
                </a:rPr>
                <a:t>The element to search for within </a:t>
              </a:r>
              <a:br>
                <a:rPr lang="en-US" sz="2200">
                  <a:solidFill>
                    <a:srgbClr val="404040"/>
                  </a:solidFill>
                  <a:latin typeface="Open Sans" pitchFamily="2" charset="0"/>
                </a:rPr>
              </a:br>
              <a:r>
                <a:rPr lang="en-US" sz="2200">
                  <a:solidFill>
                    <a:srgbClr val="404040"/>
                  </a:solidFill>
                  <a:latin typeface="Open Sans" pitchFamily="2" charset="0"/>
                </a:rPr>
                <a:t>the array</a:t>
              </a:r>
              <a:endParaRPr lang="en-US" sz="2200">
                <a:solidFill>
                  <a:srgbClr val="404040"/>
                </a:solidFill>
                <a:latin typeface="Open Sans" pitchFamily="2" charset="0"/>
                <a:ea typeface="Open Sans"/>
                <a:cs typeface="Open Sans"/>
                <a:sym typeface="Open Sans"/>
              </a:endParaRPr>
            </a:p>
          </p:txBody>
        </p:sp>
        <p:grpSp>
          <p:nvGrpSpPr>
            <p:cNvPr id="11" name="Google Shape;314;p7">
              <a:extLst>
                <a:ext uri="{FF2B5EF4-FFF2-40B4-BE49-F238E27FC236}">
                  <a16:creationId xmlns:a16="http://schemas.microsoft.com/office/drawing/2014/main" id="{062D019A-EA05-520D-EB3B-5ECFD6996AC2}"/>
                </a:ext>
              </a:extLst>
            </p:cNvPr>
            <p:cNvGrpSpPr/>
            <p:nvPr/>
          </p:nvGrpSpPr>
          <p:grpSpPr>
            <a:xfrm rot="10800000">
              <a:off x="8674100" y="3633335"/>
              <a:ext cx="5722171" cy="2326378"/>
              <a:chOff x="2570040" y="3350160"/>
              <a:chExt cx="12138660" cy="2871736"/>
            </a:xfrm>
          </p:grpSpPr>
          <p:sp>
            <p:nvSpPr>
              <p:cNvPr id="12" name="Google Shape;315;p7">
                <a:extLst>
                  <a:ext uri="{FF2B5EF4-FFF2-40B4-BE49-F238E27FC236}">
                    <a16:creationId xmlns:a16="http://schemas.microsoft.com/office/drawing/2014/main" id="{04E19256-E3CA-9077-AB18-9E8C86866CCF}"/>
                  </a:ext>
                </a:extLst>
              </p:cNvPr>
              <p:cNvSpPr/>
              <p:nvPr/>
            </p:nvSpPr>
            <p:spPr>
              <a:xfrm>
                <a:off x="2570040" y="3350160"/>
                <a:ext cx="12123721" cy="2871736"/>
              </a:xfrm>
              <a:prstGeom prst="roundRect">
                <a:avLst>
                  <a:gd name="adj" fmla="val 2737"/>
                </a:avLst>
              </a:prstGeom>
              <a:solidFill>
                <a:srgbClr val="F2F2F2"/>
              </a:solidFill>
              <a:ln w="25550" cap="flat" cmpd="sng">
                <a:solidFill>
                  <a:srgbClr val="D9D9D9"/>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Calibri"/>
                  <a:buNone/>
                </a:pPr>
                <a:endParaRPr sz="1800" b="0" i="0" u="none" strike="noStrike" cap="none">
                  <a:solidFill>
                    <a:srgbClr val="3F3F3F"/>
                  </a:solidFill>
                  <a:latin typeface="Arial"/>
                  <a:ea typeface="Arial"/>
                  <a:cs typeface="Arial"/>
                  <a:sym typeface="Arial"/>
                </a:endParaRPr>
              </a:p>
            </p:txBody>
          </p:sp>
          <p:sp>
            <p:nvSpPr>
              <p:cNvPr id="13" name="Google Shape;316;p7">
                <a:extLst>
                  <a:ext uri="{FF2B5EF4-FFF2-40B4-BE49-F238E27FC236}">
                    <a16:creationId xmlns:a16="http://schemas.microsoft.com/office/drawing/2014/main" id="{2DD8DA18-EEDF-2D4F-B3AD-88D77DA706E9}"/>
                  </a:ext>
                </a:extLst>
              </p:cNvPr>
              <p:cNvSpPr/>
              <p:nvPr/>
            </p:nvSpPr>
            <p:spPr>
              <a:xfrm rot="5400000">
                <a:off x="13014442" y="4527638"/>
                <a:ext cx="2862916" cy="525600"/>
              </a:xfrm>
              <a:prstGeom prst="round2SameRect">
                <a:avLst>
                  <a:gd name="adj1" fmla="val 12548"/>
                  <a:gd name="adj2" fmla="val 0"/>
                </a:avLst>
              </a:prstGeom>
              <a:solidFill>
                <a:srgbClr val="C55A11"/>
              </a:solidFill>
              <a:ln w="25550" cap="flat" cmpd="sng">
                <a:solidFill>
                  <a:srgbClr val="C55A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3F3F3F"/>
                  </a:solidFill>
                  <a:latin typeface="Calibri"/>
                  <a:ea typeface="Calibri"/>
                  <a:cs typeface="Calibri"/>
                  <a:sym typeface="Calibri"/>
                </a:endParaRPr>
              </a:p>
            </p:txBody>
          </p:sp>
        </p:grpSp>
        <p:sp>
          <p:nvSpPr>
            <p:cNvPr id="14" name="Google Shape;317;p7">
              <a:extLst>
                <a:ext uri="{FF2B5EF4-FFF2-40B4-BE49-F238E27FC236}">
                  <a16:creationId xmlns:a16="http://schemas.microsoft.com/office/drawing/2014/main" id="{959B3E21-6293-5CDE-C301-5C13B724D1F9}"/>
                </a:ext>
              </a:extLst>
            </p:cNvPr>
            <p:cNvSpPr/>
            <p:nvPr/>
          </p:nvSpPr>
          <p:spPr>
            <a:xfrm>
              <a:off x="9280272" y="3904409"/>
              <a:ext cx="3124327" cy="1148999"/>
            </a:xfrm>
            <a:prstGeom prst="rect">
              <a:avLst/>
            </a:prstGeom>
            <a:noFill/>
            <a:ln>
              <a:noFill/>
            </a:ln>
          </p:spPr>
          <p:txBody>
            <a:bodyPr spcFirstLastPara="1" wrap="square" lIns="90000" tIns="45000" rIns="90000" bIns="45000" anchor="t" anchorCtr="0">
              <a:noAutofit/>
            </a:bodyPr>
            <a:lstStyle/>
            <a:p>
              <a:pPr lvl="0" algn="ctr">
                <a:buSzPts val="2200"/>
              </a:pPr>
              <a:r>
                <a:rPr lang="en-IN" sz="2200" b="1" err="1">
                  <a:solidFill>
                    <a:schemeClr val="tx1">
                      <a:lumMod val="75000"/>
                      <a:lumOff val="25000"/>
                    </a:schemeClr>
                  </a:solidFill>
                  <a:latin typeface="Open Sans"/>
                  <a:ea typeface="Open Sans"/>
                  <a:cs typeface="Open Sans"/>
                  <a:sym typeface="Open Sans"/>
                </a:rPr>
                <a:t>startIndex</a:t>
              </a:r>
              <a:r>
                <a:rPr lang="en-IN" sz="2200" b="1">
                  <a:solidFill>
                    <a:schemeClr val="tx1">
                      <a:lumMod val="75000"/>
                      <a:lumOff val="25000"/>
                    </a:schemeClr>
                  </a:solidFill>
                  <a:latin typeface="Open Sans"/>
                  <a:ea typeface="Open Sans"/>
                  <a:cs typeface="Open Sans"/>
                  <a:sym typeface="Open Sans"/>
                </a:rPr>
                <a:t>:</a:t>
              </a:r>
              <a:br>
                <a:rPr lang="en-IN" sz="2200" b="1">
                  <a:solidFill>
                    <a:schemeClr val="tx1">
                      <a:lumMod val="75000"/>
                      <a:lumOff val="25000"/>
                    </a:schemeClr>
                  </a:solidFill>
                  <a:ea typeface="Open Sans"/>
                  <a:cs typeface="Open Sans"/>
                  <a:sym typeface="Open Sans"/>
                </a:rPr>
              </a:br>
              <a:r>
                <a:rPr lang="en-US" sz="2200">
                  <a:solidFill>
                    <a:schemeClr val="tx1">
                      <a:lumMod val="75000"/>
                      <a:lumOff val="25000"/>
                    </a:schemeClr>
                  </a:solidFill>
                  <a:ea typeface="Open Sans"/>
                  <a:cs typeface="Open Sans"/>
                  <a:sym typeface="Open Sans"/>
                </a:rPr>
                <a:t>The index to start the search </a:t>
              </a:r>
              <a:br>
                <a:rPr lang="en-US" sz="2200">
                  <a:solidFill>
                    <a:schemeClr val="tx1">
                      <a:lumMod val="75000"/>
                      <a:lumOff val="25000"/>
                    </a:schemeClr>
                  </a:solidFill>
                  <a:ea typeface="Open Sans"/>
                  <a:cs typeface="Open Sans"/>
                  <a:sym typeface="Open Sans"/>
                </a:rPr>
              </a:br>
              <a:r>
                <a:rPr lang="en-US" sz="2200">
                  <a:solidFill>
                    <a:schemeClr val="tx1">
                      <a:lumMod val="75000"/>
                      <a:lumOff val="25000"/>
                    </a:schemeClr>
                  </a:solidFill>
                  <a:ea typeface="Open Sans"/>
                  <a:cs typeface="Open Sans"/>
                  <a:sym typeface="Open Sans"/>
                </a:rPr>
                <a:t>from (optional)</a:t>
              </a:r>
              <a:endParaRPr lang="en-US" sz="2200">
                <a:solidFill>
                  <a:schemeClr val="tx1">
                    <a:lumMod val="75000"/>
                    <a:lumOff val="25000"/>
                  </a:schemeClr>
                </a:solidFill>
                <a:latin typeface="Open Sans"/>
                <a:ea typeface="Open Sans"/>
                <a:cs typeface="Open Sans"/>
                <a:sym typeface="Open Sans"/>
              </a:endParaRPr>
            </a:p>
          </p:txBody>
        </p:sp>
        <p:sp>
          <p:nvSpPr>
            <p:cNvPr id="16" name="Google Shape;491;g7a544495bb_0_169">
              <a:extLst>
                <a:ext uri="{FF2B5EF4-FFF2-40B4-BE49-F238E27FC236}">
                  <a16:creationId xmlns:a16="http://schemas.microsoft.com/office/drawing/2014/main" id="{C6E9C72A-CDEC-8C54-AB05-573580D76F4C}"/>
                </a:ext>
              </a:extLst>
            </p:cNvPr>
            <p:cNvSpPr/>
            <p:nvPr/>
          </p:nvSpPr>
          <p:spPr>
            <a:xfrm>
              <a:off x="12763004" y="3546345"/>
              <a:ext cx="2494290" cy="2500356"/>
            </a:xfrm>
            <a:custGeom>
              <a:avLst/>
              <a:gdLst/>
              <a:ahLst/>
              <a:cxnLst/>
              <a:rect l="l" t="t" r="r" b="b"/>
              <a:pathLst>
                <a:path w="428" h="428" extrusionOk="0">
                  <a:moveTo>
                    <a:pt x="408" y="124"/>
                  </a:moveTo>
                  <a:cubicBezTo>
                    <a:pt x="374" y="51"/>
                    <a:pt x="300" y="0"/>
                    <a:pt x="214" y="0"/>
                  </a:cubicBezTo>
                  <a:cubicBezTo>
                    <a:pt x="128" y="0"/>
                    <a:pt x="54" y="51"/>
                    <a:pt x="20" y="124"/>
                  </a:cubicBezTo>
                  <a:cubicBezTo>
                    <a:pt x="7" y="151"/>
                    <a:pt x="0" y="182"/>
                    <a:pt x="0" y="214"/>
                  </a:cubicBezTo>
                  <a:cubicBezTo>
                    <a:pt x="0" y="246"/>
                    <a:pt x="7" y="277"/>
                    <a:pt x="20" y="304"/>
                  </a:cubicBezTo>
                  <a:cubicBezTo>
                    <a:pt x="54" y="377"/>
                    <a:pt x="128" y="428"/>
                    <a:pt x="214" y="428"/>
                  </a:cubicBezTo>
                  <a:cubicBezTo>
                    <a:pt x="300" y="428"/>
                    <a:pt x="374" y="377"/>
                    <a:pt x="408" y="304"/>
                  </a:cubicBezTo>
                  <a:cubicBezTo>
                    <a:pt x="421" y="277"/>
                    <a:pt x="428" y="246"/>
                    <a:pt x="428" y="214"/>
                  </a:cubicBezTo>
                  <a:cubicBezTo>
                    <a:pt x="428" y="182"/>
                    <a:pt x="421" y="151"/>
                    <a:pt x="408" y="124"/>
                  </a:cubicBezTo>
                  <a:close/>
                </a:path>
              </a:pathLst>
            </a:custGeom>
            <a:solidFill>
              <a:srgbClr val="C55A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 name="Text Placeholder 4">
            <a:extLst>
              <a:ext uri="{FF2B5EF4-FFF2-40B4-BE49-F238E27FC236}">
                <a16:creationId xmlns:a16="http://schemas.microsoft.com/office/drawing/2014/main" id="{C660BC9F-EF6A-F808-0474-1F61A4ABCF9E}"/>
              </a:ext>
            </a:extLst>
          </p:cNvPr>
          <p:cNvSpPr txBox="1">
            <a:spLocks/>
          </p:cNvSpPr>
          <p:nvPr/>
        </p:nvSpPr>
        <p:spPr>
          <a:xfrm>
            <a:off x="1914448" y="7175965"/>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Both the includes() and indexOf() methods employ strict equality (===) when searching the array. If the values differ in type, such as '4' and 4, they will respectively return false and -1.</a:t>
            </a:r>
          </a:p>
        </p:txBody>
      </p:sp>
      <p:sp>
        <p:nvSpPr>
          <p:cNvPr id="17" name="Text Placeholder 4">
            <a:extLst>
              <a:ext uri="{FF2B5EF4-FFF2-40B4-BE49-F238E27FC236}">
                <a16:creationId xmlns:a16="http://schemas.microsoft.com/office/drawing/2014/main" id="{7EBB1DE2-30B6-1F14-7C09-A9FAE23C43A5}"/>
              </a:ext>
            </a:extLst>
          </p:cNvPr>
          <p:cNvSpPr txBox="1">
            <a:spLocks/>
          </p:cNvSpPr>
          <p:nvPr/>
        </p:nvSpPr>
        <p:spPr>
          <a:xfrm>
            <a:off x="5958213" y="1512833"/>
            <a:ext cx="4364286"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parameters are: </a:t>
            </a:r>
          </a:p>
        </p:txBody>
      </p:sp>
    </p:spTree>
    <p:extLst>
      <p:ext uri="{BB962C8B-B14F-4D97-AF65-F5344CB8AC3E}">
        <p14:creationId xmlns:p14="http://schemas.microsoft.com/office/powerpoint/2010/main" val="424787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IndexOf Method: Example</a:t>
            </a:r>
          </a:p>
        </p:txBody>
      </p:sp>
      <p:sp>
        <p:nvSpPr>
          <p:cNvPr id="24" name="Brandline_LVC">
            <a:extLst>
              <a:ext uri="{FF2B5EF4-FFF2-40B4-BE49-F238E27FC236}">
                <a16:creationId xmlns:a16="http://schemas.microsoft.com/office/drawing/2014/main" id="{43EA8205-397E-7158-6D10-96624A6B4360}"/>
              </a:ext>
            </a:extLst>
          </p:cNvPr>
          <p:cNvSpPr/>
          <p:nvPr/>
        </p:nvSpPr>
        <p:spPr>
          <a:xfrm>
            <a:off x="5257800" y="816324"/>
            <a:ext cx="5734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644C4E2-8B21-DD61-209B-11C4901A2FE0}"/>
              </a:ext>
            </a:extLst>
          </p:cNvPr>
          <p:cNvGrpSpPr/>
          <p:nvPr/>
        </p:nvGrpSpPr>
        <p:grpSpPr>
          <a:xfrm>
            <a:off x="1239789" y="2740760"/>
            <a:ext cx="13776422" cy="3662480"/>
            <a:chOff x="1372580" y="3364729"/>
            <a:chExt cx="13776422" cy="3662480"/>
          </a:xfrm>
        </p:grpSpPr>
        <p:grpSp>
          <p:nvGrpSpPr>
            <p:cNvPr id="6" name="Google Shape;670;p83">
              <a:extLst>
                <a:ext uri="{FF2B5EF4-FFF2-40B4-BE49-F238E27FC236}">
                  <a16:creationId xmlns:a16="http://schemas.microsoft.com/office/drawing/2014/main" id="{29CC14DB-B34B-2922-09F7-4618347C6264}"/>
                </a:ext>
              </a:extLst>
            </p:cNvPr>
            <p:cNvGrpSpPr/>
            <p:nvPr/>
          </p:nvGrpSpPr>
          <p:grpSpPr>
            <a:xfrm>
              <a:off x="10860597" y="4291184"/>
              <a:ext cx="4288405" cy="2402414"/>
              <a:chOff x="5103801" y="2873856"/>
              <a:chExt cx="6048395" cy="1306171"/>
            </a:xfrm>
          </p:grpSpPr>
          <p:sp>
            <p:nvSpPr>
              <p:cNvPr id="7" name="Google Shape;671;p83">
                <a:extLst>
                  <a:ext uri="{FF2B5EF4-FFF2-40B4-BE49-F238E27FC236}">
                    <a16:creationId xmlns:a16="http://schemas.microsoft.com/office/drawing/2014/main" id="{8F26A688-DD22-DCB3-28A9-17792983FE77}"/>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3</a:t>
                </a:r>
                <a:endParaRPr sz="1600" b="0" i="0" u="none" strike="noStrike" cap="none">
                  <a:solidFill>
                    <a:srgbClr val="000000"/>
                  </a:solidFill>
                  <a:latin typeface="Arial"/>
                  <a:ea typeface="Arial"/>
                  <a:cs typeface="Arial"/>
                  <a:sym typeface="Arial"/>
                </a:endParaRPr>
              </a:p>
            </p:txBody>
          </p:sp>
          <p:sp>
            <p:nvSpPr>
              <p:cNvPr id="8" name="Google Shape;672;p83">
                <a:extLst>
                  <a:ext uri="{FF2B5EF4-FFF2-40B4-BE49-F238E27FC236}">
                    <a16:creationId xmlns:a16="http://schemas.microsoft.com/office/drawing/2014/main" id="{8C5B4AAA-D173-5C00-2520-831B23A3749A}"/>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673;p83">
                <a:extLst>
                  <a:ext uri="{FF2B5EF4-FFF2-40B4-BE49-F238E27FC236}">
                    <a16:creationId xmlns:a16="http://schemas.microsoft.com/office/drawing/2014/main" id="{3959C5A1-B0C2-DA27-1031-AAD791909CF2}"/>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Google Shape;674;p83">
              <a:extLst>
                <a:ext uri="{FF2B5EF4-FFF2-40B4-BE49-F238E27FC236}">
                  <a16:creationId xmlns:a16="http://schemas.microsoft.com/office/drawing/2014/main" id="{6F4A905D-B8B4-D2F4-FCF4-2A703FC7EA11}"/>
                </a:ext>
              </a:extLst>
            </p:cNvPr>
            <p:cNvSpPr/>
            <p:nvPr/>
          </p:nvSpPr>
          <p:spPr>
            <a:xfrm>
              <a:off x="1749264" y="3466310"/>
              <a:ext cx="1274209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indexOf() method </a:t>
              </a:r>
              <a:endParaRPr sz="1400" b="0" i="0" u="none" strike="noStrike" cap="none">
                <a:solidFill>
                  <a:srgbClr val="000000"/>
                </a:solidFill>
                <a:latin typeface="Arial"/>
                <a:ea typeface="Arial"/>
                <a:cs typeface="Arial"/>
                <a:sym typeface="Arial"/>
              </a:endParaRPr>
            </a:p>
          </p:txBody>
        </p:sp>
        <p:grpSp>
          <p:nvGrpSpPr>
            <p:cNvPr id="11" name="Google Shape;675;p83">
              <a:extLst>
                <a:ext uri="{FF2B5EF4-FFF2-40B4-BE49-F238E27FC236}">
                  <a16:creationId xmlns:a16="http://schemas.microsoft.com/office/drawing/2014/main" id="{135B1E4C-5F28-13B4-21F8-6986795F5562}"/>
                </a:ext>
              </a:extLst>
            </p:cNvPr>
            <p:cNvGrpSpPr/>
            <p:nvPr/>
          </p:nvGrpSpPr>
          <p:grpSpPr>
            <a:xfrm>
              <a:off x="1372580" y="3957573"/>
              <a:ext cx="7921308" cy="3069636"/>
              <a:chOff x="5103801" y="2873856"/>
              <a:chExt cx="6048395" cy="1306171"/>
            </a:xfrm>
          </p:grpSpPr>
          <p:sp>
            <p:nvSpPr>
              <p:cNvPr id="12" name="Google Shape;676;p83">
                <a:extLst>
                  <a:ext uri="{FF2B5EF4-FFF2-40B4-BE49-F238E27FC236}">
                    <a16:creationId xmlns:a16="http://schemas.microsoft.com/office/drawing/2014/main" id="{B7FB5DE2-6C76-AABD-7D07-206C2BFCDC69}"/>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const array = [9, 12, 13, 20, 7];</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const </a:t>
                </a:r>
                <a:r>
                  <a:rPr lang="en-US" sz="1600" b="1" err="1">
                    <a:solidFill>
                      <a:schemeClr val="lt1"/>
                    </a:solidFill>
                    <a:latin typeface="Courier New"/>
                    <a:ea typeface="Courier New"/>
                    <a:cs typeface="Courier New"/>
                    <a:sym typeface="Courier New"/>
                  </a:rPr>
                  <a:t>includesNum</a:t>
                </a:r>
                <a:r>
                  <a:rPr lang="en-US" sz="1600" b="1">
                    <a:solidFill>
                      <a:schemeClr val="lt1"/>
                    </a:solidFill>
                    <a:latin typeface="Courier New"/>
                    <a:ea typeface="Courier New"/>
                    <a:cs typeface="Courier New"/>
                    <a:sym typeface="Courier New"/>
                  </a:rPr>
                  <a:t> = </a:t>
                </a:r>
                <a:r>
                  <a:rPr lang="en-US" sz="1600" b="1" err="1">
                    <a:solidFill>
                      <a:schemeClr val="lt1"/>
                    </a:solidFill>
                    <a:latin typeface="Courier New"/>
                    <a:ea typeface="Courier New"/>
                    <a:cs typeface="Courier New"/>
                    <a:sym typeface="Courier New"/>
                  </a:rPr>
                  <a:t>array.indexOf</a:t>
                </a:r>
                <a:r>
                  <a:rPr lang="en-US" sz="1600" b="1">
                    <a:solidFill>
                      <a:schemeClr val="lt1"/>
                    </a:solidFill>
                    <a:latin typeface="Courier New"/>
                    <a:ea typeface="Courier New"/>
                    <a:cs typeface="Courier New"/>
                    <a:sym typeface="Courier New"/>
                  </a:rPr>
                  <a:t>(20);</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a:t>
                </a:r>
                <a:r>
                  <a:rPr lang="en-US" sz="1600" b="1" err="1">
                    <a:solidFill>
                      <a:schemeClr val="lt1"/>
                    </a:solidFill>
                    <a:latin typeface="Courier New"/>
                    <a:ea typeface="Courier New"/>
                    <a:cs typeface="Courier New"/>
                    <a:sym typeface="Courier New"/>
                  </a:rPr>
                  <a:t>includesNum</a:t>
                </a:r>
                <a:r>
                  <a:rPr lang="en-US" sz="1600" b="1">
                    <a:solidFill>
                      <a:schemeClr val="lt1"/>
                    </a:solidFill>
                    <a:latin typeface="Courier New"/>
                    <a:ea typeface="Courier New"/>
                    <a:cs typeface="Courier New"/>
                    <a:sym typeface="Courier New"/>
                  </a:rPr>
                  <a:t>)</a:t>
                </a:r>
              </a:p>
            </p:txBody>
          </p:sp>
          <p:sp>
            <p:nvSpPr>
              <p:cNvPr id="13" name="Google Shape;677;p83">
                <a:extLst>
                  <a:ext uri="{FF2B5EF4-FFF2-40B4-BE49-F238E27FC236}">
                    <a16:creationId xmlns:a16="http://schemas.microsoft.com/office/drawing/2014/main" id="{5AB033E8-1CD8-6951-51EC-459677819960}"/>
                  </a:ext>
                </a:extLst>
              </p:cNvPr>
              <p:cNvSpPr/>
              <p:nvPr/>
            </p:nvSpPr>
            <p:spPr>
              <a:xfrm>
                <a:off x="5103801" y="2873856"/>
                <a:ext cx="6048395" cy="7988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78;p83">
                <a:extLst>
                  <a:ext uri="{FF2B5EF4-FFF2-40B4-BE49-F238E27FC236}">
                    <a16:creationId xmlns:a16="http://schemas.microsoft.com/office/drawing/2014/main" id="{DCF1F187-2FEF-81C8-C0CF-49D15A06D4A3}"/>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679;p83">
              <a:extLst>
                <a:ext uri="{FF2B5EF4-FFF2-40B4-BE49-F238E27FC236}">
                  <a16:creationId xmlns:a16="http://schemas.microsoft.com/office/drawing/2014/main" id="{3247668B-E62D-BA43-BF21-F06F20A60C5B}"/>
                </a:ext>
              </a:extLst>
            </p:cNvPr>
            <p:cNvSpPr txBox="1"/>
            <p:nvPr/>
          </p:nvSpPr>
          <p:spPr>
            <a:xfrm>
              <a:off x="11634438" y="3364729"/>
              <a:ext cx="1407818" cy="98672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770"/>
                </a:spcAft>
                <a:buClr>
                  <a:srgbClr val="3F3F3F"/>
                </a:buClr>
                <a:buSzPts val="3200"/>
                <a:buFont typeface="Open Sans"/>
                <a:buNone/>
              </a:pPr>
              <a:r>
                <a:rPr lang="en-US" sz="2200" b="1"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p:txBody>
        </p:sp>
        <p:sp>
          <p:nvSpPr>
            <p:cNvPr id="17" name="Google Shape;680;p83">
              <a:extLst>
                <a:ext uri="{FF2B5EF4-FFF2-40B4-BE49-F238E27FC236}">
                  <a16:creationId xmlns:a16="http://schemas.microsoft.com/office/drawing/2014/main" id="{5742DC12-0C71-8D47-5EE3-FF485481148A}"/>
                </a:ext>
              </a:extLst>
            </p:cNvPr>
            <p:cNvSpPr/>
            <p:nvPr/>
          </p:nvSpPr>
          <p:spPr>
            <a:xfrm>
              <a:off x="9493249" y="5119384"/>
              <a:ext cx="1150993" cy="746014"/>
            </a:xfrm>
            <a:prstGeom prst="stripedRightArrow">
              <a:avLst>
                <a:gd name="adj1" fmla="val 50000"/>
                <a:gd name="adj2" fmla="val 50000"/>
              </a:avLst>
            </a:prstGeom>
            <a:solidFill>
              <a:srgbClr val="ACB8CA"/>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7047927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IN"/>
              <a:t>Searching Methods: Summary</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4826000" y="816324"/>
            <a:ext cx="66060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194E7F4F-EC3D-A18B-408A-A465E887EC2F}"/>
              </a:ext>
            </a:extLst>
          </p:cNvPr>
          <p:cNvGrpSpPr/>
          <p:nvPr/>
        </p:nvGrpSpPr>
        <p:grpSpPr>
          <a:xfrm>
            <a:off x="1540577" y="2941583"/>
            <a:ext cx="13174846" cy="4095447"/>
            <a:chOff x="2638359" y="3922302"/>
            <a:chExt cx="10888302" cy="2797245"/>
          </a:xfrm>
        </p:grpSpPr>
        <p:pic>
          <p:nvPicPr>
            <p:cNvPr id="33" name="Google Shape;414;p66" descr="circuit board in the gear icon | Pre-Designed Illustrator Graphics ~  Creative Market">
              <a:extLst>
                <a:ext uri="{FF2B5EF4-FFF2-40B4-BE49-F238E27FC236}">
                  <a16:creationId xmlns:a16="http://schemas.microsoft.com/office/drawing/2014/main" id="{572F2D08-2320-EF73-4702-A94672FB0626}"/>
                </a:ext>
              </a:extLst>
            </p:cNvPr>
            <p:cNvPicPr preferRelativeResize="0"/>
            <p:nvPr/>
          </p:nvPicPr>
          <p:blipFill rotWithShape="1">
            <a:blip r:embed="rId3">
              <a:alphaModFix/>
            </a:blip>
            <a:srcRect/>
            <a:stretch/>
          </p:blipFill>
          <p:spPr>
            <a:xfrm>
              <a:off x="6503431" y="4312238"/>
              <a:ext cx="3249137" cy="1791194"/>
            </a:xfrm>
            <a:prstGeom prst="rect">
              <a:avLst/>
            </a:prstGeom>
            <a:noFill/>
            <a:ln>
              <a:noFill/>
            </a:ln>
          </p:spPr>
        </p:pic>
        <p:sp>
          <p:nvSpPr>
            <p:cNvPr id="34" name="Google Shape;416;p66">
              <a:extLst>
                <a:ext uri="{FF2B5EF4-FFF2-40B4-BE49-F238E27FC236}">
                  <a16:creationId xmlns:a16="http://schemas.microsoft.com/office/drawing/2014/main" id="{6676710B-7B5B-46C1-025A-EDDE35EC517D}"/>
                </a:ext>
              </a:extLst>
            </p:cNvPr>
            <p:cNvSpPr/>
            <p:nvPr/>
          </p:nvSpPr>
          <p:spPr>
            <a:xfrm>
              <a:off x="2638359" y="3922302"/>
              <a:ext cx="4030301" cy="856080"/>
            </a:xfrm>
            <a:prstGeom prst="roundRect">
              <a:avLst/>
            </a:prstGeom>
            <a:solidFill>
              <a:srgbClr val="9F7A4E"/>
            </a:solidFill>
            <a:ln w="25400" cap="flat" cmpd="sng">
              <a:no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chemeClr val="lt1"/>
                  </a:solidFill>
                  <a:latin typeface="Open Sans"/>
                  <a:ea typeface="Open Sans"/>
                  <a:cs typeface="Open Sans"/>
                  <a:sym typeface="Open Sans"/>
                </a:rPr>
                <a:t>Use filter() to find all items in an array that meet a</a:t>
              </a:r>
              <a:br>
                <a:rPr lang="en-US" sz="2200" i="0" u="none" strike="noStrike" cap="none">
                  <a:solidFill>
                    <a:schemeClr val="lt1"/>
                  </a:solidFill>
                  <a:latin typeface="Open Sans"/>
                  <a:ea typeface="Open Sans"/>
                  <a:cs typeface="Open Sans"/>
                  <a:sym typeface="Open Sans"/>
                </a:rPr>
              </a:br>
              <a:r>
                <a:rPr lang="en-US" sz="2200" i="0" u="none" strike="noStrike" cap="none">
                  <a:solidFill>
                    <a:schemeClr val="lt1"/>
                  </a:solidFill>
                  <a:latin typeface="Open Sans"/>
                  <a:ea typeface="Open Sans"/>
                  <a:cs typeface="Open Sans"/>
                  <a:sym typeface="Open Sans"/>
                </a:rPr>
                <a:t> specific condition</a:t>
              </a:r>
              <a:endParaRPr sz="2200" i="0" u="none" strike="noStrike" cap="none">
                <a:solidFill>
                  <a:schemeClr val="lt1"/>
                </a:solidFill>
                <a:latin typeface="Open Sans"/>
                <a:ea typeface="Open Sans"/>
                <a:cs typeface="Open Sans"/>
                <a:sym typeface="Open Sans"/>
              </a:endParaRPr>
            </a:p>
          </p:txBody>
        </p:sp>
        <p:sp>
          <p:nvSpPr>
            <p:cNvPr id="35" name="Google Shape;417;p66">
              <a:extLst>
                <a:ext uri="{FF2B5EF4-FFF2-40B4-BE49-F238E27FC236}">
                  <a16:creationId xmlns:a16="http://schemas.microsoft.com/office/drawing/2014/main" id="{6B9F58DE-D50E-1A57-CB03-448B3FAAB700}"/>
                </a:ext>
              </a:extLst>
            </p:cNvPr>
            <p:cNvSpPr/>
            <p:nvPr/>
          </p:nvSpPr>
          <p:spPr>
            <a:xfrm>
              <a:off x="9496360" y="3922302"/>
              <a:ext cx="4030301" cy="856080"/>
            </a:xfrm>
            <a:prstGeom prst="roundRect">
              <a:avLst/>
            </a:prstGeom>
            <a:solidFill>
              <a:srgbClr val="07A59D"/>
            </a:solidFill>
            <a:ln w="25400" cap="flat" cmpd="sng">
              <a:no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chemeClr val="lt1"/>
                  </a:solidFill>
                  <a:latin typeface="Open Sans"/>
                  <a:ea typeface="Open Sans"/>
                  <a:cs typeface="Open Sans"/>
                  <a:sym typeface="Open Sans"/>
                </a:rPr>
                <a:t>Use find() to check if at least one item meets a </a:t>
              </a:r>
              <a:br>
                <a:rPr lang="en-US" sz="2200" i="0" u="none" strike="noStrike" cap="none">
                  <a:solidFill>
                    <a:schemeClr val="lt1"/>
                  </a:solidFill>
                  <a:latin typeface="Open Sans"/>
                  <a:ea typeface="Open Sans"/>
                  <a:cs typeface="Open Sans"/>
                  <a:sym typeface="Open Sans"/>
                </a:rPr>
              </a:br>
              <a:r>
                <a:rPr lang="en-US" sz="2200" i="0" u="none" strike="noStrike" cap="none">
                  <a:solidFill>
                    <a:schemeClr val="lt1"/>
                  </a:solidFill>
                  <a:latin typeface="Open Sans"/>
                  <a:ea typeface="Open Sans"/>
                  <a:cs typeface="Open Sans"/>
                  <a:sym typeface="Open Sans"/>
                </a:rPr>
                <a:t>specific condition</a:t>
              </a:r>
              <a:endParaRPr sz="2200" i="0" u="none" strike="noStrike" cap="none">
                <a:solidFill>
                  <a:schemeClr val="lt1"/>
                </a:solidFill>
                <a:latin typeface="Open Sans"/>
                <a:ea typeface="Open Sans"/>
                <a:cs typeface="Open Sans"/>
                <a:sym typeface="Open Sans"/>
              </a:endParaRPr>
            </a:p>
          </p:txBody>
        </p:sp>
        <p:sp>
          <p:nvSpPr>
            <p:cNvPr id="36" name="Google Shape;418;p66">
              <a:extLst>
                <a:ext uri="{FF2B5EF4-FFF2-40B4-BE49-F238E27FC236}">
                  <a16:creationId xmlns:a16="http://schemas.microsoft.com/office/drawing/2014/main" id="{94ED5AD9-811B-C1BA-0D6F-7181450288D6}"/>
                </a:ext>
              </a:extLst>
            </p:cNvPr>
            <p:cNvSpPr/>
            <p:nvPr/>
          </p:nvSpPr>
          <p:spPr>
            <a:xfrm>
              <a:off x="2638359" y="5863467"/>
              <a:ext cx="4030301" cy="856080"/>
            </a:xfrm>
            <a:prstGeom prst="roundRect">
              <a:avLst/>
            </a:prstGeom>
            <a:solidFill>
              <a:srgbClr val="28B2C7"/>
            </a:solidFill>
            <a:ln w="25400" cap="flat" cmpd="sng">
              <a:no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a:solidFill>
                    <a:schemeClr val="lt1"/>
                  </a:solidFill>
                  <a:latin typeface="Open Sans"/>
                  <a:ea typeface="Open Sans"/>
                  <a:cs typeface="Open Sans"/>
                  <a:sym typeface="Open Sans"/>
                </a:rPr>
                <a:t>Use includes() to check if</a:t>
              </a:r>
              <a:br>
                <a:rPr lang="en-US" sz="2200">
                  <a:solidFill>
                    <a:schemeClr val="lt1"/>
                  </a:solidFill>
                  <a:latin typeface="Open Sans"/>
                  <a:ea typeface="Open Sans"/>
                  <a:cs typeface="Open Sans"/>
                  <a:sym typeface="Open Sans"/>
                </a:rPr>
              </a:br>
              <a:r>
                <a:rPr lang="en-US" sz="2200">
                  <a:solidFill>
                    <a:schemeClr val="lt1"/>
                  </a:solidFill>
                  <a:latin typeface="Open Sans"/>
                  <a:ea typeface="Open Sans"/>
                  <a:cs typeface="Open Sans"/>
                  <a:sym typeface="Open Sans"/>
                </a:rPr>
                <a:t> an array contains a </a:t>
              </a:r>
              <a:br>
                <a:rPr lang="en-US" sz="2200">
                  <a:solidFill>
                    <a:schemeClr val="lt1"/>
                  </a:solidFill>
                  <a:latin typeface="Open Sans"/>
                  <a:ea typeface="Open Sans"/>
                  <a:cs typeface="Open Sans"/>
                  <a:sym typeface="Open Sans"/>
                </a:rPr>
              </a:br>
              <a:r>
                <a:rPr lang="en-US" sz="2200">
                  <a:solidFill>
                    <a:schemeClr val="lt1"/>
                  </a:solidFill>
                  <a:latin typeface="Open Sans"/>
                  <a:ea typeface="Open Sans"/>
                  <a:cs typeface="Open Sans"/>
                  <a:sym typeface="Open Sans"/>
                </a:rPr>
                <a:t>particular value</a:t>
              </a:r>
              <a:endParaRPr sz="2200" i="0" u="none" strike="noStrike" cap="none">
                <a:solidFill>
                  <a:schemeClr val="lt1"/>
                </a:solidFill>
                <a:latin typeface="Open Sans"/>
                <a:ea typeface="Open Sans"/>
                <a:cs typeface="Open Sans"/>
                <a:sym typeface="Open Sans"/>
              </a:endParaRPr>
            </a:p>
          </p:txBody>
        </p:sp>
        <p:sp>
          <p:nvSpPr>
            <p:cNvPr id="37" name="Google Shape;419;p66">
              <a:extLst>
                <a:ext uri="{FF2B5EF4-FFF2-40B4-BE49-F238E27FC236}">
                  <a16:creationId xmlns:a16="http://schemas.microsoft.com/office/drawing/2014/main" id="{C4D97390-36E4-CBFB-A661-DFB891C0A326}"/>
                </a:ext>
              </a:extLst>
            </p:cNvPr>
            <p:cNvSpPr/>
            <p:nvPr/>
          </p:nvSpPr>
          <p:spPr>
            <a:xfrm>
              <a:off x="9496360" y="5863467"/>
              <a:ext cx="4030301" cy="856080"/>
            </a:xfrm>
            <a:prstGeom prst="roundRect">
              <a:avLst/>
            </a:prstGeom>
            <a:solidFill>
              <a:srgbClr val="33546D"/>
            </a:solidFill>
            <a:ln w="25400" cap="flat" cmpd="sng">
              <a:no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i="0" u="none" strike="noStrike" cap="none">
                  <a:solidFill>
                    <a:schemeClr val="lt1"/>
                  </a:solidFill>
                  <a:latin typeface="Open Sans"/>
                  <a:ea typeface="Open Sans"/>
                  <a:cs typeface="Open Sans"/>
                  <a:sym typeface="Open Sans"/>
                </a:rPr>
                <a:t>Use </a:t>
              </a:r>
              <a:r>
                <a:rPr lang="en-US" sz="2200" i="0" u="none" strike="noStrike" cap="none" err="1">
                  <a:solidFill>
                    <a:schemeClr val="lt1"/>
                  </a:solidFill>
                  <a:latin typeface="Open Sans"/>
                  <a:ea typeface="Open Sans"/>
                  <a:cs typeface="Open Sans"/>
                  <a:sym typeface="Open Sans"/>
                </a:rPr>
                <a:t>indexOf</a:t>
              </a:r>
              <a:r>
                <a:rPr lang="en-US" sz="2200" i="0" u="none" strike="noStrike" cap="none">
                  <a:solidFill>
                    <a:schemeClr val="lt1"/>
                  </a:solidFill>
                  <a:latin typeface="Open Sans"/>
                  <a:ea typeface="Open Sans"/>
                  <a:cs typeface="Open Sans"/>
                  <a:sym typeface="Open Sans"/>
                </a:rPr>
                <a:t>() to find the index of a particular item in an array</a:t>
              </a:r>
              <a:endParaRPr sz="1400" i="0" u="none" strike="noStrike" cap="none">
                <a:solidFill>
                  <a:srgbClr val="000000"/>
                </a:solidFill>
                <a:latin typeface="Arial"/>
                <a:ea typeface="Arial"/>
                <a:cs typeface="Arial"/>
                <a:sym typeface="Arial"/>
              </a:endParaRPr>
            </a:p>
          </p:txBody>
        </p:sp>
      </p:grpSp>
      <p:sp>
        <p:nvSpPr>
          <p:cNvPr id="2" name="Text Placeholder 4">
            <a:extLst>
              <a:ext uri="{FF2B5EF4-FFF2-40B4-BE49-F238E27FC236}">
                <a16:creationId xmlns:a16="http://schemas.microsoft.com/office/drawing/2014/main" id="{F61AE1CB-3AE2-6575-C836-1A3AF0230178}"/>
              </a:ext>
            </a:extLst>
          </p:cNvPr>
          <p:cNvSpPr txBox="1">
            <a:spLocks/>
          </p:cNvSpPr>
          <p:nvPr/>
        </p:nvSpPr>
        <p:spPr>
          <a:xfrm>
            <a:off x="3462738" y="1512833"/>
            <a:ext cx="935523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Here is a summary of when to use each method:</a:t>
            </a:r>
          </a:p>
        </p:txBody>
      </p:sp>
    </p:spTree>
    <p:extLst>
      <p:ext uri="{BB962C8B-B14F-4D97-AF65-F5344CB8AC3E}">
        <p14:creationId xmlns:p14="http://schemas.microsoft.com/office/powerpoint/2010/main" val="14768940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a:t>
            </a:r>
            <a:r>
              <a:rPr lang="en-US"/>
              <a:t>demonstrate</a:t>
            </a:r>
            <a:r>
              <a:rPr lang="en-US" b="0" i="0">
                <a:solidFill>
                  <a:srgbClr val="374151"/>
                </a:solidFill>
                <a:effectLst/>
              </a:rPr>
              <a:t> the use of advance array operations in JavaScript.</a:t>
            </a: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Demonstrating Advance Array Operations</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5899223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and execute JS file</a:t>
            </a: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3256132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IN"/>
              <a:t>Spread Syntax (…)</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6146799" y="816324"/>
            <a:ext cx="3958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oogle Shape;510;p72">
            <a:extLst>
              <a:ext uri="{FF2B5EF4-FFF2-40B4-BE49-F238E27FC236}">
                <a16:creationId xmlns:a16="http://schemas.microsoft.com/office/drawing/2014/main" id="{3C4A9631-406D-E5A5-DC6A-9A00ACC050DB}"/>
              </a:ext>
            </a:extLst>
          </p:cNvPr>
          <p:cNvGrpSpPr/>
          <p:nvPr/>
        </p:nvGrpSpPr>
        <p:grpSpPr>
          <a:xfrm>
            <a:off x="8118919" y="3810658"/>
            <a:ext cx="5623283" cy="1522685"/>
            <a:chOff x="3014957" y="3692091"/>
            <a:chExt cx="10226085" cy="3587369"/>
          </a:xfrm>
        </p:grpSpPr>
        <p:grpSp>
          <p:nvGrpSpPr>
            <p:cNvPr id="8" name="Google Shape;511;p72">
              <a:extLst>
                <a:ext uri="{FF2B5EF4-FFF2-40B4-BE49-F238E27FC236}">
                  <a16:creationId xmlns:a16="http://schemas.microsoft.com/office/drawing/2014/main" id="{CE5516E3-2B95-A1EA-A007-37DB83FB2605}"/>
                </a:ext>
              </a:extLst>
            </p:cNvPr>
            <p:cNvGrpSpPr/>
            <p:nvPr/>
          </p:nvGrpSpPr>
          <p:grpSpPr>
            <a:xfrm>
              <a:off x="3014957" y="3692091"/>
              <a:ext cx="10226085" cy="3587369"/>
              <a:chOff x="3223425" y="2776100"/>
              <a:chExt cx="8459700" cy="3250014"/>
            </a:xfrm>
          </p:grpSpPr>
          <p:sp>
            <p:nvSpPr>
              <p:cNvPr id="10" name="Google Shape;512;p72">
                <a:extLst>
                  <a:ext uri="{FF2B5EF4-FFF2-40B4-BE49-F238E27FC236}">
                    <a16:creationId xmlns:a16="http://schemas.microsoft.com/office/drawing/2014/main" id="{3228406F-E773-4258-5583-07F7766208CD}"/>
                  </a:ext>
                </a:extLst>
              </p:cNvPr>
              <p:cNvSpPr/>
              <p:nvPr/>
            </p:nvSpPr>
            <p:spPr>
              <a:xfrm>
                <a:off x="3241575" y="3033476"/>
                <a:ext cx="8423400" cy="296038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13;p72">
                <a:extLst>
                  <a:ext uri="{FF2B5EF4-FFF2-40B4-BE49-F238E27FC236}">
                    <a16:creationId xmlns:a16="http://schemas.microsoft.com/office/drawing/2014/main" id="{186809D9-9E3B-9D82-FBD5-9AFD42A57E3C}"/>
                  </a:ext>
                </a:extLst>
              </p:cNvPr>
              <p:cNvSpPr/>
              <p:nvPr/>
            </p:nvSpPr>
            <p:spPr>
              <a:xfrm>
                <a:off x="3223425" y="2776100"/>
                <a:ext cx="8459700" cy="43080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514;p72">
                <a:extLst>
                  <a:ext uri="{FF2B5EF4-FFF2-40B4-BE49-F238E27FC236}">
                    <a16:creationId xmlns:a16="http://schemas.microsoft.com/office/drawing/2014/main" id="{0132CC71-3D21-36D9-7024-60F74485ED5B}"/>
                  </a:ext>
                </a:extLst>
              </p:cNvPr>
              <p:cNvSpPr/>
              <p:nvPr/>
            </p:nvSpPr>
            <p:spPr>
              <a:xfrm>
                <a:off x="3223425" y="5930114"/>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 name="Google Shape;515;p72">
              <a:extLst>
                <a:ext uri="{FF2B5EF4-FFF2-40B4-BE49-F238E27FC236}">
                  <a16:creationId xmlns:a16="http://schemas.microsoft.com/office/drawing/2014/main" id="{A02FFA8E-9DF4-4666-7B18-2D3411633F71}"/>
                </a:ext>
              </a:extLst>
            </p:cNvPr>
            <p:cNvSpPr txBox="1"/>
            <p:nvPr/>
          </p:nvSpPr>
          <p:spPr>
            <a:xfrm>
              <a:off x="3036897" y="4453606"/>
              <a:ext cx="10182205" cy="2626199"/>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2000"/>
                <a:buFont typeface="Arial"/>
                <a:buNone/>
              </a:pPr>
              <a:r>
                <a:rPr lang="en-US" sz="2000" b="0" i="0" u="none" strike="noStrike" cap="none">
                  <a:solidFill>
                    <a:schemeClr val="accent6"/>
                  </a:solidFill>
                  <a:latin typeface="Courier New"/>
                  <a:ea typeface="Courier New"/>
                  <a:cs typeface="Courier New"/>
                  <a:sym typeface="Courier New"/>
                </a:rPr>
                <a:t>// Syntax:</a:t>
              </a:r>
            </a:p>
            <a:p>
              <a:pPr marL="0" marR="0" lvl="0" indent="0" rtl="0">
                <a:lnSpc>
                  <a:spcPct val="100000"/>
                </a:lnSpc>
                <a:spcBef>
                  <a:spcPts val="0"/>
                </a:spcBef>
                <a:spcAft>
                  <a:spcPts val="0"/>
                </a:spcAft>
                <a:buClr>
                  <a:srgbClr val="000000"/>
                </a:buClr>
                <a:buSzPts val="2000"/>
                <a:buFont typeface="Arial"/>
                <a:buNone/>
              </a:pPr>
              <a:r>
                <a:rPr lang="en-US" sz="2000" b="0" i="0" u="none" strike="noStrike" cap="none">
                  <a:solidFill>
                    <a:schemeClr val="bg1"/>
                  </a:solidFill>
                  <a:latin typeface="Courier New"/>
                  <a:ea typeface="Courier New"/>
                  <a:cs typeface="Courier New"/>
                  <a:sym typeface="Courier New"/>
                </a:rPr>
                <a:t>const </a:t>
              </a:r>
              <a:r>
                <a:rPr lang="en-US" sz="2000" b="0" i="0" u="none" strike="noStrike" cap="none" err="1">
                  <a:solidFill>
                    <a:schemeClr val="bg1"/>
                  </a:solidFill>
                  <a:latin typeface="Courier New"/>
                  <a:ea typeface="Courier New"/>
                  <a:cs typeface="Courier New"/>
                  <a:sym typeface="Courier New"/>
                </a:rPr>
                <a:t>newArray</a:t>
              </a:r>
              <a:r>
                <a:rPr lang="en-US" sz="2000" b="0" i="0" u="none" strike="noStrike" cap="none">
                  <a:solidFill>
                    <a:schemeClr val="bg1"/>
                  </a:solidFill>
                  <a:latin typeface="Courier New"/>
                  <a:ea typeface="Courier New"/>
                  <a:cs typeface="Courier New"/>
                  <a:sym typeface="Courier New"/>
                </a:rPr>
                <a:t> = [...</a:t>
              </a:r>
              <a:r>
                <a:rPr lang="en-US" sz="2000" b="0" i="0" u="none" strike="noStrike" cap="none" err="1">
                  <a:solidFill>
                    <a:schemeClr val="bg1"/>
                  </a:solidFill>
                  <a:latin typeface="Courier New"/>
                  <a:ea typeface="Courier New"/>
                  <a:cs typeface="Courier New"/>
                  <a:sym typeface="Courier New"/>
                </a:rPr>
                <a:t>iterable</a:t>
              </a:r>
              <a:r>
                <a:rPr lang="en-US" sz="2000" b="0" i="0" u="none" strike="noStrike" cap="none">
                  <a:solidFill>
                    <a:schemeClr val="bg1"/>
                  </a:solidFill>
                  <a:latin typeface="Courier New"/>
                  <a:ea typeface="Courier New"/>
                  <a:cs typeface="Courier New"/>
                  <a:sym typeface="Courier New"/>
                </a:rPr>
                <a:t>];</a:t>
              </a:r>
            </a:p>
          </p:txBody>
        </p:sp>
      </p:grpSp>
      <p:pic>
        <p:nvPicPr>
          <p:cNvPr id="17" name="Google Shape;318;p59">
            <a:extLst>
              <a:ext uri="{FF2B5EF4-FFF2-40B4-BE49-F238E27FC236}">
                <a16:creationId xmlns:a16="http://schemas.microsoft.com/office/drawing/2014/main" id="{187DB21F-98B8-EE01-827A-B5B617710EF2}"/>
              </a:ext>
            </a:extLst>
          </p:cNvPr>
          <p:cNvPicPr preferRelativeResize="0"/>
          <p:nvPr/>
        </p:nvPicPr>
        <p:blipFill rotWithShape="1">
          <a:blip r:embed="rId3">
            <a:alphaModFix/>
          </a:blip>
          <a:srcRect/>
          <a:stretch/>
        </p:blipFill>
        <p:spPr>
          <a:xfrm>
            <a:off x="2941213" y="2844087"/>
            <a:ext cx="3455826" cy="3455826"/>
          </a:xfrm>
          <a:prstGeom prst="rect">
            <a:avLst/>
          </a:prstGeom>
          <a:noFill/>
          <a:ln>
            <a:noFill/>
          </a:ln>
        </p:spPr>
      </p:pic>
      <p:sp>
        <p:nvSpPr>
          <p:cNvPr id="2" name="Text Placeholder 4">
            <a:extLst>
              <a:ext uri="{FF2B5EF4-FFF2-40B4-BE49-F238E27FC236}">
                <a16:creationId xmlns:a16="http://schemas.microsoft.com/office/drawing/2014/main" id="{29278FD1-2DF4-F503-04EB-6D93E65F405F}"/>
              </a:ext>
            </a:extLst>
          </p:cNvPr>
          <p:cNvSpPr txBox="1">
            <a:spLocks/>
          </p:cNvSpPr>
          <p:nvPr/>
        </p:nvSpPr>
        <p:spPr>
          <a:xfrm>
            <a:off x="1914448" y="1512833"/>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is a syntactic feature introduced in ECMAScript 6 (ES6) that allows an </a:t>
            </a:r>
            <a:r>
              <a:rPr lang="en-US" err="1">
                <a:solidFill>
                  <a:srgbClr val="404040"/>
                </a:solidFill>
                <a:latin typeface="Open Sans" pitchFamily="2" charset="0"/>
              </a:rPr>
              <a:t>iterable</a:t>
            </a:r>
            <a:r>
              <a:rPr lang="en-US">
                <a:solidFill>
                  <a:srgbClr val="404040"/>
                </a:solidFill>
                <a:latin typeface="Open Sans" pitchFamily="2" charset="0"/>
              </a:rPr>
              <a:t> (like an array or a string) to be expanded into individual elements or characters.</a:t>
            </a:r>
          </a:p>
        </p:txBody>
      </p:sp>
      <p:sp>
        <p:nvSpPr>
          <p:cNvPr id="5" name="Text Placeholder 4">
            <a:extLst>
              <a:ext uri="{FF2B5EF4-FFF2-40B4-BE49-F238E27FC236}">
                <a16:creationId xmlns:a16="http://schemas.microsoft.com/office/drawing/2014/main" id="{C2BC0E83-E7B2-1BA9-B752-8D9C480AD29F}"/>
              </a:ext>
            </a:extLst>
          </p:cNvPr>
          <p:cNvSpPr txBox="1">
            <a:spLocks/>
          </p:cNvSpPr>
          <p:nvPr/>
        </p:nvSpPr>
        <p:spPr>
          <a:xfrm>
            <a:off x="2480439" y="7175965"/>
            <a:ext cx="11319834"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spread operator is versatile and can be used in various contexts, such as array manipulation, function arguments, and object merging.</a:t>
            </a:r>
          </a:p>
        </p:txBody>
      </p:sp>
    </p:spTree>
    <p:extLst>
      <p:ext uri="{BB962C8B-B14F-4D97-AF65-F5344CB8AC3E}">
        <p14:creationId xmlns:p14="http://schemas.microsoft.com/office/powerpoint/2010/main" val="34828157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IN"/>
              <a:t>Spread Syntax: Use cases</a:t>
            </a:r>
            <a:endParaRPr lang="en-US"/>
          </a:p>
        </p:txBody>
      </p:sp>
      <p:grpSp>
        <p:nvGrpSpPr>
          <p:cNvPr id="7" name="Group 6">
            <a:extLst>
              <a:ext uri="{FF2B5EF4-FFF2-40B4-BE49-F238E27FC236}">
                <a16:creationId xmlns:a16="http://schemas.microsoft.com/office/drawing/2014/main" id="{0CA2E0ED-2C9B-D82D-F4D2-5A6F225B23C0}"/>
              </a:ext>
            </a:extLst>
          </p:cNvPr>
          <p:cNvGrpSpPr/>
          <p:nvPr/>
        </p:nvGrpSpPr>
        <p:grpSpPr>
          <a:xfrm>
            <a:off x="1537118" y="2452056"/>
            <a:ext cx="13611032" cy="5992431"/>
            <a:chOff x="1537119" y="2357367"/>
            <a:chExt cx="13611032" cy="5992431"/>
          </a:xfrm>
        </p:grpSpPr>
        <p:sp>
          <p:nvSpPr>
            <p:cNvPr id="2" name="Google Shape;216;p45">
              <a:extLst>
                <a:ext uri="{FF2B5EF4-FFF2-40B4-BE49-F238E27FC236}">
                  <a16:creationId xmlns:a16="http://schemas.microsoft.com/office/drawing/2014/main" id="{0C3A3CAD-D50D-E672-1E69-78FF1BD3AEFB}"/>
                </a:ext>
              </a:extLst>
            </p:cNvPr>
            <p:cNvSpPr/>
            <p:nvPr/>
          </p:nvSpPr>
          <p:spPr>
            <a:xfrm>
              <a:off x="1537119" y="2847720"/>
              <a:ext cx="4492500" cy="51753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0" name="Google Shape;217;p45">
              <a:extLst>
                <a:ext uri="{FF2B5EF4-FFF2-40B4-BE49-F238E27FC236}">
                  <a16:creationId xmlns:a16="http://schemas.microsoft.com/office/drawing/2014/main" id="{4B0674BF-1D49-9BAD-1D5F-7125A10B1C9A}"/>
                </a:ext>
              </a:extLst>
            </p:cNvPr>
            <p:cNvGrpSpPr/>
            <p:nvPr/>
          </p:nvGrpSpPr>
          <p:grpSpPr>
            <a:xfrm>
              <a:off x="4464431" y="2357367"/>
              <a:ext cx="9710955" cy="1059892"/>
              <a:chOff x="3145971" y="2189494"/>
              <a:chExt cx="9710955" cy="1059892"/>
            </a:xfrm>
          </p:grpSpPr>
          <p:sp>
            <p:nvSpPr>
              <p:cNvPr id="11" name="Google Shape;218;p45">
                <a:extLst>
                  <a:ext uri="{FF2B5EF4-FFF2-40B4-BE49-F238E27FC236}">
                    <a16:creationId xmlns:a16="http://schemas.microsoft.com/office/drawing/2014/main" id="{1A586C70-249E-A41B-BD06-A531B6BCB87F}"/>
                  </a:ext>
                </a:extLst>
              </p:cNvPr>
              <p:cNvSpPr/>
              <p:nvPr/>
            </p:nvSpPr>
            <p:spPr>
              <a:xfrm>
                <a:off x="3145971" y="2497270"/>
                <a:ext cx="721835" cy="752116"/>
              </a:xfrm>
              <a:prstGeom prst="ellipse">
                <a:avLst/>
              </a:prstGeom>
              <a:solidFill>
                <a:srgbClr val="EF64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19;p45">
                <a:extLst>
                  <a:ext uri="{FF2B5EF4-FFF2-40B4-BE49-F238E27FC236}">
                    <a16:creationId xmlns:a16="http://schemas.microsoft.com/office/drawing/2014/main" id="{62D123DA-04DB-642F-45AE-14B805BDEE79}"/>
                  </a:ext>
                </a:extLst>
              </p:cNvPr>
              <p:cNvSpPr txBox="1"/>
              <p:nvPr/>
            </p:nvSpPr>
            <p:spPr>
              <a:xfrm>
                <a:off x="4005298" y="2189494"/>
                <a:ext cx="8851628"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Copying or cloning</a:t>
                </a:r>
                <a:br>
                  <a:rPr lang="en-US" sz="2200" b="1" i="0" u="none" strike="noStrike" cap="none">
                    <a:solidFill>
                      <a:srgbClr val="44494E"/>
                    </a:solidFill>
                    <a:latin typeface="Open Sans"/>
                    <a:ea typeface="Open Sans"/>
                    <a:cs typeface="Open Sans"/>
                    <a:sym typeface="Open Sans"/>
                  </a:rPr>
                </a:br>
                <a:r>
                  <a:rPr lang="en-US" sz="2200" b="0" i="0" u="none" strike="noStrike" cap="none">
                    <a:solidFill>
                      <a:srgbClr val="44494E"/>
                    </a:solidFill>
                    <a:latin typeface="Open Sans"/>
                    <a:ea typeface="Open Sans"/>
                    <a:cs typeface="Open Sans"/>
                    <a:sym typeface="Open Sans"/>
                  </a:rPr>
                  <a:t>It is commonly used to create shallow copies of arrays or objects.</a:t>
                </a:r>
                <a:endParaRPr lang="en-US" sz="2200" b="0" i="0" u="none" strike="noStrike" cap="none">
                  <a:solidFill>
                    <a:srgbClr val="000000"/>
                  </a:solidFill>
                  <a:latin typeface="Open Sans"/>
                  <a:ea typeface="Open Sans"/>
                  <a:cs typeface="Open Sans"/>
                  <a:sym typeface="Open Sans"/>
                </a:endParaRPr>
              </a:p>
            </p:txBody>
          </p:sp>
        </p:grpSp>
        <p:grpSp>
          <p:nvGrpSpPr>
            <p:cNvPr id="13" name="Google Shape;220;p45">
              <a:extLst>
                <a:ext uri="{FF2B5EF4-FFF2-40B4-BE49-F238E27FC236}">
                  <a16:creationId xmlns:a16="http://schemas.microsoft.com/office/drawing/2014/main" id="{19225D6C-C282-A171-894E-406530529DB3}"/>
                </a:ext>
              </a:extLst>
            </p:cNvPr>
            <p:cNvGrpSpPr/>
            <p:nvPr/>
          </p:nvGrpSpPr>
          <p:grpSpPr>
            <a:xfrm>
              <a:off x="5349051" y="3404676"/>
              <a:ext cx="9308733" cy="1041760"/>
              <a:chOff x="4030591" y="3236803"/>
              <a:chExt cx="9308733" cy="1041760"/>
            </a:xfrm>
          </p:grpSpPr>
          <p:sp>
            <p:nvSpPr>
              <p:cNvPr id="14" name="Google Shape;221;p45">
                <a:extLst>
                  <a:ext uri="{FF2B5EF4-FFF2-40B4-BE49-F238E27FC236}">
                    <a16:creationId xmlns:a16="http://schemas.microsoft.com/office/drawing/2014/main" id="{F7654673-20BA-78C1-E590-6343DDE77E98}"/>
                  </a:ext>
                </a:extLst>
              </p:cNvPr>
              <p:cNvSpPr/>
              <p:nvPr/>
            </p:nvSpPr>
            <p:spPr>
              <a:xfrm>
                <a:off x="4030591" y="3526447"/>
                <a:ext cx="721835" cy="752116"/>
              </a:xfrm>
              <a:prstGeom prst="ellipse">
                <a:avLst/>
              </a:prstGeom>
              <a:solidFill>
                <a:srgbClr val="E4B3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222;p45">
                <a:extLst>
                  <a:ext uri="{FF2B5EF4-FFF2-40B4-BE49-F238E27FC236}">
                    <a16:creationId xmlns:a16="http://schemas.microsoft.com/office/drawing/2014/main" id="{402C8C19-F4F3-8843-4005-916653CB2516}"/>
                  </a:ext>
                </a:extLst>
              </p:cNvPr>
              <p:cNvSpPr txBox="1"/>
              <p:nvPr/>
            </p:nvSpPr>
            <p:spPr>
              <a:xfrm>
                <a:off x="4752424" y="3236803"/>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44494E"/>
                    </a:solidFill>
                    <a:latin typeface="Open Sans"/>
                    <a:ea typeface="Open Sans"/>
                    <a:cs typeface="Open Sans"/>
                    <a:sym typeface="Open Sans"/>
                  </a:rPr>
                  <a:t>Array concatenation</a:t>
                </a:r>
                <a:br>
                  <a:rPr lang="en-US" sz="2200" b="1" i="0" u="none" strike="noStrike" cap="none" dirty="0">
                    <a:solidFill>
                      <a:srgbClr val="44494E"/>
                    </a:solidFill>
                    <a:latin typeface="Open Sans"/>
                    <a:ea typeface="Open Sans"/>
                    <a:cs typeface="Open Sans"/>
                    <a:sym typeface="Open Sans"/>
                  </a:rPr>
                </a:br>
                <a:r>
                  <a:rPr lang="en-US" sz="2200" b="0" i="0" u="none" strike="noStrike" cap="none" dirty="0">
                    <a:solidFill>
                      <a:srgbClr val="44494E"/>
                    </a:solidFill>
                    <a:latin typeface="Open Sans"/>
                    <a:ea typeface="Open Sans"/>
                    <a:cs typeface="Open Sans"/>
                    <a:sym typeface="Open Sans"/>
                  </a:rPr>
                  <a:t>It facilitates the merging or concatenation of arrays, enabling the combination of multiple arrays into a single array.</a:t>
                </a:r>
                <a:endParaRPr lang="en-US" sz="2200" b="0" i="0" u="none" strike="noStrike" cap="none" dirty="0">
                  <a:solidFill>
                    <a:srgbClr val="000000"/>
                  </a:solidFill>
                  <a:latin typeface="Open Sans"/>
                  <a:ea typeface="Open Sans"/>
                  <a:cs typeface="Open Sans"/>
                  <a:sym typeface="Open Sans"/>
                </a:endParaRPr>
              </a:p>
            </p:txBody>
          </p:sp>
        </p:grpSp>
        <p:grpSp>
          <p:nvGrpSpPr>
            <p:cNvPr id="17" name="Google Shape;223;p45">
              <a:extLst>
                <a:ext uri="{FF2B5EF4-FFF2-40B4-BE49-F238E27FC236}">
                  <a16:creationId xmlns:a16="http://schemas.microsoft.com/office/drawing/2014/main" id="{B517BD4E-ABD4-036A-8B8D-69A0264C432F}"/>
                </a:ext>
              </a:extLst>
            </p:cNvPr>
            <p:cNvGrpSpPr/>
            <p:nvPr/>
          </p:nvGrpSpPr>
          <p:grpSpPr>
            <a:xfrm>
              <a:off x="5668690" y="5014170"/>
              <a:ext cx="9308735" cy="973189"/>
              <a:chOff x="4350230" y="4846297"/>
              <a:chExt cx="9308735" cy="973189"/>
            </a:xfrm>
          </p:grpSpPr>
          <p:sp>
            <p:nvSpPr>
              <p:cNvPr id="18" name="Google Shape;224;p45">
                <a:extLst>
                  <a:ext uri="{FF2B5EF4-FFF2-40B4-BE49-F238E27FC236}">
                    <a16:creationId xmlns:a16="http://schemas.microsoft.com/office/drawing/2014/main" id="{39908363-5C3F-7C91-844C-01004D8F1798}"/>
                  </a:ext>
                </a:extLst>
              </p:cNvPr>
              <p:cNvSpPr/>
              <p:nvPr/>
            </p:nvSpPr>
            <p:spPr>
              <a:xfrm>
                <a:off x="4350230" y="5067370"/>
                <a:ext cx="721835" cy="752116"/>
              </a:xfrm>
              <a:prstGeom prst="ellipse">
                <a:avLst/>
              </a:prstGeom>
              <a:solidFill>
                <a:srgbClr val="0075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225;p45">
                <a:extLst>
                  <a:ext uri="{FF2B5EF4-FFF2-40B4-BE49-F238E27FC236}">
                    <a16:creationId xmlns:a16="http://schemas.microsoft.com/office/drawing/2014/main" id="{9271247D-5516-63EE-5A8B-970E400B5EE3}"/>
                  </a:ext>
                </a:extLst>
              </p:cNvPr>
              <p:cNvSpPr txBox="1"/>
              <p:nvPr/>
            </p:nvSpPr>
            <p:spPr>
              <a:xfrm>
                <a:off x="5072065" y="4846297"/>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44494E"/>
                    </a:solidFill>
                    <a:latin typeface="Open Sans"/>
                    <a:ea typeface="Open Sans"/>
                    <a:cs typeface="Open Sans"/>
                    <a:sym typeface="Open Sans"/>
                  </a:rPr>
                  <a:t>Function arguments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44494E"/>
                    </a:solidFill>
                    <a:latin typeface="Open Sans"/>
                    <a:ea typeface="Open Sans"/>
                    <a:cs typeface="Open Sans"/>
                    <a:sym typeface="Open Sans"/>
                  </a:rPr>
                  <a:t>It can be used to pass elements of an array as individual arguments to a function.</a:t>
                </a:r>
                <a:endParaRPr sz="2200" b="0" i="0" u="none" strike="noStrike" cap="none" dirty="0">
                  <a:solidFill>
                    <a:srgbClr val="000000"/>
                  </a:solidFill>
                  <a:latin typeface="Open Sans"/>
                  <a:ea typeface="Open Sans"/>
                  <a:cs typeface="Open Sans"/>
                  <a:sym typeface="Open Sans"/>
                </a:endParaRPr>
              </a:p>
            </p:txBody>
          </p:sp>
        </p:grpSp>
        <p:grpSp>
          <p:nvGrpSpPr>
            <p:cNvPr id="20" name="Google Shape;226;p45">
              <a:extLst>
                <a:ext uri="{FF2B5EF4-FFF2-40B4-BE49-F238E27FC236}">
                  <a16:creationId xmlns:a16="http://schemas.microsoft.com/office/drawing/2014/main" id="{45D153DC-651A-BB35-ED45-86690CF0E669}"/>
                </a:ext>
              </a:extLst>
            </p:cNvPr>
            <p:cNvGrpSpPr/>
            <p:nvPr/>
          </p:nvGrpSpPr>
          <p:grpSpPr>
            <a:xfrm>
              <a:off x="5248832" y="6447506"/>
              <a:ext cx="9899319" cy="872521"/>
              <a:chOff x="3930373" y="6279633"/>
              <a:chExt cx="9899319" cy="872521"/>
            </a:xfrm>
          </p:grpSpPr>
          <p:sp>
            <p:nvSpPr>
              <p:cNvPr id="21" name="Google Shape;227;p45">
                <a:extLst>
                  <a:ext uri="{FF2B5EF4-FFF2-40B4-BE49-F238E27FC236}">
                    <a16:creationId xmlns:a16="http://schemas.microsoft.com/office/drawing/2014/main" id="{EBF2FCA0-9ADC-C2BB-24A6-97C788C0AAE6}"/>
                  </a:ext>
                </a:extLst>
              </p:cNvPr>
              <p:cNvSpPr/>
              <p:nvPr/>
            </p:nvSpPr>
            <p:spPr>
              <a:xfrm>
                <a:off x="3930373" y="6400038"/>
                <a:ext cx="721835" cy="752116"/>
              </a:xfrm>
              <a:prstGeom prst="ellipse">
                <a:avLst/>
              </a:prstGeom>
              <a:solidFill>
                <a:srgbClr val="1CD0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8;p45">
                <a:extLst>
                  <a:ext uri="{FF2B5EF4-FFF2-40B4-BE49-F238E27FC236}">
                    <a16:creationId xmlns:a16="http://schemas.microsoft.com/office/drawing/2014/main" id="{2B3932DB-20ED-9195-FD35-BBB20014AE9F}"/>
                  </a:ext>
                </a:extLst>
              </p:cNvPr>
              <p:cNvSpPr txBox="1"/>
              <p:nvPr/>
            </p:nvSpPr>
            <p:spPr>
              <a:xfrm>
                <a:off x="4752425" y="6279633"/>
                <a:ext cx="9077267"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44494E"/>
                    </a:solidFill>
                    <a:latin typeface="Open Sans"/>
                    <a:ea typeface="Open Sans"/>
                    <a:cs typeface="Open Sans"/>
                    <a:sym typeface="Open Sans"/>
                  </a:rPr>
                  <a:t>Object merging</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44494E"/>
                    </a:solidFill>
                    <a:latin typeface="Open Sans"/>
                    <a:ea typeface="Open Sans"/>
                    <a:cs typeface="Open Sans"/>
                    <a:sym typeface="Open Sans"/>
                  </a:rPr>
                  <a:t>It allows the merging of objects or arrays into a new object or array.</a:t>
                </a:r>
                <a:endParaRPr lang="en-US" sz="2200" b="0" i="0" u="none" strike="noStrike" cap="none" dirty="0">
                  <a:solidFill>
                    <a:srgbClr val="000000"/>
                  </a:solidFill>
                  <a:latin typeface="Open Sans"/>
                  <a:ea typeface="Open Sans"/>
                  <a:cs typeface="Open Sans"/>
                  <a:sym typeface="Open Sans"/>
                </a:endParaRPr>
              </a:p>
            </p:txBody>
          </p:sp>
        </p:grpSp>
        <p:grpSp>
          <p:nvGrpSpPr>
            <p:cNvPr id="23" name="Google Shape;229;p45">
              <a:extLst>
                <a:ext uri="{FF2B5EF4-FFF2-40B4-BE49-F238E27FC236}">
                  <a16:creationId xmlns:a16="http://schemas.microsoft.com/office/drawing/2014/main" id="{CECDF2CA-F39B-8CCF-E846-6B521E1038F2}"/>
                </a:ext>
              </a:extLst>
            </p:cNvPr>
            <p:cNvGrpSpPr/>
            <p:nvPr/>
          </p:nvGrpSpPr>
          <p:grpSpPr>
            <a:xfrm>
              <a:off x="4152526" y="7453336"/>
              <a:ext cx="9620640" cy="896462"/>
              <a:chOff x="2834066" y="7285463"/>
              <a:chExt cx="9620640" cy="896462"/>
            </a:xfrm>
          </p:grpSpPr>
          <p:sp>
            <p:nvSpPr>
              <p:cNvPr id="25" name="Google Shape;230;p45">
                <a:extLst>
                  <a:ext uri="{FF2B5EF4-FFF2-40B4-BE49-F238E27FC236}">
                    <a16:creationId xmlns:a16="http://schemas.microsoft.com/office/drawing/2014/main" id="{6A03AF74-2BB9-558D-DC72-B3CED3917DAD}"/>
                  </a:ext>
                </a:extLst>
              </p:cNvPr>
              <p:cNvSpPr/>
              <p:nvPr/>
            </p:nvSpPr>
            <p:spPr>
              <a:xfrm>
                <a:off x="2834066" y="7285463"/>
                <a:ext cx="721835" cy="752116"/>
              </a:xfrm>
              <a:prstGeom prst="ellipse">
                <a:avLst/>
              </a:prstGeom>
              <a:solidFill>
                <a:srgbClr val="3A405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31;p45">
                <a:extLst>
                  <a:ext uri="{FF2B5EF4-FFF2-40B4-BE49-F238E27FC236}">
                    <a16:creationId xmlns:a16="http://schemas.microsoft.com/office/drawing/2014/main" id="{85EF5D92-5F52-A852-1CE6-A90F3091F493}"/>
                  </a:ext>
                </a:extLst>
              </p:cNvPr>
              <p:cNvSpPr txBox="1"/>
              <p:nvPr/>
            </p:nvSpPr>
            <p:spPr>
              <a:xfrm>
                <a:off x="3867806" y="7339525"/>
                <a:ext cx="8586900" cy="84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44494E"/>
                    </a:solidFill>
                    <a:latin typeface="Open Sans"/>
                    <a:ea typeface="Open Sans"/>
                    <a:cs typeface="Open Sans"/>
                    <a:sym typeface="Open Sans"/>
                  </a:rPr>
                  <a:t>String to array </a:t>
                </a:r>
                <a:r>
                  <a:rPr lang="en-US" sz="2200" b="1" dirty="0">
                    <a:solidFill>
                      <a:srgbClr val="44494E"/>
                    </a:solidFill>
                    <a:latin typeface="Open Sans"/>
                    <a:ea typeface="Open Sans"/>
                    <a:cs typeface="Open Sans"/>
                    <a:sym typeface="Open Sans"/>
                  </a:rPr>
                  <a:t>c</a:t>
                </a:r>
                <a:r>
                  <a:rPr lang="en-US" sz="2200" b="1" i="0" u="none" strike="noStrike" cap="none" dirty="0">
                    <a:solidFill>
                      <a:srgbClr val="44494E"/>
                    </a:solidFill>
                    <a:latin typeface="Open Sans"/>
                    <a:ea typeface="Open Sans"/>
                    <a:cs typeface="Open Sans"/>
                    <a:sym typeface="Open Sans"/>
                  </a:rPr>
                  <a:t>onversion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rgbClr val="44494E"/>
                    </a:solidFill>
                    <a:latin typeface="Open Sans"/>
                    <a:ea typeface="Open Sans"/>
                    <a:cs typeface="Open Sans"/>
                    <a:sym typeface="Open Sans"/>
                  </a:rPr>
                  <a:t>It can convert a string into an array of characters, treating each character as a separate element.</a:t>
                </a:r>
                <a:endParaRPr lang="en-US" sz="1400" b="0" i="0" u="none" strike="noStrike" cap="none" dirty="0">
                  <a:solidFill>
                    <a:srgbClr val="000000"/>
                  </a:solidFill>
                  <a:latin typeface="Arial"/>
                  <a:ea typeface="Arial"/>
                  <a:cs typeface="Arial"/>
                  <a:sym typeface="Arial"/>
                </a:endParaRPr>
              </a:p>
            </p:txBody>
          </p:sp>
        </p:grpSp>
      </p:grpSp>
      <p:sp>
        <p:nvSpPr>
          <p:cNvPr id="5" name="Brandline_LVC">
            <a:extLst>
              <a:ext uri="{FF2B5EF4-FFF2-40B4-BE49-F238E27FC236}">
                <a16:creationId xmlns:a16="http://schemas.microsoft.com/office/drawing/2014/main" id="{26D36030-6A61-6511-B596-E3A3B67ACD27}"/>
              </a:ext>
            </a:extLst>
          </p:cNvPr>
          <p:cNvSpPr/>
          <p:nvPr/>
        </p:nvSpPr>
        <p:spPr>
          <a:xfrm>
            <a:off x="5359400" y="816324"/>
            <a:ext cx="5534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oogle Shape;234;p45">
            <a:extLst>
              <a:ext uri="{FF2B5EF4-FFF2-40B4-BE49-F238E27FC236}">
                <a16:creationId xmlns:a16="http://schemas.microsoft.com/office/drawing/2014/main" id="{81D3C720-3A0B-D14D-66C0-CE9775954278}"/>
              </a:ext>
            </a:extLst>
          </p:cNvPr>
          <p:cNvPicPr preferRelativeResize="0">
            <a:picLocks noChangeAspect="1"/>
          </p:cNvPicPr>
          <p:nvPr/>
        </p:nvPicPr>
        <p:blipFill rotWithShape="1">
          <a:blip r:embed="rId3">
            <a:alphaModFix/>
          </a:blip>
          <a:srcRect/>
          <a:stretch/>
        </p:blipFill>
        <p:spPr>
          <a:xfrm>
            <a:off x="1740440" y="4094595"/>
            <a:ext cx="3064175" cy="3064175"/>
          </a:xfrm>
          <a:prstGeom prst="rect">
            <a:avLst/>
          </a:prstGeom>
          <a:noFill/>
          <a:ln>
            <a:noFill/>
          </a:ln>
        </p:spPr>
      </p:pic>
      <p:sp>
        <p:nvSpPr>
          <p:cNvPr id="4" name="Text Placeholder 4">
            <a:extLst>
              <a:ext uri="{FF2B5EF4-FFF2-40B4-BE49-F238E27FC236}">
                <a16:creationId xmlns:a16="http://schemas.microsoft.com/office/drawing/2014/main" id="{604EBA6F-77DE-D332-2D3D-2E20A97370C9}"/>
              </a:ext>
            </a:extLst>
          </p:cNvPr>
          <p:cNvSpPr txBox="1">
            <a:spLocks/>
          </p:cNvSpPr>
          <p:nvPr/>
        </p:nvSpPr>
        <p:spPr>
          <a:xfrm>
            <a:off x="5958213" y="1280604"/>
            <a:ext cx="4364286" cy="816636"/>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parameters are: </a:t>
            </a:r>
          </a:p>
        </p:txBody>
      </p:sp>
    </p:spTree>
    <p:extLst>
      <p:ext uri="{BB962C8B-B14F-4D97-AF65-F5344CB8AC3E}">
        <p14:creationId xmlns:p14="http://schemas.microsoft.com/office/powerpoint/2010/main" val="16898595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b="1" i="0">
                <a:solidFill>
                  <a:srgbClr val="404040"/>
                </a:solidFill>
                <a:effectLst/>
                <a:latin typeface="+mj-lt"/>
              </a:rPr>
              <a:t>Arrays Mutability</a:t>
            </a:r>
            <a:endParaRPr lang="en-US">
              <a:solidFill>
                <a:srgbClr val="404040"/>
              </a:solidFill>
              <a:latin typeface="+mj-lt"/>
            </a:endParaRPr>
          </a:p>
        </p:txBody>
      </p:sp>
      <p:sp>
        <p:nvSpPr>
          <p:cNvPr id="24" name="Brandline_LVC">
            <a:extLst>
              <a:ext uri="{FF2B5EF4-FFF2-40B4-BE49-F238E27FC236}">
                <a16:creationId xmlns:a16="http://schemas.microsoft.com/office/drawing/2014/main" id="{43EA8205-397E-7158-6D10-96624A6B4360}"/>
              </a:ext>
            </a:extLst>
          </p:cNvPr>
          <p:cNvSpPr/>
          <p:nvPr/>
        </p:nvSpPr>
        <p:spPr>
          <a:xfrm>
            <a:off x="6197600" y="816324"/>
            <a:ext cx="3869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68BE2DAC-5CFC-C43B-9902-B279012C1BEF}"/>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In JavaScript, arrays are mutable, so their elements can be changed or modified after the array</a:t>
            </a:r>
            <a:br>
              <a:rPr lang="en-US" dirty="0">
                <a:solidFill>
                  <a:srgbClr val="404040"/>
                </a:solidFill>
                <a:latin typeface="Open Sans" pitchFamily="2" charset="0"/>
              </a:rPr>
            </a:br>
            <a:r>
              <a:rPr lang="en-US" dirty="0">
                <a:solidFill>
                  <a:srgbClr val="404040"/>
                </a:solidFill>
                <a:latin typeface="Open Sans" pitchFamily="2" charset="0"/>
              </a:rPr>
              <a:t> is created.</a:t>
            </a:r>
          </a:p>
        </p:txBody>
      </p:sp>
      <p:pic>
        <p:nvPicPr>
          <p:cNvPr id="2" name="Picture 1" descr="A white and orange rectangular object with a black background&#10;&#10;Description automatically generated">
            <a:extLst>
              <a:ext uri="{FF2B5EF4-FFF2-40B4-BE49-F238E27FC236}">
                <a16:creationId xmlns:a16="http://schemas.microsoft.com/office/drawing/2014/main" id="{15A07FA7-8171-206A-13E9-1394F398F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733" y="3285335"/>
            <a:ext cx="3028532" cy="3028532"/>
          </a:xfrm>
          <a:prstGeom prst="rect">
            <a:avLst/>
          </a:prstGeom>
        </p:spPr>
      </p:pic>
      <p:sp>
        <p:nvSpPr>
          <p:cNvPr id="6" name="Text Placeholder 4">
            <a:extLst>
              <a:ext uri="{FF2B5EF4-FFF2-40B4-BE49-F238E27FC236}">
                <a16:creationId xmlns:a16="http://schemas.microsoft.com/office/drawing/2014/main" id="{E1304FC6-8C91-BD1E-B863-CD9EE4835B8E}"/>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This mutability allows for dynamic modifications to the array's content, such as adding or removing elements, changing values at specific indices, and altering the array's length.</a:t>
            </a:r>
          </a:p>
        </p:txBody>
      </p:sp>
    </p:spTree>
    <p:extLst>
      <p:ext uri="{BB962C8B-B14F-4D97-AF65-F5344CB8AC3E}">
        <p14:creationId xmlns:p14="http://schemas.microsoft.com/office/powerpoint/2010/main" val="316073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b="1" i="0">
                <a:solidFill>
                  <a:srgbClr val="404040"/>
                </a:solidFill>
                <a:effectLst/>
                <a:latin typeface="+mj-lt"/>
              </a:rPr>
              <a:t>Arrays Mutability</a:t>
            </a:r>
            <a:endParaRPr lang="en-US">
              <a:solidFill>
                <a:srgbClr val="404040"/>
              </a:solidFill>
              <a:latin typeface="+mj-lt"/>
            </a:endParaRPr>
          </a:p>
        </p:txBody>
      </p:sp>
      <p:sp>
        <p:nvSpPr>
          <p:cNvPr id="24" name="Brandline_LVC">
            <a:extLst>
              <a:ext uri="{FF2B5EF4-FFF2-40B4-BE49-F238E27FC236}">
                <a16:creationId xmlns:a16="http://schemas.microsoft.com/office/drawing/2014/main" id="{43EA8205-397E-7158-6D10-96624A6B4360}"/>
              </a:ext>
            </a:extLst>
          </p:cNvPr>
          <p:cNvSpPr/>
          <p:nvPr/>
        </p:nvSpPr>
        <p:spPr>
          <a:xfrm>
            <a:off x="6197600" y="816324"/>
            <a:ext cx="3869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oogle Shape;1194;p177">
            <a:extLst>
              <a:ext uri="{FF2B5EF4-FFF2-40B4-BE49-F238E27FC236}">
                <a16:creationId xmlns:a16="http://schemas.microsoft.com/office/drawing/2014/main" id="{8B8B7A8F-78EB-5B71-A2DB-857B4F695A2B}"/>
              </a:ext>
            </a:extLst>
          </p:cNvPr>
          <p:cNvGrpSpPr/>
          <p:nvPr/>
        </p:nvGrpSpPr>
        <p:grpSpPr>
          <a:xfrm>
            <a:off x="1569705" y="3232053"/>
            <a:ext cx="4686305" cy="909475"/>
            <a:chOff x="1256108" y="3052764"/>
            <a:chExt cx="4687118" cy="1611469"/>
          </a:xfrm>
        </p:grpSpPr>
        <p:sp>
          <p:nvSpPr>
            <p:cNvPr id="8" name="Google Shape;1195;p177">
              <a:extLst>
                <a:ext uri="{FF2B5EF4-FFF2-40B4-BE49-F238E27FC236}">
                  <a16:creationId xmlns:a16="http://schemas.microsoft.com/office/drawing/2014/main" id="{6A59E018-38B9-F69F-2BB5-EB3778AD49CC}"/>
                </a:ext>
              </a:extLst>
            </p:cNvPr>
            <p:cNvSpPr/>
            <p:nvPr/>
          </p:nvSpPr>
          <p:spPr>
            <a:xfrm>
              <a:off x="1256108" y="3052764"/>
              <a:ext cx="4687118" cy="1611469"/>
            </a:xfrm>
            <a:prstGeom prst="roundRect">
              <a:avLst/>
            </a:prstGeom>
            <a:solidFill>
              <a:srgbClr val="FFAFAF">
                <a:alpha val="24705"/>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sp>
          <p:nvSpPr>
            <p:cNvPr id="9" name="Google Shape;1196;p177">
              <a:extLst>
                <a:ext uri="{FF2B5EF4-FFF2-40B4-BE49-F238E27FC236}">
                  <a16:creationId xmlns:a16="http://schemas.microsoft.com/office/drawing/2014/main" id="{AF4049A5-4D68-532C-95A2-26347EDBEEBE}"/>
                </a:ext>
              </a:extLst>
            </p:cNvPr>
            <p:cNvSpPr/>
            <p:nvPr/>
          </p:nvSpPr>
          <p:spPr>
            <a:xfrm>
              <a:off x="1263873" y="3367217"/>
              <a:ext cx="4671587" cy="834521"/>
            </a:xfrm>
            <a:prstGeom prst="roundRect">
              <a:avLst/>
            </a:prstGeom>
            <a:noFill/>
            <a:ln>
              <a:noFill/>
            </a:ln>
          </p:spPr>
          <p:txBody>
            <a:bodyPr spcFirstLastPara="1" wrap="square" lIns="0" tIns="43150" rIns="0" bIns="43150" anchor="t" anchorCtr="0">
              <a:spAutoFit/>
            </a:bodyPr>
            <a:lstStyle/>
            <a:p>
              <a:pPr marR="0" lvl="0" indent="0" algn="ctr" rtl="0">
                <a:lnSpc>
                  <a:spcPct val="100000"/>
                </a:lnSpc>
                <a:spcBef>
                  <a:spcPts val="0"/>
                </a:spcBef>
                <a:spcAft>
                  <a:spcPts val="0"/>
                </a:spcAft>
                <a:buNone/>
              </a:pPr>
              <a:r>
                <a:rPr lang="en-US" sz="2200" i="0" u="none" strike="noStrike" cap="none">
                  <a:solidFill>
                    <a:srgbClr val="3F3F3F"/>
                  </a:solidFill>
                  <a:latin typeface="Open Sans"/>
                  <a:ea typeface="Open Sans"/>
                  <a:cs typeface="Open Sans"/>
                  <a:sym typeface="Open Sans"/>
                </a:rPr>
                <a:t>Modifying the elements</a:t>
              </a:r>
              <a:endParaRPr lang="en-US"/>
            </a:p>
          </p:txBody>
        </p:sp>
      </p:grpSp>
      <p:grpSp>
        <p:nvGrpSpPr>
          <p:cNvPr id="10" name="Google Shape;1197;p177">
            <a:extLst>
              <a:ext uri="{FF2B5EF4-FFF2-40B4-BE49-F238E27FC236}">
                <a16:creationId xmlns:a16="http://schemas.microsoft.com/office/drawing/2014/main" id="{CF7BFC79-960D-2AF6-C3EC-FD380519AB98}"/>
              </a:ext>
            </a:extLst>
          </p:cNvPr>
          <p:cNvGrpSpPr/>
          <p:nvPr/>
        </p:nvGrpSpPr>
        <p:grpSpPr>
          <a:xfrm>
            <a:off x="10011305" y="3233487"/>
            <a:ext cx="4342647" cy="906605"/>
            <a:chOff x="9956800" y="1981994"/>
            <a:chExt cx="4572000" cy="2682240"/>
          </a:xfrm>
        </p:grpSpPr>
        <p:sp>
          <p:nvSpPr>
            <p:cNvPr id="11" name="Google Shape;1198;p177">
              <a:extLst>
                <a:ext uri="{FF2B5EF4-FFF2-40B4-BE49-F238E27FC236}">
                  <a16:creationId xmlns:a16="http://schemas.microsoft.com/office/drawing/2014/main" id="{B8FC8276-C863-5F99-BBF7-A805DE021A13}"/>
                </a:ext>
              </a:extLst>
            </p:cNvPr>
            <p:cNvSpPr/>
            <p:nvPr/>
          </p:nvSpPr>
          <p:spPr>
            <a:xfrm>
              <a:off x="9956800" y="1981994"/>
              <a:ext cx="4572000" cy="2682240"/>
            </a:xfrm>
            <a:prstGeom prst="roundRect">
              <a:avLst/>
            </a:prstGeom>
            <a:solidFill>
              <a:srgbClr val="DDEAF6">
                <a:alpha val="74901"/>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1400" i="0" u="none" strike="noStrike" cap="none">
                <a:solidFill>
                  <a:schemeClr val="dk1"/>
                </a:solidFill>
                <a:latin typeface="Open Sans Light"/>
                <a:ea typeface="Open Sans Light"/>
                <a:cs typeface="Open Sans Light"/>
                <a:sym typeface="Open Sans Light"/>
              </a:endParaRPr>
            </a:p>
          </p:txBody>
        </p:sp>
        <p:sp>
          <p:nvSpPr>
            <p:cNvPr id="12" name="Google Shape;1199;p177">
              <a:extLst>
                <a:ext uri="{FF2B5EF4-FFF2-40B4-BE49-F238E27FC236}">
                  <a16:creationId xmlns:a16="http://schemas.microsoft.com/office/drawing/2014/main" id="{8490FE16-08B0-B339-16D2-0B6DE86A63C3}"/>
                </a:ext>
              </a:extLst>
            </p:cNvPr>
            <p:cNvSpPr/>
            <p:nvPr/>
          </p:nvSpPr>
          <p:spPr>
            <a:xfrm>
              <a:off x="9970091" y="2093070"/>
              <a:ext cx="4545417" cy="2501620"/>
            </a:xfrm>
            <a:prstGeom prst="roundRect">
              <a:avLst/>
            </a:prstGeom>
            <a:noFill/>
            <a:ln>
              <a:noFill/>
            </a:ln>
          </p:spPr>
          <p:txBody>
            <a:bodyPr spcFirstLastPara="1" wrap="square" lIns="0" tIns="43150" rIns="0" bIns="43150" anchor="t" anchorCtr="0">
              <a:spAutoFit/>
            </a:bodyPr>
            <a:lstStyle/>
            <a:p>
              <a:pPr marR="0" lvl="0" indent="0" algn="ctr" rtl="0">
                <a:lnSpc>
                  <a:spcPct val="100000"/>
                </a:lnSpc>
                <a:spcBef>
                  <a:spcPts val="0"/>
                </a:spcBef>
                <a:spcAft>
                  <a:spcPts val="0"/>
                </a:spcAft>
                <a:buNone/>
              </a:pPr>
              <a:r>
                <a:rPr lang="en-US" sz="2200" i="0" u="none" strike="noStrike" cap="none">
                  <a:solidFill>
                    <a:srgbClr val="3F3F3F"/>
                  </a:solidFill>
                  <a:latin typeface="Open Sans"/>
                  <a:ea typeface="Open Sans"/>
                  <a:cs typeface="Open Sans"/>
                  <a:sym typeface="Open Sans"/>
                </a:rPr>
                <a:t>Adding and removing </a:t>
              </a:r>
              <a:br>
                <a:rPr lang="en-US" sz="2200" i="0" u="none" strike="noStrike" cap="none">
                  <a:solidFill>
                    <a:srgbClr val="3F3F3F"/>
                  </a:solidFill>
                  <a:latin typeface="Open Sans"/>
                  <a:ea typeface="Open Sans"/>
                  <a:cs typeface="Open Sans"/>
                  <a:sym typeface="Open Sans"/>
                </a:rPr>
              </a:br>
              <a:r>
                <a:rPr lang="en-US" sz="2200" i="0" u="none" strike="noStrike" cap="none">
                  <a:solidFill>
                    <a:srgbClr val="3F3F3F"/>
                  </a:solidFill>
                  <a:latin typeface="Open Sans"/>
                  <a:ea typeface="Open Sans"/>
                  <a:cs typeface="Open Sans"/>
                  <a:sym typeface="Open Sans"/>
                </a:rPr>
                <a:t>the elements</a:t>
              </a:r>
              <a:endParaRPr lang="en-US"/>
            </a:p>
          </p:txBody>
        </p:sp>
      </p:grpSp>
      <p:grpSp>
        <p:nvGrpSpPr>
          <p:cNvPr id="13" name="Google Shape;1200;p177">
            <a:extLst>
              <a:ext uri="{FF2B5EF4-FFF2-40B4-BE49-F238E27FC236}">
                <a16:creationId xmlns:a16="http://schemas.microsoft.com/office/drawing/2014/main" id="{4A18D680-9F36-D4A8-B642-89D04483833B}"/>
              </a:ext>
            </a:extLst>
          </p:cNvPr>
          <p:cNvGrpSpPr/>
          <p:nvPr/>
        </p:nvGrpSpPr>
        <p:grpSpPr>
          <a:xfrm>
            <a:off x="5956677" y="6946869"/>
            <a:ext cx="4342646" cy="906605"/>
            <a:chOff x="5851630" y="5043570"/>
            <a:chExt cx="4343400" cy="1895462"/>
          </a:xfrm>
        </p:grpSpPr>
        <p:sp>
          <p:nvSpPr>
            <p:cNvPr id="14" name="Google Shape;1201;p177">
              <a:extLst>
                <a:ext uri="{FF2B5EF4-FFF2-40B4-BE49-F238E27FC236}">
                  <a16:creationId xmlns:a16="http://schemas.microsoft.com/office/drawing/2014/main" id="{3BE8A56E-D805-AAD4-E1B0-F9A66C9AE370}"/>
                </a:ext>
              </a:extLst>
            </p:cNvPr>
            <p:cNvSpPr/>
            <p:nvPr/>
          </p:nvSpPr>
          <p:spPr>
            <a:xfrm>
              <a:off x="5851630" y="5043570"/>
              <a:ext cx="4343400" cy="1895462"/>
            </a:xfrm>
            <a:prstGeom prst="roundRect">
              <a:avLst/>
            </a:prstGeom>
            <a:solidFill>
              <a:srgbClr val="ADF5EC">
                <a:alpha val="49803"/>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1400" i="0" u="none" strike="noStrike" cap="none">
                <a:solidFill>
                  <a:schemeClr val="dk1"/>
                </a:solidFill>
                <a:latin typeface="Open Sans Light"/>
                <a:ea typeface="Open Sans Light"/>
                <a:cs typeface="Open Sans Light"/>
                <a:sym typeface="Open Sans Light"/>
              </a:endParaRPr>
            </a:p>
          </p:txBody>
        </p:sp>
        <p:sp>
          <p:nvSpPr>
            <p:cNvPr id="15" name="Google Shape;1202;p177">
              <a:extLst>
                <a:ext uri="{FF2B5EF4-FFF2-40B4-BE49-F238E27FC236}">
                  <a16:creationId xmlns:a16="http://schemas.microsoft.com/office/drawing/2014/main" id="{FBB47B83-485B-DA54-11E5-4A30B24D209C}"/>
                </a:ext>
              </a:extLst>
            </p:cNvPr>
            <p:cNvSpPr/>
            <p:nvPr/>
          </p:nvSpPr>
          <p:spPr>
            <a:xfrm>
              <a:off x="5851630" y="5484600"/>
              <a:ext cx="4343400" cy="1102168"/>
            </a:xfrm>
            <a:prstGeom prst="roundRect">
              <a:avLst/>
            </a:prstGeom>
            <a:noFill/>
            <a:ln>
              <a:noFill/>
            </a:ln>
          </p:spPr>
          <p:txBody>
            <a:bodyPr spcFirstLastPara="1" wrap="square" lIns="0" tIns="43150" rIns="0" bIns="43150" anchor="t" anchorCtr="0">
              <a:spAutoFit/>
            </a:bodyPr>
            <a:lstStyle/>
            <a:p>
              <a:pPr marR="0" lvl="0" indent="0" algn="ctr" rtl="0">
                <a:lnSpc>
                  <a:spcPct val="115000"/>
                </a:lnSpc>
                <a:spcBef>
                  <a:spcPts val="0"/>
                </a:spcBef>
                <a:spcAft>
                  <a:spcPts val="0"/>
                </a:spcAft>
                <a:buNone/>
              </a:pPr>
              <a:r>
                <a:rPr lang="en-US" sz="2200" i="0">
                  <a:solidFill>
                    <a:srgbClr val="404040"/>
                  </a:solidFill>
                  <a:effectLst/>
                  <a:latin typeface="Open Sans" pitchFamily="2" charset="0"/>
                </a:rPr>
                <a:t>Changing array </a:t>
              </a:r>
              <a:r>
                <a:rPr lang="en-US" sz="2200">
                  <a:solidFill>
                    <a:srgbClr val="404040"/>
                  </a:solidFill>
                  <a:latin typeface="Open Sans" pitchFamily="2" charset="0"/>
                </a:rPr>
                <a:t>l</a:t>
              </a:r>
              <a:r>
                <a:rPr lang="en-US" sz="2200" i="0">
                  <a:solidFill>
                    <a:srgbClr val="404040"/>
                  </a:solidFill>
                  <a:effectLst/>
                  <a:latin typeface="Open Sans" pitchFamily="2" charset="0"/>
                </a:rPr>
                <a:t>ength</a:t>
              </a:r>
              <a:endParaRPr sz="2200">
                <a:solidFill>
                  <a:srgbClr val="404040"/>
                </a:solidFill>
                <a:latin typeface="Open Sans" pitchFamily="2" charset="0"/>
              </a:endParaRPr>
            </a:p>
          </p:txBody>
        </p:sp>
      </p:grpSp>
      <p:grpSp>
        <p:nvGrpSpPr>
          <p:cNvPr id="16" name="Google Shape;1203;p177">
            <a:extLst>
              <a:ext uri="{FF2B5EF4-FFF2-40B4-BE49-F238E27FC236}">
                <a16:creationId xmlns:a16="http://schemas.microsoft.com/office/drawing/2014/main" id="{5D2E6518-C88C-41F1-FD07-39C13D655664}"/>
              </a:ext>
            </a:extLst>
          </p:cNvPr>
          <p:cNvGrpSpPr/>
          <p:nvPr/>
        </p:nvGrpSpPr>
        <p:grpSpPr>
          <a:xfrm>
            <a:off x="6417629" y="3610591"/>
            <a:ext cx="3438134" cy="3065752"/>
            <a:chOff x="6383672" y="2267716"/>
            <a:chExt cx="3438134" cy="3065752"/>
          </a:xfrm>
        </p:grpSpPr>
        <p:grpSp>
          <p:nvGrpSpPr>
            <p:cNvPr id="17" name="Google Shape;1204;p177">
              <a:extLst>
                <a:ext uri="{FF2B5EF4-FFF2-40B4-BE49-F238E27FC236}">
                  <a16:creationId xmlns:a16="http://schemas.microsoft.com/office/drawing/2014/main" id="{4E4ECCA4-716F-2F73-D152-10C6979F9C40}"/>
                </a:ext>
              </a:extLst>
            </p:cNvPr>
            <p:cNvGrpSpPr/>
            <p:nvPr/>
          </p:nvGrpSpPr>
          <p:grpSpPr>
            <a:xfrm>
              <a:off x="6383672" y="2267716"/>
              <a:ext cx="1679323" cy="1379954"/>
              <a:chOff x="6390640" y="2221883"/>
              <a:chExt cx="1679616" cy="1380194"/>
            </a:xfrm>
          </p:grpSpPr>
          <p:sp>
            <p:nvSpPr>
              <p:cNvPr id="26" name="Google Shape;1205;p177">
                <a:extLst>
                  <a:ext uri="{FF2B5EF4-FFF2-40B4-BE49-F238E27FC236}">
                    <a16:creationId xmlns:a16="http://schemas.microsoft.com/office/drawing/2014/main" id="{A814D441-655E-1C17-2562-FCA824880CD1}"/>
                  </a:ext>
                </a:extLst>
              </p:cNvPr>
              <p:cNvSpPr/>
              <p:nvPr/>
            </p:nvSpPr>
            <p:spPr>
              <a:xfrm>
                <a:off x="689944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FF858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27" name="Google Shape;1206;p177">
                <a:extLst>
                  <a:ext uri="{FF2B5EF4-FFF2-40B4-BE49-F238E27FC236}">
                    <a16:creationId xmlns:a16="http://schemas.microsoft.com/office/drawing/2014/main" id="{5DB347C1-6B47-91AC-7DFC-4369356300C4}"/>
                  </a:ext>
                </a:extLst>
              </p:cNvPr>
              <p:cNvCxnSpPr/>
              <p:nvPr/>
            </p:nvCxnSpPr>
            <p:spPr>
              <a:xfrm rot="10800000">
                <a:off x="6390640" y="2221883"/>
                <a:ext cx="524042" cy="327921"/>
              </a:xfrm>
              <a:prstGeom prst="straightConnector1">
                <a:avLst/>
              </a:prstGeom>
              <a:noFill/>
              <a:ln w="9525" cap="flat" cmpd="sng">
                <a:solidFill>
                  <a:srgbClr val="BFBFBF"/>
                </a:solidFill>
                <a:prstDash val="solid"/>
                <a:round/>
                <a:headEnd type="none" w="sm" len="sm"/>
                <a:tailEnd type="oval" w="med" len="med"/>
              </a:ln>
            </p:spPr>
          </p:cxnSp>
        </p:grpSp>
        <p:grpSp>
          <p:nvGrpSpPr>
            <p:cNvPr id="18" name="Google Shape;1207;p177">
              <a:extLst>
                <a:ext uri="{FF2B5EF4-FFF2-40B4-BE49-F238E27FC236}">
                  <a16:creationId xmlns:a16="http://schemas.microsoft.com/office/drawing/2014/main" id="{49285016-6867-280D-8265-79CE122A77A6}"/>
                </a:ext>
              </a:extLst>
            </p:cNvPr>
            <p:cNvGrpSpPr/>
            <p:nvPr/>
          </p:nvGrpSpPr>
          <p:grpSpPr>
            <a:xfrm>
              <a:off x="8156650" y="2282953"/>
              <a:ext cx="1665156" cy="1364717"/>
              <a:chOff x="8163922" y="2237123"/>
              <a:chExt cx="1665445" cy="1364954"/>
            </a:xfrm>
          </p:grpSpPr>
          <p:sp>
            <p:nvSpPr>
              <p:cNvPr id="23" name="Google Shape;1208;p177">
                <a:extLst>
                  <a:ext uri="{FF2B5EF4-FFF2-40B4-BE49-F238E27FC236}">
                    <a16:creationId xmlns:a16="http://schemas.microsoft.com/office/drawing/2014/main" id="{F89D565E-1C8A-CEE2-6B62-742CCF8C2BAA}"/>
                  </a:ext>
                </a:extLst>
              </p:cNvPr>
              <p:cNvSpPr/>
              <p:nvPr/>
            </p:nvSpPr>
            <p:spPr>
              <a:xfrm>
                <a:off x="816392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25" name="Google Shape;1209;p177">
                <a:extLst>
                  <a:ext uri="{FF2B5EF4-FFF2-40B4-BE49-F238E27FC236}">
                    <a16:creationId xmlns:a16="http://schemas.microsoft.com/office/drawing/2014/main" id="{742A671B-4703-0B6B-F7AD-4D723C82743A}"/>
                  </a:ext>
                </a:extLst>
              </p:cNvPr>
              <p:cNvCxnSpPr/>
              <p:nvPr/>
            </p:nvCxnSpPr>
            <p:spPr>
              <a:xfrm flipH="1">
                <a:off x="9323948" y="2237123"/>
                <a:ext cx="505419" cy="316653"/>
              </a:xfrm>
              <a:prstGeom prst="straightConnector1">
                <a:avLst/>
              </a:prstGeom>
              <a:noFill/>
              <a:ln w="9525" cap="flat" cmpd="sng">
                <a:solidFill>
                  <a:srgbClr val="BFBFBF"/>
                </a:solidFill>
                <a:prstDash val="solid"/>
                <a:round/>
                <a:headEnd type="oval" w="med" len="med"/>
                <a:tailEnd type="none" w="sm" len="sm"/>
              </a:ln>
            </p:spPr>
          </p:cxnSp>
        </p:grpSp>
        <p:grpSp>
          <p:nvGrpSpPr>
            <p:cNvPr id="19" name="Google Shape;1210;p177">
              <a:extLst>
                <a:ext uri="{FF2B5EF4-FFF2-40B4-BE49-F238E27FC236}">
                  <a16:creationId xmlns:a16="http://schemas.microsoft.com/office/drawing/2014/main" id="{36C8A417-F501-E716-731D-60F110859044}"/>
                </a:ext>
              </a:extLst>
            </p:cNvPr>
            <p:cNvGrpSpPr/>
            <p:nvPr/>
          </p:nvGrpSpPr>
          <p:grpSpPr>
            <a:xfrm>
              <a:off x="7522097" y="3444225"/>
              <a:ext cx="1170611" cy="1889243"/>
              <a:chOff x="7529259" y="3398598"/>
              <a:chExt cx="1170814" cy="1889572"/>
            </a:xfrm>
          </p:grpSpPr>
          <p:sp>
            <p:nvSpPr>
              <p:cNvPr id="21" name="Google Shape;1211;p177">
                <a:extLst>
                  <a:ext uri="{FF2B5EF4-FFF2-40B4-BE49-F238E27FC236}">
                    <a16:creationId xmlns:a16="http://schemas.microsoft.com/office/drawing/2014/main" id="{94159482-B8F1-66BA-313B-170B3B748F3D}"/>
                  </a:ext>
                </a:extLst>
              </p:cNvPr>
              <p:cNvSpPr/>
              <p:nvPr/>
            </p:nvSpPr>
            <p:spPr>
              <a:xfrm>
                <a:off x="7529259" y="3398598"/>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22" name="Google Shape;1212;p177">
                <a:extLst>
                  <a:ext uri="{FF2B5EF4-FFF2-40B4-BE49-F238E27FC236}">
                    <a16:creationId xmlns:a16="http://schemas.microsoft.com/office/drawing/2014/main" id="{2CC9F9AA-2369-B2C0-807A-DACD67ABD4A3}"/>
                  </a:ext>
                </a:extLst>
              </p:cNvPr>
              <p:cNvCxnSpPr/>
              <p:nvPr/>
            </p:nvCxnSpPr>
            <p:spPr>
              <a:xfrm>
                <a:off x="8114939" y="4737118"/>
                <a:ext cx="0" cy="551052"/>
              </a:xfrm>
              <a:prstGeom prst="straightConnector1">
                <a:avLst/>
              </a:prstGeom>
              <a:noFill/>
              <a:ln w="9525" cap="flat" cmpd="sng">
                <a:solidFill>
                  <a:srgbClr val="BFBFBF"/>
                </a:solidFill>
                <a:prstDash val="solid"/>
                <a:round/>
                <a:headEnd type="none" w="sm" len="sm"/>
                <a:tailEnd type="oval" w="med" len="med"/>
              </a:ln>
            </p:spPr>
          </p:cxnSp>
        </p:grpSp>
        <p:sp>
          <p:nvSpPr>
            <p:cNvPr id="20" name="Google Shape;1213;p177">
              <a:extLst>
                <a:ext uri="{FF2B5EF4-FFF2-40B4-BE49-F238E27FC236}">
                  <a16:creationId xmlns:a16="http://schemas.microsoft.com/office/drawing/2014/main" id="{97F6B7A7-36F2-F67D-9338-F5C15620A4E4}"/>
                </a:ext>
              </a:extLst>
            </p:cNvPr>
            <p:cNvSpPr/>
            <p:nvPr/>
          </p:nvSpPr>
          <p:spPr>
            <a:xfrm>
              <a:off x="7399126" y="2637363"/>
              <a:ext cx="1421397" cy="142139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 name="Text Placeholder 4">
            <a:extLst>
              <a:ext uri="{FF2B5EF4-FFF2-40B4-BE49-F238E27FC236}">
                <a16:creationId xmlns:a16="http://schemas.microsoft.com/office/drawing/2014/main" id="{92434D5F-D978-14F0-F21E-B6F7E424385B}"/>
              </a:ext>
            </a:extLst>
          </p:cNvPr>
          <p:cNvSpPr txBox="1">
            <a:spLocks/>
          </p:cNvSpPr>
          <p:nvPr/>
        </p:nvSpPr>
        <p:spPr>
          <a:xfrm>
            <a:off x="2480439" y="1512833"/>
            <a:ext cx="11319834"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the key points involved in the mutability of the arrays:</a:t>
            </a:r>
          </a:p>
        </p:txBody>
      </p:sp>
    </p:spTree>
    <p:extLst>
      <p:ext uri="{BB962C8B-B14F-4D97-AF65-F5344CB8AC3E}">
        <p14:creationId xmlns:p14="http://schemas.microsoft.com/office/powerpoint/2010/main" val="21678495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9050" y="210487"/>
            <a:ext cx="16276320" cy="687244"/>
          </a:xfrm>
        </p:spPr>
        <p:txBody>
          <a:bodyPr/>
          <a:lstStyle/>
          <a:p>
            <a:pPr marL="228600" marR="0" lvl="0" indent="0" algn="ctr" rtl="0">
              <a:lnSpc>
                <a:spcPct val="100000"/>
              </a:lnSpc>
              <a:spcBef>
                <a:spcPts val="0"/>
              </a:spcBef>
              <a:spcAft>
                <a:spcPts val="0"/>
              </a:spcAft>
              <a:buNone/>
            </a:pPr>
            <a:r>
              <a:rPr lang="en-US" sz="2800" b="1" i="0" u="none" strike="noStrike" cap="none">
                <a:solidFill>
                  <a:srgbClr val="3F3F3F"/>
                </a:solidFill>
                <a:latin typeface="Open Sans"/>
                <a:ea typeface="Open Sans"/>
                <a:cs typeface="Open Sans"/>
                <a:sym typeface="Open Sans"/>
              </a:rPr>
              <a:t>Modifying the Elements</a:t>
            </a:r>
            <a:endParaRPr lang="en-US" b="1"/>
          </a:p>
        </p:txBody>
      </p:sp>
      <p:grpSp>
        <p:nvGrpSpPr>
          <p:cNvPr id="30" name="Google Shape;675;p83">
            <a:extLst>
              <a:ext uri="{FF2B5EF4-FFF2-40B4-BE49-F238E27FC236}">
                <a16:creationId xmlns:a16="http://schemas.microsoft.com/office/drawing/2014/main" id="{78B5598D-7B48-948A-9783-4064390B8DCA}"/>
              </a:ext>
            </a:extLst>
          </p:cNvPr>
          <p:cNvGrpSpPr/>
          <p:nvPr/>
        </p:nvGrpSpPr>
        <p:grpSpPr>
          <a:xfrm>
            <a:off x="4167346" y="3141734"/>
            <a:ext cx="7921308" cy="3751852"/>
            <a:chOff x="5103801" y="2860636"/>
            <a:chExt cx="6048395" cy="1319391"/>
          </a:xfrm>
        </p:grpSpPr>
        <p:sp>
          <p:nvSpPr>
            <p:cNvPr id="33" name="Google Shape;676;p83">
              <a:extLst>
                <a:ext uri="{FF2B5EF4-FFF2-40B4-BE49-F238E27FC236}">
                  <a16:creationId xmlns:a16="http://schemas.microsoft.com/office/drawing/2014/main" id="{4367BE79-6A6D-8F6F-9435-25DEC572E684}"/>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let numbers = [1, 2, 3];</a:t>
              </a: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numbers[1] = 10; </a:t>
              </a:r>
              <a:br>
                <a:rPr lang="en-US" sz="1600" b="1">
                  <a:solidFill>
                    <a:schemeClr val="lt1"/>
                  </a:solidFill>
                  <a:latin typeface="Courier New"/>
                  <a:ea typeface="Courier New"/>
                  <a:cs typeface="Courier New"/>
                  <a:sym typeface="Courier New"/>
                </a:rPr>
              </a:br>
              <a:br>
                <a:rPr lang="en-US" sz="1600" b="1">
                  <a:solidFill>
                    <a:schemeClr val="lt1"/>
                  </a:solidFill>
                  <a:latin typeface="Courier New"/>
                  <a:ea typeface="Courier New"/>
                  <a:cs typeface="Courier New"/>
                  <a:sym typeface="Courier New"/>
                </a:rPr>
              </a:br>
              <a:r>
                <a:rPr lang="en-US" sz="1600" b="1">
                  <a:solidFill>
                    <a:schemeClr val="accent6">
                      <a:lumMod val="60000"/>
                      <a:lumOff val="40000"/>
                    </a:schemeClr>
                  </a:solidFill>
                  <a:latin typeface="Courier New"/>
                  <a:ea typeface="Courier New"/>
                  <a:cs typeface="Courier New"/>
                  <a:sym typeface="Courier New"/>
                </a:rPr>
                <a:t>// Modifying the second element</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console.log(numbers);</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Output: [1, 10, 3]</a:t>
              </a:r>
            </a:p>
          </p:txBody>
        </p:sp>
        <p:sp>
          <p:nvSpPr>
            <p:cNvPr id="34" name="Google Shape;677;p83">
              <a:extLst>
                <a:ext uri="{FF2B5EF4-FFF2-40B4-BE49-F238E27FC236}">
                  <a16:creationId xmlns:a16="http://schemas.microsoft.com/office/drawing/2014/main" id="{A7DF3BEB-D5A4-02DB-6737-4AD81F6E3BA7}"/>
                </a:ext>
              </a:extLst>
            </p:cNvPr>
            <p:cNvSpPr/>
            <p:nvPr/>
          </p:nvSpPr>
          <p:spPr>
            <a:xfrm>
              <a:off x="5103801" y="2860636"/>
              <a:ext cx="6048395" cy="10632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US" sz="1600" b="1" i="0" u="none" strike="noStrike" cap="none">
                  <a:solidFill>
                    <a:srgbClr val="404040"/>
                  </a:solidFill>
                  <a:latin typeface="Open Sans" pitchFamily="2" charset="0"/>
                  <a:ea typeface="Arial"/>
                  <a:cs typeface="Arial"/>
                  <a:sym typeface="Arial"/>
                </a:rPr>
                <a:t>Example:</a:t>
              </a:r>
              <a:endParaRPr sz="1600" b="1" i="0" u="none" strike="noStrike" cap="none">
                <a:solidFill>
                  <a:srgbClr val="404040"/>
                </a:solidFill>
                <a:latin typeface="Open Sans" pitchFamily="2" charset="0"/>
                <a:ea typeface="Arial"/>
                <a:cs typeface="Arial"/>
                <a:sym typeface="Arial"/>
              </a:endParaRPr>
            </a:p>
          </p:txBody>
        </p:sp>
        <p:sp>
          <p:nvSpPr>
            <p:cNvPr id="35" name="Google Shape;678;p83">
              <a:extLst>
                <a:ext uri="{FF2B5EF4-FFF2-40B4-BE49-F238E27FC236}">
                  <a16:creationId xmlns:a16="http://schemas.microsoft.com/office/drawing/2014/main" id="{EB3D1DC5-7347-368A-0C55-2B5B53010323}"/>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Brandline_LVC">
            <a:extLst>
              <a:ext uri="{FF2B5EF4-FFF2-40B4-BE49-F238E27FC236}">
                <a16:creationId xmlns:a16="http://schemas.microsoft.com/office/drawing/2014/main" id="{E12152B3-669A-FA56-59B7-30D495E4C80F}"/>
              </a:ext>
            </a:extLst>
          </p:cNvPr>
          <p:cNvSpPr/>
          <p:nvPr/>
        </p:nvSpPr>
        <p:spPr>
          <a:xfrm>
            <a:off x="5511800" y="818269"/>
            <a:ext cx="5238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0E884EB8-0E15-7131-5483-4D5CF88E901E}"/>
              </a:ext>
            </a:extLst>
          </p:cNvPr>
          <p:cNvSpPr txBox="1">
            <a:spLocks/>
          </p:cNvSpPr>
          <p:nvPr/>
        </p:nvSpPr>
        <p:spPr>
          <a:xfrm>
            <a:off x="2480439" y="1512833"/>
            <a:ext cx="11319834"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Individual elements within a mutable array can change using their index.</a:t>
            </a:r>
          </a:p>
        </p:txBody>
      </p:sp>
    </p:spTree>
    <p:extLst>
      <p:ext uri="{BB962C8B-B14F-4D97-AF65-F5344CB8AC3E}">
        <p14:creationId xmlns:p14="http://schemas.microsoft.com/office/powerpoint/2010/main" val="2384189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latin typeface="Open Sans"/>
                <a:ea typeface="Open Sans"/>
                <a:cs typeface="Open Sans"/>
                <a:sym typeface="Open Sans"/>
              </a:rPr>
              <a:t>What </a:t>
            </a:r>
            <a:r>
              <a:rPr lang="en-US"/>
              <a:t>I</a:t>
            </a:r>
            <a:r>
              <a:rPr lang="en-US">
                <a:latin typeface="Open Sans"/>
                <a:ea typeface="Open Sans"/>
                <a:cs typeface="Open Sans"/>
                <a:sym typeface="Open Sans"/>
              </a:rPr>
              <a:t>s DOM?</a:t>
            </a:r>
            <a:endParaRPr>
              <a:latin typeface="Open Sans"/>
              <a:ea typeface="Open Sans"/>
              <a:cs typeface="Open Sans"/>
              <a:sym typeface="Open Sans"/>
            </a:endParaRPr>
          </a:p>
        </p:txBody>
      </p:sp>
      <p:pic>
        <p:nvPicPr>
          <p:cNvPr id="321" name="Google Shape;321;p17"/>
          <p:cNvPicPr preferRelativeResize="0"/>
          <p:nvPr/>
        </p:nvPicPr>
        <p:blipFill rotWithShape="1">
          <a:blip r:embed="rId3">
            <a:alphaModFix/>
          </a:blip>
          <a:srcRect/>
          <a:stretch/>
        </p:blipFill>
        <p:spPr>
          <a:xfrm>
            <a:off x="6537960" y="3032410"/>
            <a:ext cx="3270604" cy="3270602"/>
          </a:xfrm>
          <a:prstGeom prst="rect">
            <a:avLst/>
          </a:prstGeom>
          <a:noFill/>
          <a:ln>
            <a:noFill/>
          </a:ln>
        </p:spPr>
      </p:pic>
      <p:sp>
        <p:nvSpPr>
          <p:cNvPr id="5" name="Brandline_LVC">
            <a:extLst>
              <a:ext uri="{FF2B5EF4-FFF2-40B4-BE49-F238E27FC236}">
                <a16:creationId xmlns:a16="http://schemas.microsoft.com/office/drawing/2014/main" id="{A18EFD1D-5385-3F4F-EC27-01940D571B7F}"/>
              </a:ext>
            </a:extLst>
          </p:cNvPr>
          <p:cNvSpPr/>
          <p:nvPr/>
        </p:nvSpPr>
        <p:spPr>
          <a:xfrm>
            <a:off x="6578600" y="816324"/>
            <a:ext cx="3093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2616E293-E0B2-114C-75AA-ED3767757509}"/>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document object model (DOM) is a programming interface for web documents. </a:t>
            </a:r>
          </a:p>
        </p:txBody>
      </p:sp>
      <p:sp>
        <p:nvSpPr>
          <p:cNvPr id="3" name="Text Placeholder 4">
            <a:extLst>
              <a:ext uri="{FF2B5EF4-FFF2-40B4-BE49-F238E27FC236}">
                <a16:creationId xmlns:a16="http://schemas.microsoft.com/office/drawing/2014/main" id="{A5CCB598-A18C-28E7-CB61-26DB42E7B1BA}"/>
              </a:ext>
            </a:extLst>
          </p:cNvPr>
          <p:cNvSpPr txBox="1">
            <a:spLocks/>
          </p:cNvSpPr>
          <p:nvPr/>
        </p:nvSpPr>
        <p:spPr>
          <a:xfrm>
            <a:off x="3019133" y="7477154"/>
            <a:ext cx="1029075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Nodes and objects are used to represent the document in the DOM.</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9050" y="210487"/>
            <a:ext cx="16276320" cy="687244"/>
          </a:xfrm>
        </p:spPr>
        <p:txBody>
          <a:bodyPr/>
          <a:lstStyle/>
          <a:p>
            <a:pPr marL="228600" marR="0" lvl="0" indent="0" algn="ctr" rtl="0">
              <a:lnSpc>
                <a:spcPct val="100000"/>
              </a:lnSpc>
              <a:spcBef>
                <a:spcPts val="0"/>
              </a:spcBef>
              <a:spcAft>
                <a:spcPts val="0"/>
              </a:spcAft>
              <a:buNone/>
            </a:pPr>
            <a:r>
              <a:rPr lang="en-US" sz="2800" b="1" i="0" u="none" strike="noStrike" cap="none">
                <a:solidFill>
                  <a:srgbClr val="3F3F3F"/>
                </a:solidFill>
                <a:latin typeface="Open Sans"/>
                <a:ea typeface="Open Sans"/>
                <a:cs typeface="Open Sans"/>
                <a:sym typeface="Open Sans"/>
              </a:rPr>
              <a:t>Adding and Removing the Elements</a:t>
            </a:r>
            <a:endParaRPr lang="en-US" b="1"/>
          </a:p>
        </p:txBody>
      </p:sp>
      <p:sp>
        <p:nvSpPr>
          <p:cNvPr id="43" name="Brandline_LVC">
            <a:extLst>
              <a:ext uri="{FF2B5EF4-FFF2-40B4-BE49-F238E27FC236}">
                <a16:creationId xmlns:a16="http://schemas.microsoft.com/office/drawing/2014/main" id="{E12152B3-669A-FA56-59B7-30D495E4C80F}"/>
              </a:ext>
            </a:extLst>
          </p:cNvPr>
          <p:cNvSpPr/>
          <p:nvPr/>
        </p:nvSpPr>
        <p:spPr>
          <a:xfrm>
            <a:off x="4203700" y="818269"/>
            <a:ext cx="78443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326B8184-D4CA-A472-90DD-5D4040DA4362}"/>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Methods such as </a:t>
            </a:r>
            <a:r>
              <a:rPr lang="en-US" i="1">
                <a:solidFill>
                  <a:srgbClr val="404040"/>
                </a:solidFill>
                <a:latin typeface="Open Sans" pitchFamily="2" charset="0"/>
              </a:rPr>
              <a:t>push()</a:t>
            </a:r>
            <a:r>
              <a:rPr lang="en-US">
                <a:solidFill>
                  <a:srgbClr val="404040"/>
                </a:solidFill>
                <a:latin typeface="Open Sans" pitchFamily="2" charset="0"/>
              </a:rPr>
              <a:t>,</a:t>
            </a:r>
            <a:r>
              <a:rPr lang="en-US" i="1">
                <a:solidFill>
                  <a:srgbClr val="404040"/>
                </a:solidFill>
                <a:latin typeface="Open Sans" pitchFamily="2" charset="0"/>
              </a:rPr>
              <a:t> pop()</a:t>
            </a:r>
            <a:r>
              <a:rPr lang="en-US">
                <a:solidFill>
                  <a:srgbClr val="404040"/>
                </a:solidFill>
                <a:latin typeface="Open Sans" pitchFamily="2" charset="0"/>
              </a:rPr>
              <a:t>,</a:t>
            </a:r>
            <a:r>
              <a:rPr lang="en-US" i="1">
                <a:solidFill>
                  <a:srgbClr val="404040"/>
                </a:solidFill>
                <a:latin typeface="Open Sans" pitchFamily="2" charset="0"/>
              </a:rPr>
              <a:t> shift()</a:t>
            </a:r>
            <a:r>
              <a:rPr lang="en-US">
                <a:solidFill>
                  <a:srgbClr val="404040"/>
                </a:solidFill>
                <a:latin typeface="Open Sans" pitchFamily="2" charset="0"/>
              </a:rPr>
              <a:t>,</a:t>
            </a:r>
            <a:r>
              <a:rPr lang="en-US" i="1">
                <a:solidFill>
                  <a:srgbClr val="404040"/>
                </a:solidFill>
                <a:latin typeface="Open Sans" pitchFamily="2" charset="0"/>
              </a:rPr>
              <a:t> </a:t>
            </a:r>
            <a:r>
              <a:rPr lang="en-US">
                <a:solidFill>
                  <a:srgbClr val="404040"/>
                </a:solidFill>
                <a:latin typeface="Open Sans" pitchFamily="2" charset="0"/>
              </a:rPr>
              <a:t>and </a:t>
            </a:r>
            <a:r>
              <a:rPr lang="en-US" i="1">
                <a:solidFill>
                  <a:srgbClr val="404040"/>
                </a:solidFill>
                <a:latin typeface="Open Sans" pitchFamily="2" charset="0"/>
              </a:rPr>
              <a:t>unshift() </a:t>
            </a:r>
            <a:r>
              <a:rPr lang="en-US">
                <a:solidFill>
                  <a:srgbClr val="404040"/>
                </a:solidFill>
                <a:latin typeface="Open Sans" pitchFamily="2" charset="0"/>
              </a:rPr>
              <a:t>can add or remove elements, dynamically altering the array's length.</a:t>
            </a:r>
          </a:p>
        </p:txBody>
      </p:sp>
      <p:grpSp>
        <p:nvGrpSpPr>
          <p:cNvPr id="6" name="Google Shape;675;p83">
            <a:extLst>
              <a:ext uri="{FF2B5EF4-FFF2-40B4-BE49-F238E27FC236}">
                <a16:creationId xmlns:a16="http://schemas.microsoft.com/office/drawing/2014/main" id="{0EB9BCEB-F972-BA80-2B05-DB7920A4BA20}"/>
              </a:ext>
            </a:extLst>
          </p:cNvPr>
          <p:cNvGrpSpPr/>
          <p:nvPr/>
        </p:nvGrpSpPr>
        <p:grpSpPr>
          <a:xfrm>
            <a:off x="4167346" y="3141734"/>
            <a:ext cx="7921308" cy="3751852"/>
            <a:chOff x="5103801" y="2860636"/>
            <a:chExt cx="6048395" cy="1319391"/>
          </a:xfrm>
        </p:grpSpPr>
        <p:sp>
          <p:nvSpPr>
            <p:cNvPr id="7" name="Google Shape;676;p83">
              <a:extLst>
                <a:ext uri="{FF2B5EF4-FFF2-40B4-BE49-F238E27FC236}">
                  <a16:creationId xmlns:a16="http://schemas.microsoft.com/office/drawing/2014/main" id="{14853CC0-CFB1-A4A3-8D30-ED6E0F62C65A}"/>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let fruits = ['apple', 'banana'];</a:t>
              </a:r>
            </a:p>
            <a:p>
              <a:pPr marL="0" marR="0" lvl="0" indent="0" algn="l" rtl="0">
                <a:lnSpc>
                  <a:spcPct val="100000"/>
                </a:lnSpc>
                <a:spcBef>
                  <a:spcPts val="0"/>
                </a:spcBef>
                <a:spcAft>
                  <a:spcPts val="0"/>
                </a:spcAft>
                <a:buClr>
                  <a:srgbClr val="000000"/>
                </a:buClr>
                <a:buSzPts val="1400"/>
                <a:buFont typeface="Arial"/>
                <a:buNone/>
              </a:pPr>
              <a:r>
                <a:rPr lang="en-US" sz="1600" b="1" err="1">
                  <a:solidFill>
                    <a:schemeClr val="lt1"/>
                  </a:solidFill>
                  <a:latin typeface="Courier New"/>
                  <a:ea typeface="Courier New"/>
                  <a:cs typeface="Courier New"/>
                  <a:sym typeface="Courier New"/>
                </a:rPr>
                <a:t>fruits.push</a:t>
              </a:r>
              <a:r>
                <a:rPr lang="en-US" sz="1600" b="1">
                  <a:solidFill>
                    <a:schemeClr val="lt1"/>
                  </a:solidFill>
                  <a:latin typeface="Courier New"/>
                  <a:ea typeface="Courier New"/>
                  <a:cs typeface="Courier New"/>
                  <a:sym typeface="Courier New"/>
                </a:rPr>
                <a:t>('orange’); </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Adding an element</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err="1">
                  <a:solidFill>
                    <a:schemeClr val="lt1"/>
                  </a:solidFill>
                  <a:latin typeface="Courier New"/>
                  <a:ea typeface="Courier New"/>
                  <a:cs typeface="Courier New"/>
                  <a:sym typeface="Courier New"/>
                </a:rPr>
                <a:t>fruits.pop</a:t>
              </a:r>
              <a:r>
                <a:rPr lang="en-US" sz="1600" b="1">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Removing the last element</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console.log(fruits); </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Output: ['apple', 'banana']</a:t>
              </a:r>
            </a:p>
          </p:txBody>
        </p:sp>
        <p:sp>
          <p:nvSpPr>
            <p:cNvPr id="8" name="Google Shape;677;p83">
              <a:extLst>
                <a:ext uri="{FF2B5EF4-FFF2-40B4-BE49-F238E27FC236}">
                  <a16:creationId xmlns:a16="http://schemas.microsoft.com/office/drawing/2014/main" id="{44104B51-54E7-F2AC-2183-690D875D0FED}"/>
                </a:ext>
              </a:extLst>
            </p:cNvPr>
            <p:cNvSpPr/>
            <p:nvPr/>
          </p:nvSpPr>
          <p:spPr>
            <a:xfrm>
              <a:off x="5103801" y="2860636"/>
              <a:ext cx="6048395" cy="10632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US" sz="1600" b="1" i="0" u="none" strike="noStrike" cap="none">
                  <a:solidFill>
                    <a:srgbClr val="404040"/>
                  </a:solidFill>
                  <a:latin typeface="Open Sans" pitchFamily="2" charset="0"/>
                  <a:ea typeface="Arial"/>
                  <a:cs typeface="Arial"/>
                  <a:sym typeface="Arial"/>
                </a:rPr>
                <a:t>Example:</a:t>
              </a:r>
              <a:endParaRPr sz="1600" b="1" i="0" u="none" strike="noStrike" cap="none">
                <a:solidFill>
                  <a:srgbClr val="404040"/>
                </a:solidFill>
                <a:latin typeface="Open Sans" pitchFamily="2" charset="0"/>
                <a:ea typeface="Arial"/>
                <a:cs typeface="Arial"/>
                <a:sym typeface="Arial"/>
              </a:endParaRPr>
            </a:p>
          </p:txBody>
        </p:sp>
        <p:sp>
          <p:nvSpPr>
            <p:cNvPr id="9" name="Google Shape;678;p83">
              <a:extLst>
                <a:ext uri="{FF2B5EF4-FFF2-40B4-BE49-F238E27FC236}">
                  <a16:creationId xmlns:a16="http://schemas.microsoft.com/office/drawing/2014/main" id="{E9949DD4-2F0D-EF3B-5767-FF257B29A36C}"/>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7085087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9050" y="210487"/>
            <a:ext cx="16276320" cy="687244"/>
          </a:xfrm>
        </p:spPr>
        <p:txBody>
          <a:bodyPr/>
          <a:lstStyle/>
          <a:p>
            <a:pPr marL="228600" marR="0" lvl="0" indent="0" algn="ctr" rtl="0">
              <a:lnSpc>
                <a:spcPct val="100000"/>
              </a:lnSpc>
              <a:spcBef>
                <a:spcPts val="0"/>
              </a:spcBef>
              <a:spcAft>
                <a:spcPts val="0"/>
              </a:spcAft>
              <a:buNone/>
            </a:pPr>
            <a:r>
              <a:rPr lang="en-US" sz="2800" b="1" i="0">
                <a:solidFill>
                  <a:srgbClr val="404040"/>
                </a:solidFill>
                <a:effectLst/>
                <a:latin typeface="Open Sans" pitchFamily="2" charset="0"/>
              </a:rPr>
              <a:t>Changing Array Length</a:t>
            </a:r>
            <a:endParaRPr lang="en-US" b="1"/>
          </a:p>
        </p:txBody>
      </p:sp>
      <p:sp>
        <p:nvSpPr>
          <p:cNvPr id="43" name="Brandline_LVC">
            <a:extLst>
              <a:ext uri="{FF2B5EF4-FFF2-40B4-BE49-F238E27FC236}">
                <a16:creationId xmlns:a16="http://schemas.microsoft.com/office/drawing/2014/main" id="{E12152B3-669A-FA56-59B7-30D495E4C80F}"/>
              </a:ext>
            </a:extLst>
          </p:cNvPr>
          <p:cNvSpPr/>
          <p:nvPr/>
        </p:nvSpPr>
        <p:spPr>
          <a:xfrm>
            <a:off x="5600700" y="818269"/>
            <a:ext cx="50701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oogle Shape;675;p83">
            <a:extLst>
              <a:ext uri="{FF2B5EF4-FFF2-40B4-BE49-F238E27FC236}">
                <a16:creationId xmlns:a16="http://schemas.microsoft.com/office/drawing/2014/main" id="{CA62366B-39D8-9E50-BEBC-B306FAF7688C}"/>
              </a:ext>
            </a:extLst>
          </p:cNvPr>
          <p:cNvGrpSpPr/>
          <p:nvPr/>
        </p:nvGrpSpPr>
        <p:grpSpPr>
          <a:xfrm>
            <a:off x="4167346" y="3141734"/>
            <a:ext cx="7921308" cy="3751852"/>
            <a:chOff x="5103801" y="2860636"/>
            <a:chExt cx="6048395" cy="1319391"/>
          </a:xfrm>
        </p:grpSpPr>
        <p:sp>
          <p:nvSpPr>
            <p:cNvPr id="10" name="Google Shape;676;p83">
              <a:extLst>
                <a:ext uri="{FF2B5EF4-FFF2-40B4-BE49-F238E27FC236}">
                  <a16:creationId xmlns:a16="http://schemas.microsoft.com/office/drawing/2014/main" id="{F7C833EE-EC8B-5EF3-672A-7D041F63CE96}"/>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let colors = ['red', 'green', 'blue'];</a:t>
              </a:r>
            </a:p>
            <a:p>
              <a:pPr marL="0" marR="0" lvl="0" indent="0" algn="l" rtl="0">
                <a:lnSpc>
                  <a:spcPct val="100000"/>
                </a:lnSpc>
                <a:spcBef>
                  <a:spcPts val="0"/>
                </a:spcBef>
                <a:spcAft>
                  <a:spcPts val="0"/>
                </a:spcAft>
                <a:buClr>
                  <a:srgbClr val="000000"/>
                </a:buClr>
                <a:buSzPts val="1400"/>
                <a:buFont typeface="Arial"/>
                <a:buNone/>
              </a:pPr>
              <a:r>
                <a:rPr lang="en-US" sz="1600" b="1" err="1">
                  <a:solidFill>
                    <a:schemeClr val="lt1"/>
                  </a:solidFill>
                  <a:latin typeface="Courier New"/>
                  <a:ea typeface="Courier New"/>
                  <a:cs typeface="Courier New"/>
                  <a:sym typeface="Courier New"/>
                </a:rPr>
                <a:t>colors.length</a:t>
              </a:r>
              <a:r>
                <a:rPr lang="en-US" sz="1600" b="1">
                  <a:solidFill>
                    <a:schemeClr val="lt1"/>
                  </a:solidFill>
                  <a:latin typeface="Courier New"/>
                  <a:ea typeface="Courier New"/>
                  <a:cs typeface="Courier New"/>
                  <a:sym typeface="Courier New"/>
                </a:rPr>
                <a:t> = 2; </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Changing the array length</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console.log(colors); </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Output: ['red', 'green']</a:t>
              </a:r>
            </a:p>
          </p:txBody>
        </p:sp>
        <p:sp>
          <p:nvSpPr>
            <p:cNvPr id="11" name="Google Shape;677;p83">
              <a:extLst>
                <a:ext uri="{FF2B5EF4-FFF2-40B4-BE49-F238E27FC236}">
                  <a16:creationId xmlns:a16="http://schemas.microsoft.com/office/drawing/2014/main" id="{C83F7946-4119-63F4-BCFD-D7671B3EDB85}"/>
                </a:ext>
              </a:extLst>
            </p:cNvPr>
            <p:cNvSpPr/>
            <p:nvPr/>
          </p:nvSpPr>
          <p:spPr>
            <a:xfrm>
              <a:off x="5103801" y="2860636"/>
              <a:ext cx="6048395" cy="10632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US" sz="1600" b="1" i="0" u="none" strike="noStrike" cap="none">
                  <a:solidFill>
                    <a:srgbClr val="404040"/>
                  </a:solidFill>
                  <a:latin typeface="Open Sans" pitchFamily="2" charset="0"/>
                  <a:ea typeface="Arial"/>
                  <a:cs typeface="Arial"/>
                  <a:sym typeface="Arial"/>
                </a:rPr>
                <a:t>Example:</a:t>
              </a:r>
              <a:endParaRPr sz="1600" b="1" i="0" u="none" strike="noStrike" cap="none">
                <a:solidFill>
                  <a:srgbClr val="404040"/>
                </a:solidFill>
                <a:latin typeface="Open Sans" pitchFamily="2" charset="0"/>
                <a:ea typeface="Arial"/>
                <a:cs typeface="Arial"/>
                <a:sym typeface="Arial"/>
              </a:endParaRPr>
            </a:p>
          </p:txBody>
        </p:sp>
        <p:sp>
          <p:nvSpPr>
            <p:cNvPr id="12" name="Google Shape;678;p83">
              <a:extLst>
                <a:ext uri="{FF2B5EF4-FFF2-40B4-BE49-F238E27FC236}">
                  <a16:creationId xmlns:a16="http://schemas.microsoft.com/office/drawing/2014/main" id="{DBFA6CC5-CE72-0E3E-6BB5-E0697931DAB1}"/>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4">
            <a:extLst>
              <a:ext uri="{FF2B5EF4-FFF2-40B4-BE49-F238E27FC236}">
                <a16:creationId xmlns:a16="http://schemas.microsoft.com/office/drawing/2014/main" id="{1EE95C1B-36AC-5035-C1BA-2CDC730684BB}"/>
              </a:ext>
            </a:extLst>
          </p:cNvPr>
          <p:cNvSpPr txBox="1">
            <a:spLocks/>
          </p:cNvSpPr>
          <p:nvPr/>
        </p:nvSpPr>
        <p:spPr>
          <a:xfrm>
            <a:off x="2480439" y="1512833"/>
            <a:ext cx="11319834"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length property of an array can be directly modified to change the array's size.</a:t>
            </a:r>
          </a:p>
        </p:txBody>
      </p:sp>
    </p:spTree>
    <p:extLst>
      <p:ext uri="{BB962C8B-B14F-4D97-AF65-F5344CB8AC3E}">
        <p14:creationId xmlns:p14="http://schemas.microsoft.com/office/powerpoint/2010/main" val="31552939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b="1" i="0">
                <a:solidFill>
                  <a:srgbClr val="404040"/>
                </a:solidFill>
                <a:effectLst/>
                <a:latin typeface="+mj-lt"/>
              </a:rPr>
              <a:t>Array Mutability: Benefits</a:t>
            </a:r>
            <a:endParaRPr lang="en-US">
              <a:solidFill>
                <a:srgbClr val="404040"/>
              </a:solidFill>
              <a:latin typeface="+mj-lt"/>
            </a:endParaRPr>
          </a:p>
        </p:txBody>
      </p:sp>
      <p:sp>
        <p:nvSpPr>
          <p:cNvPr id="24" name="Brandline_LVC">
            <a:extLst>
              <a:ext uri="{FF2B5EF4-FFF2-40B4-BE49-F238E27FC236}">
                <a16:creationId xmlns:a16="http://schemas.microsoft.com/office/drawing/2014/main" id="{43EA8205-397E-7158-6D10-96624A6B4360}"/>
              </a:ext>
            </a:extLst>
          </p:cNvPr>
          <p:cNvSpPr/>
          <p:nvPr/>
        </p:nvSpPr>
        <p:spPr>
          <a:xfrm>
            <a:off x="5270500" y="816324"/>
            <a:ext cx="5726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1055;p168">
            <a:extLst>
              <a:ext uri="{FF2B5EF4-FFF2-40B4-BE49-F238E27FC236}">
                <a16:creationId xmlns:a16="http://schemas.microsoft.com/office/drawing/2014/main" id="{D1527462-9D35-D556-857C-A4F2A92A6733}"/>
              </a:ext>
            </a:extLst>
          </p:cNvPr>
          <p:cNvGrpSpPr/>
          <p:nvPr/>
        </p:nvGrpSpPr>
        <p:grpSpPr>
          <a:xfrm>
            <a:off x="4631252" y="2797765"/>
            <a:ext cx="6993497" cy="4833402"/>
            <a:chOff x="4683150" y="2788423"/>
            <a:chExt cx="6993497" cy="4833402"/>
          </a:xfrm>
        </p:grpSpPr>
        <p:grpSp>
          <p:nvGrpSpPr>
            <p:cNvPr id="7" name="Google Shape;1056;p168">
              <a:extLst>
                <a:ext uri="{FF2B5EF4-FFF2-40B4-BE49-F238E27FC236}">
                  <a16:creationId xmlns:a16="http://schemas.microsoft.com/office/drawing/2014/main" id="{660448A3-57EF-32E3-CC8E-B41C762E90F9}"/>
                </a:ext>
              </a:extLst>
            </p:cNvPr>
            <p:cNvGrpSpPr/>
            <p:nvPr/>
          </p:nvGrpSpPr>
          <p:grpSpPr>
            <a:xfrm>
              <a:off x="4683150" y="2788423"/>
              <a:ext cx="6993497" cy="4833402"/>
              <a:chOff x="4799390" y="2136070"/>
              <a:chExt cx="6993497" cy="4833402"/>
            </a:xfrm>
          </p:grpSpPr>
          <p:sp>
            <p:nvSpPr>
              <p:cNvPr id="34" name="Google Shape;1057;p168">
                <a:extLst>
                  <a:ext uri="{FF2B5EF4-FFF2-40B4-BE49-F238E27FC236}">
                    <a16:creationId xmlns:a16="http://schemas.microsoft.com/office/drawing/2014/main" id="{B09A3A76-01EA-6BB4-55D2-5CD4C67A7DE4}"/>
                  </a:ext>
                </a:extLst>
              </p:cNvPr>
              <p:cNvSpPr/>
              <p:nvPr/>
            </p:nvSpPr>
            <p:spPr>
              <a:xfrm>
                <a:off x="8162960" y="5591181"/>
                <a:ext cx="2934884"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Direct manipulation</a:t>
                </a:r>
                <a:endParaRPr lang="en-US"/>
              </a:p>
            </p:txBody>
          </p:sp>
          <p:grpSp>
            <p:nvGrpSpPr>
              <p:cNvPr id="35" name="Google Shape;1058;p168">
                <a:extLst>
                  <a:ext uri="{FF2B5EF4-FFF2-40B4-BE49-F238E27FC236}">
                    <a16:creationId xmlns:a16="http://schemas.microsoft.com/office/drawing/2014/main" id="{422E11EB-570F-A1F5-FFFE-65AF4BFD873E}"/>
                  </a:ext>
                </a:extLst>
              </p:cNvPr>
              <p:cNvGrpSpPr/>
              <p:nvPr/>
            </p:nvGrpSpPr>
            <p:grpSpPr>
              <a:xfrm>
                <a:off x="4799390" y="2136070"/>
                <a:ext cx="6993497" cy="4833402"/>
                <a:chOff x="4799390" y="2136070"/>
                <a:chExt cx="6993497" cy="4833402"/>
              </a:xfrm>
            </p:grpSpPr>
            <p:sp>
              <p:nvSpPr>
                <p:cNvPr id="36" name="Google Shape;1059;p168">
                  <a:extLst>
                    <a:ext uri="{FF2B5EF4-FFF2-40B4-BE49-F238E27FC236}">
                      <a16:creationId xmlns:a16="http://schemas.microsoft.com/office/drawing/2014/main" id="{0849EA74-D310-9063-D14F-D483717550FB}"/>
                    </a:ext>
                  </a:extLst>
                </p:cNvPr>
                <p:cNvSpPr/>
                <p:nvPr/>
              </p:nvSpPr>
              <p:spPr>
                <a:xfrm>
                  <a:off x="7589444" y="2208436"/>
                  <a:ext cx="193110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Efficiency</a:t>
                  </a:r>
                  <a:endParaRPr lang="en-US"/>
                </a:p>
              </p:txBody>
            </p:sp>
            <p:sp>
              <p:nvSpPr>
                <p:cNvPr id="37" name="Google Shape;1060;p168">
                  <a:extLst>
                    <a:ext uri="{FF2B5EF4-FFF2-40B4-BE49-F238E27FC236}">
                      <a16:creationId xmlns:a16="http://schemas.microsoft.com/office/drawing/2014/main" id="{76C3F1C4-C131-B7C4-60CE-0CAAB90A6D38}"/>
                    </a:ext>
                  </a:extLst>
                </p:cNvPr>
                <p:cNvSpPr/>
                <p:nvPr/>
              </p:nvSpPr>
              <p:spPr>
                <a:xfrm>
                  <a:off x="8102069" y="3197354"/>
                  <a:ext cx="3690818" cy="440472"/>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2200" i="0" u="none" strike="noStrike" cap="none">
                      <a:solidFill>
                        <a:srgbClr val="3F3F3F"/>
                      </a:solidFill>
                      <a:latin typeface="Open Sans"/>
                      <a:ea typeface="Open Sans"/>
                      <a:cs typeface="Open Sans"/>
                      <a:sym typeface="Open Sans"/>
                    </a:rPr>
                    <a:t>Simplicity and readability</a:t>
                  </a:r>
                  <a:endParaRPr lang="en-US"/>
                </a:p>
              </p:txBody>
            </p:sp>
            <p:sp>
              <p:nvSpPr>
                <p:cNvPr id="38" name="Google Shape;1061;p168">
                  <a:extLst>
                    <a:ext uri="{FF2B5EF4-FFF2-40B4-BE49-F238E27FC236}">
                      <a16:creationId xmlns:a16="http://schemas.microsoft.com/office/drawing/2014/main" id="{ABCB42EC-FFDA-56D7-1895-F93F287297C0}"/>
                    </a:ext>
                  </a:extLst>
                </p:cNvPr>
                <p:cNvSpPr/>
                <p:nvPr/>
              </p:nvSpPr>
              <p:spPr>
                <a:xfrm>
                  <a:off x="8433066" y="4370748"/>
                  <a:ext cx="335982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a:solidFill>
                        <a:srgbClr val="3F3F3F"/>
                      </a:solidFill>
                      <a:latin typeface="Open Sans"/>
                      <a:ea typeface="Open Sans"/>
                      <a:cs typeface="Open Sans"/>
                      <a:sym typeface="Open Sans"/>
                    </a:rPr>
                    <a:t>In-place operations</a:t>
                  </a:r>
                  <a:endParaRPr lang="en-US"/>
                </a:p>
              </p:txBody>
            </p:sp>
            <p:sp>
              <p:nvSpPr>
                <p:cNvPr id="39" name="Google Shape;1062;p168">
                  <a:extLst>
                    <a:ext uri="{FF2B5EF4-FFF2-40B4-BE49-F238E27FC236}">
                      <a16:creationId xmlns:a16="http://schemas.microsoft.com/office/drawing/2014/main" id="{2D0427A0-9A36-2615-842D-DBD525CC94B3}"/>
                    </a:ext>
                  </a:extLst>
                </p:cNvPr>
                <p:cNvSpPr/>
                <p:nvPr/>
              </p:nvSpPr>
              <p:spPr>
                <a:xfrm>
                  <a:off x="7489675" y="6446151"/>
                  <a:ext cx="2410616" cy="48163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i="0">
                      <a:solidFill>
                        <a:srgbClr val="404040"/>
                      </a:solidFill>
                      <a:effectLst/>
                      <a:latin typeface="Open Sans" pitchFamily="2" charset="0"/>
                    </a:rPr>
                    <a:t>Compatibility</a:t>
                  </a:r>
                  <a:endParaRPr sz="2200">
                    <a:solidFill>
                      <a:srgbClr val="404040"/>
                    </a:solidFill>
                    <a:latin typeface="Open Sans" pitchFamily="2" charset="0"/>
                  </a:endParaRPr>
                </a:p>
              </p:txBody>
            </p:sp>
            <p:sp>
              <p:nvSpPr>
                <p:cNvPr id="40" name="Google Shape;1063;p168">
                  <a:extLst>
                    <a:ext uri="{FF2B5EF4-FFF2-40B4-BE49-F238E27FC236}">
                      <a16:creationId xmlns:a16="http://schemas.microsoft.com/office/drawing/2014/main" id="{13B1CCC5-A7C4-2F90-C9A2-F1DDA4E37A86}"/>
                    </a:ext>
                  </a:extLst>
                </p:cNvPr>
                <p:cNvSpPr/>
                <p:nvPr/>
              </p:nvSpPr>
              <p:spPr>
                <a:xfrm rot="10800000">
                  <a:off x="6152137" y="5759311"/>
                  <a:ext cx="411092" cy="642825"/>
                </a:xfrm>
                <a:custGeom>
                  <a:avLst/>
                  <a:gdLst/>
                  <a:ahLst/>
                  <a:cxnLst/>
                  <a:rect l="l" t="t" r="r" b="b"/>
                  <a:pathLst>
                    <a:path w="259" h="405" extrusionOk="0">
                      <a:moveTo>
                        <a:pt x="259" y="384"/>
                      </a:moveTo>
                      <a:lnTo>
                        <a:pt x="35" y="0"/>
                      </a:lnTo>
                      <a:lnTo>
                        <a:pt x="0" y="21"/>
                      </a:lnTo>
                      <a:lnTo>
                        <a:pt x="222" y="405"/>
                      </a:lnTo>
                      <a:lnTo>
                        <a:pt x="259" y="384"/>
                      </a:lnTo>
                      <a:close/>
                    </a:path>
                  </a:pathLst>
                </a:custGeom>
                <a:solidFill>
                  <a:srgbClr val="7B7B7B"/>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 name="Google Shape;1064;p168">
                  <a:extLst>
                    <a:ext uri="{FF2B5EF4-FFF2-40B4-BE49-F238E27FC236}">
                      <a16:creationId xmlns:a16="http://schemas.microsoft.com/office/drawing/2014/main" id="{55160A06-410A-0874-92A0-7831EC102A5D}"/>
                    </a:ext>
                  </a:extLst>
                </p:cNvPr>
                <p:cNvSpPr/>
                <p:nvPr/>
              </p:nvSpPr>
              <p:spPr>
                <a:xfrm rot="10800000">
                  <a:off x="6669572" y="5243462"/>
                  <a:ext cx="642826" cy="409504"/>
                </a:xfrm>
                <a:custGeom>
                  <a:avLst/>
                  <a:gdLst/>
                  <a:ahLst/>
                  <a:cxnLst/>
                  <a:rect l="l" t="t" r="r" b="b"/>
                  <a:pathLst>
                    <a:path w="405" h="258" extrusionOk="0">
                      <a:moveTo>
                        <a:pt x="405" y="223"/>
                      </a:moveTo>
                      <a:lnTo>
                        <a:pt x="20" y="0"/>
                      </a:lnTo>
                      <a:lnTo>
                        <a:pt x="0" y="36"/>
                      </a:lnTo>
                      <a:lnTo>
                        <a:pt x="384" y="258"/>
                      </a:lnTo>
                      <a:lnTo>
                        <a:pt x="405" y="223"/>
                      </a:lnTo>
                      <a:close/>
                    </a:path>
                  </a:pathLst>
                </a:custGeom>
                <a:solidFill>
                  <a:srgbClr val="4DB6A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 name="Google Shape;1065;p168">
                  <a:extLst>
                    <a:ext uri="{FF2B5EF4-FFF2-40B4-BE49-F238E27FC236}">
                      <a16:creationId xmlns:a16="http://schemas.microsoft.com/office/drawing/2014/main" id="{E369347B-9F1F-E297-59BF-EA61B5D4D4A3}"/>
                    </a:ext>
                  </a:extLst>
                </p:cNvPr>
                <p:cNvSpPr/>
                <p:nvPr/>
              </p:nvSpPr>
              <p:spPr>
                <a:xfrm rot="10800000">
                  <a:off x="6881730" y="4529181"/>
                  <a:ext cx="707902" cy="63489"/>
                </a:xfrm>
                <a:prstGeom prst="rect">
                  <a:avLst/>
                </a:prstGeom>
                <a:solidFill>
                  <a:srgbClr val="FF8A6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 name="Google Shape;1066;p168">
                  <a:extLst>
                    <a:ext uri="{FF2B5EF4-FFF2-40B4-BE49-F238E27FC236}">
                      <a16:creationId xmlns:a16="http://schemas.microsoft.com/office/drawing/2014/main" id="{7CA2AEB1-0E58-C422-9E97-23E244F0D91B}"/>
                    </a:ext>
                  </a:extLst>
                </p:cNvPr>
                <p:cNvSpPr/>
                <p:nvPr/>
              </p:nvSpPr>
              <p:spPr>
                <a:xfrm rot="10800000">
                  <a:off x="6669571" y="3514974"/>
                  <a:ext cx="642826" cy="411091"/>
                </a:xfrm>
                <a:custGeom>
                  <a:avLst/>
                  <a:gdLst/>
                  <a:ahLst/>
                  <a:cxnLst/>
                  <a:rect l="l" t="t" r="r" b="b"/>
                  <a:pathLst>
                    <a:path w="405" h="259" extrusionOk="0">
                      <a:moveTo>
                        <a:pt x="384" y="0"/>
                      </a:moveTo>
                      <a:lnTo>
                        <a:pt x="0" y="224"/>
                      </a:lnTo>
                      <a:lnTo>
                        <a:pt x="20" y="259"/>
                      </a:lnTo>
                      <a:lnTo>
                        <a:pt x="405" y="37"/>
                      </a:lnTo>
                      <a:lnTo>
                        <a:pt x="384" y="0"/>
                      </a:lnTo>
                      <a:close/>
                    </a:path>
                  </a:pathLst>
                </a:custGeom>
                <a:solidFill>
                  <a:srgbClr val="FFB7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 name="Google Shape;1067;p168">
                  <a:extLst>
                    <a:ext uri="{FF2B5EF4-FFF2-40B4-BE49-F238E27FC236}">
                      <a16:creationId xmlns:a16="http://schemas.microsoft.com/office/drawing/2014/main" id="{3912C5B9-57A7-BC5E-134B-33E5B811A49C}"/>
                    </a:ext>
                  </a:extLst>
                </p:cNvPr>
                <p:cNvSpPr/>
                <p:nvPr/>
              </p:nvSpPr>
              <p:spPr>
                <a:xfrm rot="10800000">
                  <a:off x="6152136" y="2764218"/>
                  <a:ext cx="411092" cy="644413"/>
                </a:xfrm>
                <a:custGeom>
                  <a:avLst/>
                  <a:gdLst/>
                  <a:ahLst/>
                  <a:cxnLst/>
                  <a:rect l="l" t="t" r="r" b="b"/>
                  <a:pathLst>
                    <a:path w="259" h="406" extrusionOk="0">
                      <a:moveTo>
                        <a:pt x="222" y="0"/>
                      </a:moveTo>
                      <a:lnTo>
                        <a:pt x="0" y="385"/>
                      </a:lnTo>
                      <a:lnTo>
                        <a:pt x="35" y="406"/>
                      </a:lnTo>
                      <a:lnTo>
                        <a:pt x="259" y="20"/>
                      </a:lnTo>
                      <a:lnTo>
                        <a:pt x="222" y="0"/>
                      </a:lnTo>
                      <a:close/>
                    </a:path>
                  </a:pathLst>
                </a:custGeom>
                <a:solidFill>
                  <a:srgbClr val="F5F4F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 name="Google Shape;1068;p168">
                  <a:extLst>
                    <a:ext uri="{FF2B5EF4-FFF2-40B4-BE49-F238E27FC236}">
                      <a16:creationId xmlns:a16="http://schemas.microsoft.com/office/drawing/2014/main" id="{447C57BB-1135-1403-3F79-7A06C29106DE}"/>
                    </a:ext>
                  </a:extLst>
                </p:cNvPr>
                <p:cNvSpPr/>
                <p:nvPr/>
              </p:nvSpPr>
              <p:spPr>
                <a:xfrm rot="10800000">
                  <a:off x="6644175" y="2510262"/>
                  <a:ext cx="1258669" cy="4174400"/>
                </a:xfrm>
                <a:custGeom>
                  <a:avLst/>
                  <a:gdLst/>
                  <a:ahLst/>
                  <a:cxnLst/>
                  <a:rect l="l" t="t" r="r" b="b"/>
                  <a:pathLst>
                    <a:path w="542" h="1802" extrusionOk="0">
                      <a:moveTo>
                        <a:pt x="524" y="1778"/>
                      </a:moveTo>
                      <a:cubicBezTo>
                        <a:pt x="375" y="1690"/>
                        <a:pt x="251" y="1564"/>
                        <a:pt x="164" y="1415"/>
                      </a:cubicBezTo>
                      <a:cubicBezTo>
                        <a:pt x="78" y="1266"/>
                        <a:pt x="28" y="1092"/>
                        <a:pt x="28" y="907"/>
                      </a:cubicBezTo>
                      <a:cubicBezTo>
                        <a:pt x="28" y="718"/>
                        <a:pt x="80" y="541"/>
                        <a:pt x="170" y="389"/>
                      </a:cubicBezTo>
                      <a:cubicBezTo>
                        <a:pt x="260" y="238"/>
                        <a:pt x="389" y="112"/>
                        <a:pt x="542" y="25"/>
                      </a:cubicBezTo>
                      <a:cubicBezTo>
                        <a:pt x="528" y="0"/>
                        <a:pt x="528" y="0"/>
                        <a:pt x="528" y="0"/>
                      </a:cubicBezTo>
                      <a:cubicBezTo>
                        <a:pt x="371" y="90"/>
                        <a:pt x="239" y="219"/>
                        <a:pt x="146" y="375"/>
                      </a:cubicBezTo>
                      <a:cubicBezTo>
                        <a:pt x="53" y="530"/>
                        <a:pt x="0" y="712"/>
                        <a:pt x="0" y="907"/>
                      </a:cubicBezTo>
                      <a:cubicBezTo>
                        <a:pt x="0" y="1097"/>
                        <a:pt x="51" y="1276"/>
                        <a:pt x="140" y="1429"/>
                      </a:cubicBezTo>
                      <a:cubicBezTo>
                        <a:pt x="230" y="1583"/>
                        <a:pt x="357" y="1711"/>
                        <a:pt x="509" y="1802"/>
                      </a:cubicBezTo>
                      <a:cubicBezTo>
                        <a:pt x="524" y="1778"/>
                        <a:pt x="524" y="1778"/>
                        <a:pt x="524" y="1778"/>
                      </a:cubicBezTo>
                      <a:cubicBezTo>
                        <a:pt x="524" y="1778"/>
                        <a:pt x="524" y="1778"/>
                        <a:pt x="524" y="1778"/>
                      </a:cubicBezTo>
                    </a:path>
                  </a:pathLst>
                </a:custGeom>
                <a:solidFill>
                  <a:srgbClr val="323F4F"/>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6" name="Google Shape;1069;p168">
                  <a:extLst>
                    <a:ext uri="{FF2B5EF4-FFF2-40B4-BE49-F238E27FC236}">
                      <a16:creationId xmlns:a16="http://schemas.microsoft.com/office/drawing/2014/main" id="{F75218D1-8C1A-11FC-B261-A3A96E70681F}"/>
                    </a:ext>
                  </a:extLst>
                </p:cNvPr>
                <p:cNvPicPr preferRelativeResize="0"/>
                <p:nvPr/>
              </p:nvPicPr>
              <p:blipFill rotWithShape="1">
                <a:blip r:embed="rId3">
                  <a:alphaModFix/>
                </a:blip>
                <a:srcRect/>
                <a:stretch/>
              </p:blipFill>
              <p:spPr>
                <a:xfrm rot="10800000">
                  <a:off x="7052092" y="6148180"/>
                  <a:ext cx="71426" cy="71425"/>
                </a:xfrm>
                <a:prstGeom prst="rect">
                  <a:avLst/>
                </a:prstGeom>
                <a:noFill/>
                <a:ln>
                  <a:noFill/>
                </a:ln>
              </p:spPr>
            </p:pic>
            <p:sp>
              <p:nvSpPr>
                <p:cNvPr id="47" name="Google Shape;1070;p168">
                  <a:extLst>
                    <a:ext uri="{FF2B5EF4-FFF2-40B4-BE49-F238E27FC236}">
                      <a16:creationId xmlns:a16="http://schemas.microsoft.com/office/drawing/2014/main" id="{9C1707D7-5966-469A-9857-F6A81D83F9D7}"/>
                    </a:ext>
                  </a:extLst>
                </p:cNvPr>
                <p:cNvSpPr/>
                <p:nvPr/>
              </p:nvSpPr>
              <p:spPr>
                <a:xfrm rot="10800000">
                  <a:off x="6164833" y="3364189"/>
                  <a:ext cx="738060" cy="2439563"/>
                </a:xfrm>
                <a:custGeom>
                  <a:avLst/>
                  <a:gdLst/>
                  <a:ahLst/>
                  <a:cxnLst/>
                  <a:rect l="l" t="t" r="r" b="b"/>
                  <a:pathLst>
                    <a:path w="318" h="1053" extrusionOk="0">
                      <a:moveTo>
                        <a:pt x="304" y="0"/>
                      </a:moveTo>
                      <a:cubicBezTo>
                        <a:pt x="213" y="53"/>
                        <a:pt x="137" y="128"/>
                        <a:pt x="83" y="219"/>
                      </a:cubicBezTo>
                      <a:cubicBezTo>
                        <a:pt x="30" y="309"/>
                        <a:pt x="0" y="414"/>
                        <a:pt x="0" y="527"/>
                      </a:cubicBezTo>
                      <a:cubicBezTo>
                        <a:pt x="0" y="639"/>
                        <a:pt x="30" y="745"/>
                        <a:pt x="83" y="835"/>
                      </a:cubicBezTo>
                      <a:cubicBezTo>
                        <a:pt x="137" y="925"/>
                        <a:pt x="213" y="1001"/>
                        <a:pt x="304" y="1053"/>
                      </a:cubicBezTo>
                      <a:cubicBezTo>
                        <a:pt x="318" y="1029"/>
                        <a:pt x="318" y="1029"/>
                        <a:pt x="318" y="1029"/>
                      </a:cubicBezTo>
                      <a:cubicBezTo>
                        <a:pt x="231" y="979"/>
                        <a:pt x="158" y="907"/>
                        <a:pt x="108" y="821"/>
                      </a:cubicBezTo>
                      <a:cubicBezTo>
                        <a:pt x="57" y="734"/>
                        <a:pt x="28" y="634"/>
                        <a:pt x="28" y="527"/>
                      </a:cubicBezTo>
                      <a:cubicBezTo>
                        <a:pt x="28" y="419"/>
                        <a:pt x="57" y="319"/>
                        <a:pt x="108" y="233"/>
                      </a:cubicBezTo>
                      <a:cubicBezTo>
                        <a:pt x="158" y="147"/>
                        <a:pt x="231" y="75"/>
                        <a:pt x="318" y="24"/>
                      </a:cubicBezTo>
                      <a:lnTo>
                        <a:pt x="304" y="0"/>
                      </a:lnTo>
                      <a:close/>
                    </a:path>
                  </a:pathLst>
                </a:custGeom>
                <a:solidFill>
                  <a:srgbClr val="323F4F"/>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48" name="Google Shape;1071;p168">
                  <a:extLst>
                    <a:ext uri="{FF2B5EF4-FFF2-40B4-BE49-F238E27FC236}">
                      <a16:creationId xmlns:a16="http://schemas.microsoft.com/office/drawing/2014/main" id="{DA2902FB-062A-6824-CB02-F5612C295BF9}"/>
                    </a:ext>
                  </a:extLst>
                </p:cNvPr>
                <p:cNvGrpSpPr/>
                <p:nvPr/>
              </p:nvGrpSpPr>
              <p:grpSpPr>
                <a:xfrm>
                  <a:off x="6287841" y="2136070"/>
                  <a:ext cx="844408" cy="842449"/>
                  <a:chOff x="3607745" y="1769662"/>
                  <a:chExt cx="844555" cy="842595"/>
                </a:xfrm>
              </p:grpSpPr>
              <p:sp>
                <p:nvSpPr>
                  <p:cNvPr id="62" name="Google Shape;1072;p168">
                    <a:extLst>
                      <a:ext uri="{FF2B5EF4-FFF2-40B4-BE49-F238E27FC236}">
                        <a16:creationId xmlns:a16="http://schemas.microsoft.com/office/drawing/2014/main" id="{6B3ABD75-D3C4-B79B-3B61-D00BB5393BB9}"/>
                      </a:ext>
                    </a:extLst>
                  </p:cNvPr>
                  <p:cNvSpPr/>
                  <p:nvPr/>
                </p:nvSpPr>
                <p:spPr>
                  <a:xfrm rot="10800000">
                    <a:off x="3607745" y="1769662"/>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 name="Google Shape;1073;p168">
                    <a:extLst>
                      <a:ext uri="{FF2B5EF4-FFF2-40B4-BE49-F238E27FC236}">
                        <a16:creationId xmlns:a16="http://schemas.microsoft.com/office/drawing/2014/main" id="{539A3CD5-7A5E-AD29-B5C7-376B9AC0976B}"/>
                      </a:ext>
                    </a:extLst>
                  </p:cNvPr>
                  <p:cNvSpPr/>
                  <p:nvPr/>
                </p:nvSpPr>
                <p:spPr>
                  <a:xfrm rot="10800000">
                    <a:off x="3687916" y="1849647"/>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8D6E63"/>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49" name="Google Shape;1074;p168">
                  <a:extLst>
                    <a:ext uri="{FF2B5EF4-FFF2-40B4-BE49-F238E27FC236}">
                      <a16:creationId xmlns:a16="http://schemas.microsoft.com/office/drawing/2014/main" id="{CBE26298-115A-0D96-45DF-C7152DFDEA72}"/>
                    </a:ext>
                  </a:extLst>
                </p:cNvPr>
                <p:cNvGrpSpPr/>
                <p:nvPr/>
              </p:nvGrpSpPr>
              <p:grpSpPr>
                <a:xfrm>
                  <a:off x="7099705" y="2976765"/>
                  <a:ext cx="844408" cy="842449"/>
                  <a:chOff x="4419750" y="2610503"/>
                  <a:chExt cx="844555" cy="842595"/>
                </a:xfrm>
              </p:grpSpPr>
              <p:sp>
                <p:nvSpPr>
                  <p:cNvPr id="60" name="Google Shape;1075;p168">
                    <a:extLst>
                      <a:ext uri="{FF2B5EF4-FFF2-40B4-BE49-F238E27FC236}">
                        <a16:creationId xmlns:a16="http://schemas.microsoft.com/office/drawing/2014/main" id="{AB821C31-8FB3-984C-ACC4-D449F53713FE}"/>
                      </a:ext>
                    </a:extLst>
                  </p:cNvPr>
                  <p:cNvSpPr/>
                  <p:nvPr/>
                </p:nvSpPr>
                <p:spPr>
                  <a:xfrm rot="10800000">
                    <a:off x="4419750" y="2610503"/>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 name="Google Shape;1076;p168">
                    <a:extLst>
                      <a:ext uri="{FF2B5EF4-FFF2-40B4-BE49-F238E27FC236}">
                        <a16:creationId xmlns:a16="http://schemas.microsoft.com/office/drawing/2014/main" id="{D7515A24-A5CC-2BDC-8B91-3E6FD15EA507}"/>
                      </a:ext>
                    </a:extLst>
                  </p:cNvPr>
                  <p:cNvSpPr/>
                  <p:nvPr/>
                </p:nvSpPr>
                <p:spPr>
                  <a:xfrm rot="10800000">
                    <a:off x="4499921" y="2690488"/>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B7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0" name="Google Shape;1077;p168">
                  <a:extLst>
                    <a:ext uri="{FF2B5EF4-FFF2-40B4-BE49-F238E27FC236}">
                      <a16:creationId xmlns:a16="http://schemas.microsoft.com/office/drawing/2014/main" id="{979D16D7-5E5E-F6F7-3DE0-2D0C0D8E7445}"/>
                    </a:ext>
                  </a:extLst>
                </p:cNvPr>
                <p:cNvGrpSpPr/>
                <p:nvPr/>
              </p:nvGrpSpPr>
              <p:grpSpPr>
                <a:xfrm>
                  <a:off x="7466738" y="4134972"/>
                  <a:ext cx="844408" cy="842449"/>
                  <a:chOff x="4786847" y="3768911"/>
                  <a:chExt cx="844555" cy="842595"/>
                </a:xfrm>
              </p:grpSpPr>
              <p:sp>
                <p:nvSpPr>
                  <p:cNvPr id="58" name="Google Shape;1078;p168">
                    <a:extLst>
                      <a:ext uri="{FF2B5EF4-FFF2-40B4-BE49-F238E27FC236}">
                        <a16:creationId xmlns:a16="http://schemas.microsoft.com/office/drawing/2014/main" id="{A5388880-ED8B-3831-2EFE-A4E0E5688A8E}"/>
                      </a:ext>
                    </a:extLst>
                  </p:cNvPr>
                  <p:cNvSpPr/>
                  <p:nvPr/>
                </p:nvSpPr>
                <p:spPr>
                  <a:xfrm rot="10800000">
                    <a:off x="4786847" y="3768911"/>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 name="Google Shape;1079;p168">
                    <a:extLst>
                      <a:ext uri="{FF2B5EF4-FFF2-40B4-BE49-F238E27FC236}">
                        <a16:creationId xmlns:a16="http://schemas.microsoft.com/office/drawing/2014/main" id="{ECA9EAFC-FCCC-5AC0-4D8E-071AB0D37148}"/>
                      </a:ext>
                    </a:extLst>
                  </p:cNvPr>
                  <p:cNvSpPr/>
                  <p:nvPr/>
                </p:nvSpPr>
                <p:spPr>
                  <a:xfrm rot="10800000">
                    <a:off x="4867018" y="3848896"/>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8A6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1" name="Google Shape;1080;p168">
                  <a:extLst>
                    <a:ext uri="{FF2B5EF4-FFF2-40B4-BE49-F238E27FC236}">
                      <a16:creationId xmlns:a16="http://schemas.microsoft.com/office/drawing/2014/main" id="{DB1C1D5D-341D-3778-CAC3-16B367325B95}"/>
                    </a:ext>
                  </a:extLst>
                </p:cNvPr>
                <p:cNvGrpSpPr/>
                <p:nvPr/>
              </p:nvGrpSpPr>
              <p:grpSpPr>
                <a:xfrm>
                  <a:off x="7102238" y="5326365"/>
                  <a:ext cx="844408" cy="842449"/>
                  <a:chOff x="4422284" y="4960510"/>
                  <a:chExt cx="844555" cy="842595"/>
                </a:xfrm>
              </p:grpSpPr>
              <p:sp>
                <p:nvSpPr>
                  <p:cNvPr id="56" name="Google Shape;1081;p168">
                    <a:extLst>
                      <a:ext uri="{FF2B5EF4-FFF2-40B4-BE49-F238E27FC236}">
                        <a16:creationId xmlns:a16="http://schemas.microsoft.com/office/drawing/2014/main" id="{744BB29B-A41C-8E4E-CECA-8A751E0F3D04}"/>
                      </a:ext>
                    </a:extLst>
                  </p:cNvPr>
                  <p:cNvSpPr/>
                  <p:nvPr/>
                </p:nvSpPr>
                <p:spPr>
                  <a:xfrm rot="10800000">
                    <a:off x="4422284" y="4960510"/>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 name="Google Shape;1082;p168">
                    <a:extLst>
                      <a:ext uri="{FF2B5EF4-FFF2-40B4-BE49-F238E27FC236}">
                        <a16:creationId xmlns:a16="http://schemas.microsoft.com/office/drawing/2014/main" id="{9AEC5609-AB24-5FA7-417E-75F7AFB5C7A8}"/>
                      </a:ext>
                    </a:extLst>
                  </p:cNvPr>
                  <p:cNvSpPr/>
                  <p:nvPr/>
                </p:nvSpPr>
                <p:spPr>
                  <a:xfrm rot="10800000">
                    <a:off x="4502455" y="5040495"/>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4DB6A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52" name="Google Shape;1083;p168">
                  <a:extLst>
                    <a:ext uri="{FF2B5EF4-FFF2-40B4-BE49-F238E27FC236}">
                      <a16:creationId xmlns:a16="http://schemas.microsoft.com/office/drawing/2014/main" id="{8C7455EC-E88D-EDFA-AFA6-334B1C8B1333}"/>
                    </a:ext>
                  </a:extLst>
                </p:cNvPr>
                <p:cNvGrpSpPr/>
                <p:nvPr/>
              </p:nvGrpSpPr>
              <p:grpSpPr>
                <a:xfrm>
                  <a:off x="6232756" y="6127023"/>
                  <a:ext cx="844408" cy="842449"/>
                  <a:chOff x="3552651" y="5761307"/>
                  <a:chExt cx="844555" cy="842595"/>
                </a:xfrm>
              </p:grpSpPr>
              <p:sp>
                <p:nvSpPr>
                  <p:cNvPr id="54" name="Google Shape;1084;p168">
                    <a:extLst>
                      <a:ext uri="{FF2B5EF4-FFF2-40B4-BE49-F238E27FC236}">
                        <a16:creationId xmlns:a16="http://schemas.microsoft.com/office/drawing/2014/main" id="{B49357A3-0E9A-048C-1FB0-C65958F76C05}"/>
                      </a:ext>
                    </a:extLst>
                  </p:cNvPr>
                  <p:cNvSpPr/>
                  <p:nvPr/>
                </p:nvSpPr>
                <p:spPr>
                  <a:xfrm rot="10800000">
                    <a:off x="3552651" y="5761307"/>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5" name="Google Shape;1085;p168">
                    <a:extLst>
                      <a:ext uri="{FF2B5EF4-FFF2-40B4-BE49-F238E27FC236}">
                        <a16:creationId xmlns:a16="http://schemas.microsoft.com/office/drawing/2014/main" id="{185E5E1E-CB0F-DE11-52DE-0417A9B68551}"/>
                      </a:ext>
                    </a:extLst>
                  </p:cNvPr>
                  <p:cNvSpPr/>
                  <p:nvPr/>
                </p:nvSpPr>
                <p:spPr>
                  <a:xfrm rot="10800000">
                    <a:off x="3632822" y="5841292"/>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7B7B7B"/>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53" name="Google Shape;1086;p168">
                  <a:extLst>
                    <a:ext uri="{FF2B5EF4-FFF2-40B4-BE49-F238E27FC236}">
                      <a16:creationId xmlns:a16="http://schemas.microsoft.com/office/drawing/2014/main" id="{F3B90FBF-7373-5F2B-B38C-12A9CE7DF64B}"/>
                    </a:ext>
                  </a:extLst>
                </p:cNvPr>
                <p:cNvPicPr preferRelativeResize="0"/>
                <p:nvPr/>
              </p:nvPicPr>
              <p:blipFill rotWithShape="1">
                <a:blip r:embed="rId4">
                  <a:alphaModFix/>
                </a:blip>
                <a:srcRect/>
                <a:stretch/>
              </p:blipFill>
              <p:spPr>
                <a:xfrm>
                  <a:off x="4799390" y="3657418"/>
                  <a:ext cx="1747443" cy="1747443"/>
                </a:xfrm>
                <a:prstGeom prst="rect">
                  <a:avLst/>
                </a:prstGeom>
                <a:noFill/>
                <a:ln>
                  <a:noFill/>
                </a:ln>
              </p:spPr>
            </p:pic>
          </p:grpSp>
        </p:grpSp>
        <p:sp>
          <p:nvSpPr>
            <p:cNvPr id="29" name="Google Shape;1087;p168">
              <a:extLst>
                <a:ext uri="{FF2B5EF4-FFF2-40B4-BE49-F238E27FC236}">
                  <a16:creationId xmlns:a16="http://schemas.microsoft.com/office/drawing/2014/main" id="{675B31EA-98CF-9F63-314D-995A43556B7C}"/>
                </a:ext>
              </a:extLst>
            </p:cNvPr>
            <p:cNvSpPr/>
            <p:nvPr/>
          </p:nvSpPr>
          <p:spPr>
            <a:xfrm>
              <a:off x="6376812" y="2994203"/>
              <a:ext cx="58411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01</a:t>
              </a:r>
              <a:endParaRPr/>
            </a:p>
          </p:txBody>
        </p:sp>
        <p:sp>
          <p:nvSpPr>
            <p:cNvPr id="30" name="Google Shape;1088;p168">
              <a:extLst>
                <a:ext uri="{FF2B5EF4-FFF2-40B4-BE49-F238E27FC236}">
                  <a16:creationId xmlns:a16="http://schemas.microsoft.com/office/drawing/2014/main" id="{06DF76A1-7BAE-6A96-A8E3-50C1569158DA}"/>
                </a:ext>
              </a:extLst>
            </p:cNvPr>
            <p:cNvSpPr/>
            <p:nvPr/>
          </p:nvSpPr>
          <p:spPr>
            <a:xfrm>
              <a:off x="7138770" y="3859292"/>
              <a:ext cx="58411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02</a:t>
              </a:r>
              <a:endParaRPr/>
            </a:p>
          </p:txBody>
        </p:sp>
        <p:sp>
          <p:nvSpPr>
            <p:cNvPr id="31" name="Google Shape;1089;p168">
              <a:extLst>
                <a:ext uri="{FF2B5EF4-FFF2-40B4-BE49-F238E27FC236}">
                  <a16:creationId xmlns:a16="http://schemas.microsoft.com/office/drawing/2014/main" id="{95675F3B-0C86-C0CE-1AE6-87EB31F96603}"/>
                </a:ext>
              </a:extLst>
            </p:cNvPr>
            <p:cNvSpPr/>
            <p:nvPr/>
          </p:nvSpPr>
          <p:spPr>
            <a:xfrm>
              <a:off x="7512593" y="5007329"/>
              <a:ext cx="58411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03</a:t>
              </a:r>
              <a:endParaRPr/>
            </a:p>
          </p:txBody>
        </p:sp>
        <p:sp>
          <p:nvSpPr>
            <p:cNvPr id="32" name="Google Shape;1090;p168">
              <a:extLst>
                <a:ext uri="{FF2B5EF4-FFF2-40B4-BE49-F238E27FC236}">
                  <a16:creationId xmlns:a16="http://schemas.microsoft.com/office/drawing/2014/main" id="{5EE7C49B-EF32-0CFF-44AF-5021FDB73A49}"/>
                </a:ext>
              </a:extLst>
            </p:cNvPr>
            <p:cNvSpPr/>
            <p:nvPr/>
          </p:nvSpPr>
          <p:spPr>
            <a:xfrm>
              <a:off x="7181148" y="6217719"/>
              <a:ext cx="58411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04</a:t>
              </a:r>
              <a:endParaRPr/>
            </a:p>
          </p:txBody>
        </p:sp>
        <p:sp>
          <p:nvSpPr>
            <p:cNvPr id="33" name="Google Shape;1091;p168">
              <a:extLst>
                <a:ext uri="{FF2B5EF4-FFF2-40B4-BE49-F238E27FC236}">
                  <a16:creationId xmlns:a16="http://schemas.microsoft.com/office/drawing/2014/main" id="{46B0A1C6-E530-04F7-2248-E0EAD9D76456}"/>
                </a:ext>
              </a:extLst>
            </p:cNvPr>
            <p:cNvSpPr/>
            <p:nvPr/>
          </p:nvSpPr>
          <p:spPr>
            <a:xfrm>
              <a:off x="6296655" y="6981522"/>
              <a:ext cx="58411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05</a:t>
              </a:r>
              <a:endParaRPr/>
            </a:p>
          </p:txBody>
        </p:sp>
      </p:grpSp>
      <p:sp>
        <p:nvSpPr>
          <p:cNvPr id="4" name="Text Placeholder 4">
            <a:extLst>
              <a:ext uri="{FF2B5EF4-FFF2-40B4-BE49-F238E27FC236}">
                <a16:creationId xmlns:a16="http://schemas.microsoft.com/office/drawing/2014/main" id="{04574CE1-971F-9683-1285-72B28C3CF853}"/>
              </a:ext>
            </a:extLst>
          </p:cNvPr>
          <p:cNvSpPr txBox="1">
            <a:spLocks/>
          </p:cNvSpPr>
          <p:nvPr/>
        </p:nvSpPr>
        <p:spPr>
          <a:xfrm>
            <a:off x="2994977" y="1512833"/>
            <a:ext cx="10290758"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a few benefits of mutability in JavaScript arrays:</a:t>
            </a:r>
          </a:p>
        </p:txBody>
      </p:sp>
    </p:spTree>
    <p:extLst>
      <p:ext uri="{BB962C8B-B14F-4D97-AF65-F5344CB8AC3E}">
        <p14:creationId xmlns:p14="http://schemas.microsoft.com/office/powerpoint/2010/main" val="2734476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b="1" i="0">
                <a:solidFill>
                  <a:srgbClr val="404040"/>
                </a:solidFill>
                <a:effectLst/>
                <a:latin typeface="+mj-lt"/>
              </a:rPr>
              <a:t>Arrays </a:t>
            </a:r>
            <a:r>
              <a:rPr lang="en-US">
                <a:solidFill>
                  <a:srgbClr val="404040"/>
                </a:solidFill>
                <a:latin typeface="+mj-lt"/>
              </a:rPr>
              <a:t>Imm</a:t>
            </a:r>
            <a:r>
              <a:rPr lang="en-US" b="1" i="0">
                <a:solidFill>
                  <a:srgbClr val="404040"/>
                </a:solidFill>
                <a:effectLst/>
                <a:latin typeface="+mj-lt"/>
              </a:rPr>
              <a:t>utability</a:t>
            </a:r>
            <a:endParaRPr lang="en-US">
              <a:solidFill>
                <a:srgbClr val="404040"/>
              </a:solidFill>
              <a:latin typeface="+mj-lt"/>
            </a:endParaRPr>
          </a:p>
        </p:txBody>
      </p:sp>
      <p:sp>
        <p:nvSpPr>
          <p:cNvPr id="24" name="Brandline_LVC">
            <a:extLst>
              <a:ext uri="{FF2B5EF4-FFF2-40B4-BE49-F238E27FC236}">
                <a16:creationId xmlns:a16="http://schemas.microsoft.com/office/drawing/2014/main" id="{43EA8205-397E-7158-6D10-96624A6B4360}"/>
              </a:ext>
            </a:extLst>
          </p:cNvPr>
          <p:cNvSpPr/>
          <p:nvPr/>
        </p:nvSpPr>
        <p:spPr>
          <a:xfrm>
            <a:off x="6134100" y="816324"/>
            <a:ext cx="3996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and orange rectangular object with a black background&#10;&#10;Description automatically generated">
            <a:extLst>
              <a:ext uri="{FF2B5EF4-FFF2-40B4-BE49-F238E27FC236}">
                <a16:creationId xmlns:a16="http://schemas.microsoft.com/office/drawing/2014/main" id="{299AF75C-276E-F279-B00F-78A5F8735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733" y="3057733"/>
            <a:ext cx="3028532" cy="3028532"/>
          </a:xfrm>
          <a:prstGeom prst="rect">
            <a:avLst/>
          </a:prstGeom>
        </p:spPr>
      </p:pic>
      <p:sp>
        <p:nvSpPr>
          <p:cNvPr id="6" name="Text Placeholder 4">
            <a:extLst>
              <a:ext uri="{FF2B5EF4-FFF2-40B4-BE49-F238E27FC236}">
                <a16:creationId xmlns:a16="http://schemas.microsoft.com/office/drawing/2014/main" id="{A96E3FB5-03C5-2A28-5885-A69BA725AC20}"/>
              </a:ext>
            </a:extLst>
          </p:cNvPr>
          <p:cNvSpPr txBox="1">
            <a:spLocks/>
          </p:cNvSpPr>
          <p:nvPr/>
        </p:nvSpPr>
        <p:spPr>
          <a:xfrm>
            <a:off x="3462739" y="1512833"/>
            <a:ext cx="9355235"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refers to the inability of an object to be modified after it is created.</a:t>
            </a:r>
          </a:p>
        </p:txBody>
      </p:sp>
      <p:sp>
        <p:nvSpPr>
          <p:cNvPr id="7" name="Text Placeholder 4">
            <a:extLst>
              <a:ext uri="{FF2B5EF4-FFF2-40B4-BE49-F238E27FC236}">
                <a16:creationId xmlns:a16="http://schemas.microsoft.com/office/drawing/2014/main" id="{71986A97-D102-9B6D-25B2-C5DD9A361023}"/>
              </a:ext>
            </a:extLst>
          </p:cNvPr>
          <p:cNvSpPr txBox="1">
            <a:spLocks/>
          </p:cNvSpPr>
          <p:nvPr/>
        </p:nvSpPr>
        <p:spPr>
          <a:xfrm>
            <a:off x="1914448" y="7175965"/>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JavaScript arrays are mutable; immutability can be achieved by creating new arrays or using methods that return new arrays rather than modifying the existing ones.</a:t>
            </a:r>
          </a:p>
        </p:txBody>
      </p:sp>
    </p:spTree>
    <p:extLst>
      <p:ext uri="{BB962C8B-B14F-4D97-AF65-F5344CB8AC3E}">
        <p14:creationId xmlns:p14="http://schemas.microsoft.com/office/powerpoint/2010/main" val="15237730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1194;p177">
            <a:extLst>
              <a:ext uri="{FF2B5EF4-FFF2-40B4-BE49-F238E27FC236}">
                <a16:creationId xmlns:a16="http://schemas.microsoft.com/office/drawing/2014/main" id="{8B8B7A8F-78EB-5B71-A2DB-857B4F695A2B}"/>
              </a:ext>
            </a:extLst>
          </p:cNvPr>
          <p:cNvGrpSpPr/>
          <p:nvPr/>
        </p:nvGrpSpPr>
        <p:grpSpPr>
          <a:xfrm>
            <a:off x="1550974" y="2940860"/>
            <a:ext cx="4686305" cy="909475"/>
            <a:chOff x="1266407" y="3052764"/>
            <a:chExt cx="4687118" cy="1611469"/>
          </a:xfrm>
        </p:grpSpPr>
        <p:sp>
          <p:nvSpPr>
            <p:cNvPr id="8" name="Google Shape;1195;p177">
              <a:extLst>
                <a:ext uri="{FF2B5EF4-FFF2-40B4-BE49-F238E27FC236}">
                  <a16:creationId xmlns:a16="http://schemas.microsoft.com/office/drawing/2014/main" id="{6A59E018-38B9-F69F-2BB5-EB3778AD49CC}"/>
                </a:ext>
              </a:extLst>
            </p:cNvPr>
            <p:cNvSpPr/>
            <p:nvPr/>
          </p:nvSpPr>
          <p:spPr>
            <a:xfrm>
              <a:off x="1266407" y="3052764"/>
              <a:ext cx="4687118" cy="1611469"/>
            </a:xfrm>
            <a:prstGeom prst="roundRect">
              <a:avLst/>
            </a:prstGeom>
            <a:solidFill>
              <a:srgbClr val="FFAFAF">
                <a:alpha val="24705"/>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9" name="Google Shape;1196;p177">
              <a:extLst>
                <a:ext uri="{FF2B5EF4-FFF2-40B4-BE49-F238E27FC236}">
                  <a16:creationId xmlns:a16="http://schemas.microsoft.com/office/drawing/2014/main" id="{AF4049A5-4D68-532C-95A2-26347EDBEEBE}"/>
                </a:ext>
              </a:extLst>
            </p:cNvPr>
            <p:cNvSpPr/>
            <p:nvPr/>
          </p:nvSpPr>
          <p:spPr>
            <a:xfrm>
              <a:off x="1274172" y="3441237"/>
              <a:ext cx="4671587" cy="834521"/>
            </a:xfrm>
            <a:prstGeom prst="roundRect">
              <a:avLst/>
            </a:prstGeom>
            <a:noFill/>
            <a:ln>
              <a:noFill/>
            </a:ln>
          </p:spPr>
          <p:txBody>
            <a:bodyPr spcFirstLastPara="1" wrap="square" lIns="0" tIns="43150" rIns="0" bIns="43150" anchor="t" anchorCtr="0">
              <a:spAutoFit/>
            </a:bodyPr>
            <a:lstStyle/>
            <a:p>
              <a:pPr marR="0" lvl="0" indent="0" algn="ctr" rtl="0">
                <a:lnSpc>
                  <a:spcPct val="100000"/>
                </a:lnSpc>
                <a:spcBef>
                  <a:spcPts val="0"/>
                </a:spcBef>
                <a:spcAft>
                  <a:spcPts val="0"/>
                </a:spcAft>
                <a:buNone/>
              </a:pPr>
              <a:r>
                <a:rPr lang="en-US" sz="2200" i="0" u="none" strike="noStrike" cap="none">
                  <a:solidFill>
                    <a:srgbClr val="3F3F3F"/>
                  </a:solidFill>
                  <a:latin typeface="Open Sans"/>
                  <a:ea typeface="Open Sans"/>
                  <a:cs typeface="Open Sans"/>
                  <a:sym typeface="Open Sans"/>
                </a:rPr>
                <a:t>Creating new </a:t>
              </a:r>
              <a:r>
                <a:rPr lang="en-US" sz="2200">
                  <a:solidFill>
                    <a:srgbClr val="3F3F3F"/>
                  </a:solidFill>
                  <a:latin typeface="Open Sans"/>
                  <a:ea typeface="Open Sans"/>
                  <a:cs typeface="Open Sans"/>
                  <a:sym typeface="Open Sans"/>
                </a:rPr>
                <a:t>a</a:t>
              </a:r>
              <a:r>
                <a:rPr lang="en-US" sz="2200" i="0" u="none" strike="noStrike" cap="none">
                  <a:solidFill>
                    <a:srgbClr val="3F3F3F"/>
                  </a:solidFill>
                  <a:latin typeface="Open Sans"/>
                  <a:ea typeface="Open Sans"/>
                  <a:cs typeface="Open Sans"/>
                  <a:sym typeface="Open Sans"/>
                </a:rPr>
                <a:t>rrays</a:t>
              </a:r>
              <a:endParaRPr lang="en-US"/>
            </a:p>
          </p:txBody>
        </p:sp>
      </p:grpSp>
      <p:grpSp>
        <p:nvGrpSpPr>
          <p:cNvPr id="10" name="Google Shape;1197;p177">
            <a:extLst>
              <a:ext uri="{FF2B5EF4-FFF2-40B4-BE49-F238E27FC236}">
                <a16:creationId xmlns:a16="http://schemas.microsoft.com/office/drawing/2014/main" id="{CF7BFC79-960D-2AF6-C3EC-FD380519AB98}"/>
              </a:ext>
            </a:extLst>
          </p:cNvPr>
          <p:cNvGrpSpPr/>
          <p:nvPr/>
        </p:nvGrpSpPr>
        <p:grpSpPr>
          <a:xfrm>
            <a:off x="10040334" y="2969608"/>
            <a:ext cx="4571206" cy="906605"/>
            <a:chOff x="9956800" y="2062804"/>
            <a:chExt cx="4572000" cy="2682240"/>
          </a:xfrm>
        </p:grpSpPr>
        <p:sp>
          <p:nvSpPr>
            <p:cNvPr id="11" name="Google Shape;1198;p177">
              <a:extLst>
                <a:ext uri="{FF2B5EF4-FFF2-40B4-BE49-F238E27FC236}">
                  <a16:creationId xmlns:a16="http://schemas.microsoft.com/office/drawing/2014/main" id="{B8FC8276-C863-5F99-BBF7-A805DE021A13}"/>
                </a:ext>
              </a:extLst>
            </p:cNvPr>
            <p:cNvSpPr/>
            <p:nvPr/>
          </p:nvSpPr>
          <p:spPr>
            <a:xfrm>
              <a:off x="9956800" y="2062804"/>
              <a:ext cx="4572000" cy="2682240"/>
            </a:xfrm>
            <a:prstGeom prst="roundRect">
              <a:avLst/>
            </a:prstGeom>
            <a:solidFill>
              <a:srgbClr val="DDEAF6">
                <a:alpha val="74901"/>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Open Sans Light"/>
                <a:ea typeface="Open Sans Light"/>
                <a:cs typeface="Open Sans Light"/>
                <a:sym typeface="Open Sans Light"/>
              </a:endParaRPr>
            </a:p>
          </p:txBody>
        </p:sp>
        <p:sp>
          <p:nvSpPr>
            <p:cNvPr id="12" name="Google Shape;1199;p177">
              <a:extLst>
                <a:ext uri="{FF2B5EF4-FFF2-40B4-BE49-F238E27FC236}">
                  <a16:creationId xmlns:a16="http://schemas.microsoft.com/office/drawing/2014/main" id="{8490FE16-08B0-B339-16D2-0B6DE86A63C3}"/>
                </a:ext>
              </a:extLst>
            </p:cNvPr>
            <p:cNvSpPr/>
            <p:nvPr/>
          </p:nvSpPr>
          <p:spPr>
            <a:xfrm>
              <a:off x="9970091" y="2153114"/>
              <a:ext cx="4545417" cy="2501620"/>
            </a:xfrm>
            <a:prstGeom prst="roundRect">
              <a:avLst/>
            </a:prstGeom>
            <a:noFill/>
            <a:ln>
              <a:noFill/>
            </a:ln>
          </p:spPr>
          <p:txBody>
            <a:bodyPr spcFirstLastPara="1" wrap="square" lIns="0" tIns="43150" rIns="0" bIns="43150" anchor="t" anchorCtr="0">
              <a:spAutoFit/>
            </a:bodyPr>
            <a:lstStyle/>
            <a:p>
              <a:pPr marR="0" lvl="0" indent="0" algn="ctr" rtl="0">
                <a:lnSpc>
                  <a:spcPct val="100000"/>
                </a:lnSpc>
                <a:spcBef>
                  <a:spcPts val="0"/>
                </a:spcBef>
                <a:spcAft>
                  <a:spcPts val="0"/>
                </a:spcAft>
                <a:buNone/>
              </a:pPr>
              <a:r>
                <a:rPr lang="en-US" sz="2200" i="0" u="none" strike="noStrike" cap="none">
                  <a:solidFill>
                    <a:srgbClr val="3F3F3F"/>
                  </a:solidFill>
                  <a:latin typeface="Open Sans"/>
                  <a:ea typeface="Open Sans"/>
                  <a:cs typeface="Open Sans"/>
                  <a:sym typeface="Open Sans"/>
                </a:rPr>
                <a:t>Array methods </a:t>
              </a:r>
              <a:r>
                <a:rPr lang="en-US" sz="2200">
                  <a:solidFill>
                    <a:srgbClr val="3F3F3F"/>
                  </a:solidFill>
                  <a:latin typeface="Open Sans"/>
                  <a:ea typeface="Open Sans"/>
                  <a:cs typeface="Open Sans"/>
                  <a:sym typeface="Open Sans"/>
                </a:rPr>
                <a:t>r</a:t>
              </a:r>
              <a:r>
                <a:rPr lang="en-US" sz="2200" i="0" u="none" strike="noStrike" cap="none">
                  <a:solidFill>
                    <a:srgbClr val="3F3F3F"/>
                  </a:solidFill>
                  <a:latin typeface="Open Sans"/>
                  <a:ea typeface="Open Sans"/>
                  <a:cs typeface="Open Sans"/>
                  <a:sym typeface="Open Sans"/>
                </a:rPr>
                <a:t>eturning </a:t>
              </a:r>
              <a:br>
                <a:rPr lang="en-US" sz="2200" i="0" u="none" strike="noStrike" cap="none">
                  <a:solidFill>
                    <a:srgbClr val="3F3F3F"/>
                  </a:solidFill>
                  <a:latin typeface="Open Sans"/>
                  <a:ea typeface="Open Sans"/>
                  <a:cs typeface="Open Sans"/>
                  <a:sym typeface="Open Sans"/>
                </a:rPr>
              </a:br>
              <a:r>
                <a:rPr lang="en-US" sz="2200" i="0" u="none" strike="noStrike" cap="none">
                  <a:solidFill>
                    <a:srgbClr val="3F3F3F"/>
                  </a:solidFill>
                  <a:latin typeface="Open Sans"/>
                  <a:ea typeface="Open Sans"/>
                  <a:cs typeface="Open Sans"/>
                  <a:sym typeface="Open Sans"/>
                </a:rPr>
                <a:t>new </a:t>
              </a:r>
              <a:r>
                <a:rPr lang="en-US" sz="2200">
                  <a:solidFill>
                    <a:srgbClr val="3F3F3F"/>
                  </a:solidFill>
                  <a:latin typeface="Open Sans"/>
                  <a:ea typeface="Open Sans"/>
                  <a:cs typeface="Open Sans"/>
                  <a:sym typeface="Open Sans"/>
                </a:rPr>
                <a:t>a</a:t>
              </a:r>
              <a:r>
                <a:rPr lang="en-US" sz="2200" i="0" u="none" strike="noStrike" cap="none">
                  <a:solidFill>
                    <a:srgbClr val="3F3F3F"/>
                  </a:solidFill>
                  <a:latin typeface="Open Sans"/>
                  <a:ea typeface="Open Sans"/>
                  <a:cs typeface="Open Sans"/>
                  <a:sym typeface="Open Sans"/>
                </a:rPr>
                <a:t>rrays</a:t>
              </a:r>
              <a:endParaRPr lang="en-US"/>
            </a:p>
          </p:txBody>
        </p:sp>
      </p:grpSp>
      <p:grpSp>
        <p:nvGrpSpPr>
          <p:cNvPr id="13" name="Google Shape;1200;p177">
            <a:extLst>
              <a:ext uri="{FF2B5EF4-FFF2-40B4-BE49-F238E27FC236}">
                <a16:creationId xmlns:a16="http://schemas.microsoft.com/office/drawing/2014/main" id="{4A18D680-9F36-D4A8-B642-89D04483833B}"/>
              </a:ext>
            </a:extLst>
          </p:cNvPr>
          <p:cNvGrpSpPr/>
          <p:nvPr/>
        </p:nvGrpSpPr>
        <p:grpSpPr>
          <a:xfrm>
            <a:off x="5956999" y="6655676"/>
            <a:ext cx="4342646" cy="919015"/>
            <a:chOff x="5921369" y="5043570"/>
            <a:chExt cx="4343400" cy="1895462"/>
          </a:xfrm>
        </p:grpSpPr>
        <p:sp>
          <p:nvSpPr>
            <p:cNvPr id="14" name="Google Shape;1201;p177">
              <a:extLst>
                <a:ext uri="{FF2B5EF4-FFF2-40B4-BE49-F238E27FC236}">
                  <a16:creationId xmlns:a16="http://schemas.microsoft.com/office/drawing/2014/main" id="{3BE8A56E-D805-AAD4-E1B0-F9A66C9AE370}"/>
                </a:ext>
              </a:extLst>
            </p:cNvPr>
            <p:cNvSpPr/>
            <p:nvPr/>
          </p:nvSpPr>
          <p:spPr>
            <a:xfrm>
              <a:off x="5921369" y="5043570"/>
              <a:ext cx="4343400" cy="1895462"/>
            </a:xfrm>
            <a:prstGeom prst="roundRect">
              <a:avLst/>
            </a:prstGeom>
            <a:solidFill>
              <a:srgbClr val="ADF5EC">
                <a:alpha val="49803"/>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Open Sans Light"/>
                <a:ea typeface="Open Sans Light"/>
                <a:cs typeface="Open Sans Light"/>
                <a:sym typeface="Open Sans Light"/>
              </a:endParaRPr>
            </a:p>
          </p:txBody>
        </p:sp>
        <p:sp>
          <p:nvSpPr>
            <p:cNvPr id="15" name="Google Shape;1202;p177">
              <a:extLst>
                <a:ext uri="{FF2B5EF4-FFF2-40B4-BE49-F238E27FC236}">
                  <a16:creationId xmlns:a16="http://schemas.microsoft.com/office/drawing/2014/main" id="{FBB47B83-485B-DA54-11E5-4A30B24D209C}"/>
                </a:ext>
              </a:extLst>
            </p:cNvPr>
            <p:cNvSpPr/>
            <p:nvPr/>
          </p:nvSpPr>
          <p:spPr>
            <a:xfrm>
              <a:off x="5921369" y="5447658"/>
              <a:ext cx="4343400" cy="1087284"/>
            </a:xfrm>
            <a:prstGeom prst="roundRect">
              <a:avLst/>
            </a:prstGeom>
            <a:noFill/>
            <a:ln>
              <a:noFill/>
            </a:ln>
          </p:spPr>
          <p:txBody>
            <a:bodyPr spcFirstLastPara="1" wrap="square" lIns="0" tIns="43150" rIns="0" bIns="43150" anchor="t" anchorCtr="0">
              <a:spAutoFit/>
            </a:bodyPr>
            <a:lstStyle/>
            <a:p>
              <a:pPr marR="0" lvl="0" indent="0" algn="ctr" rtl="0">
                <a:lnSpc>
                  <a:spcPct val="115000"/>
                </a:lnSpc>
                <a:spcBef>
                  <a:spcPts val="0"/>
                </a:spcBef>
                <a:spcAft>
                  <a:spcPts val="0"/>
                </a:spcAft>
                <a:buNone/>
              </a:pPr>
              <a:r>
                <a:rPr lang="en-US" sz="2200" i="0">
                  <a:solidFill>
                    <a:srgbClr val="404040"/>
                  </a:solidFill>
                  <a:effectLst/>
                  <a:latin typeface="Open Sans" pitchFamily="2" charset="0"/>
                </a:rPr>
                <a:t>Avoiding direct </a:t>
              </a:r>
              <a:r>
                <a:rPr lang="en-US" sz="2200">
                  <a:solidFill>
                    <a:srgbClr val="404040"/>
                  </a:solidFill>
                  <a:latin typeface="Open Sans" pitchFamily="2" charset="0"/>
                </a:rPr>
                <a:t>m</a:t>
              </a:r>
              <a:r>
                <a:rPr lang="en-US" sz="2200" i="0">
                  <a:solidFill>
                    <a:srgbClr val="404040"/>
                  </a:solidFill>
                  <a:effectLst/>
                  <a:latin typeface="Open Sans" pitchFamily="2" charset="0"/>
                </a:rPr>
                <a:t>utations</a:t>
              </a:r>
              <a:endParaRPr lang="en-US" sz="2200">
                <a:solidFill>
                  <a:srgbClr val="404040"/>
                </a:solidFill>
                <a:latin typeface="Open Sans" pitchFamily="2" charset="0"/>
              </a:endParaRPr>
            </a:p>
          </p:txBody>
        </p:sp>
      </p:grpSp>
      <p:grpSp>
        <p:nvGrpSpPr>
          <p:cNvPr id="16" name="Google Shape;1203;p177">
            <a:extLst>
              <a:ext uri="{FF2B5EF4-FFF2-40B4-BE49-F238E27FC236}">
                <a16:creationId xmlns:a16="http://schemas.microsoft.com/office/drawing/2014/main" id="{5D2E6518-C88C-41F1-FD07-39C13D655664}"/>
              </a:ext>
            </a:extLst>
          </p:cNvPr>
          <p:cNvGrpSpPr/>
          <p:nvPr/>
        </p:nvGrpSpPr>
        <p:grpSpPr>
          <a:xfrm>
            <a:off x="6408931" y="3319398"/>
            <a:ext cx="3438134" cy="3065752"/>
            <a:chOff x="6383672" y="2267716"/>
            <a:chExt cx="3438134" cy="3065752"/>
          </a:xfrm>
        </p:grpSpPr>
        <p:grpSp>
          <p:nvGrpSpPr>
            <p:cNvPr id="17" name="Google Shape;1204;p177">
              <a:extLst>
                <a:ext uri="{FF2B5EF4-FFF2-40B4-BE49-F238E27FC236}">
                  <a16:creationId xmlns:a16="http://schemas.microsoft.com/office/drawing/2014/main" id="{4E4ECCA4-716F-2F73-D152-10C6979F9C40}"/>
                </a:ext>
              </a:extLst>
            </p:cNvPr>
            <p:cNvGrpSpPr/>
            <p:nvPr/>
          </p:nvGrpSpPr>
          <p:grpSpPr>
            <a:xfrm>
              <a:off x="6383672" y="2267716"/>
              <a:ext cx="1679323" cy="1379954"/>
              <a:chOff x="6390640" y="2221883"/>
              <a:chExt cx="1679616" cy="1380194"/>
            </a:xfrm>
          </p:grpSpPr>
          <p:sp>
            <p:nvSpPr>
              <p:cNvPr id="26" name="Google Shape;1205;p177">
                <a:extLst>
                  <a:ext uri="{FF2B5EF4-FFF2-40B4-BE49-F238E27FC236}">
                    <a16:creationId xmlns:a16="http://schemas.microsoft.com/office/drawing/2014/main" id="{A814D441-655E-1C17-2562-FCA824880CD1}"/>
                  </a:ext>
                </a:extLst>
              </p:cNvPr>
              <p:cNvSpPr/>
              <p:nvPr/>
            </p:nvSpPr>
            <p:spPr>
              <a:xfrm>
                <a:off x="689944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FF858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27" name="Google Shape;1206;p177">
                <a:extLst>
                  <a:ext uri="{FF2B5EF4-FFF2-40B4-BE49-F238E27FC236}">
                    <a16:creationId xmlns:a16="http://schemas.microsoft.com/office/drawing/2014/main" id="{5DB347C1-6B47-91AC-7DFC-4369356300C4}"/>
                  </a:ext>
                </a:extLst>
              </p:cNvPr>
              <p:cNvCxnSpPr/>
              <p:nvPr/>
            </p:nvCxnSpPr>
            <p:spPr>
              <a:xfrm rot="10800000">
                <a:off x="6390640" y="2221883"/>
                <a:ext cx="524042" cy="327921"/>
              </a:xfrm>
              <a:prstGeom prst="straightConnector1">
                <a:avLst/>
              </a:prstGeom>
              <a:noFill/>
              <a:ln w="9525" cap="flat" cmpd="sng">
                <a:solidFill>
                  <a:srgbClr val="BFBFBF"/>
                </a:solidFill>
                <a:prstDash val="solid"/>
                <a:round/>
                <a:headEnd type="none" w="sm" len="sm"/>
                <a:tailEnd type="oval" w="med" len="med"/>
              </a:ln>
            </p:spPr>
          </p:cxnSp>
        </p:grpSp>
        <p:grpSp>
          <p:nvGrpSpPr>
            <p:cNvPr id="18" name="Google Shape;1207;p177">
              <a:extLst>
                <a:ext uri="{FF2B5EF4-FFF2-40B4-BE49-F238E27FC236}">
                  <a16:creationId xmlns:a16="http://schemas.microsoft.com/office/drawing/2014/main" id="{49285016-6867-280D-8265-79CE122A77A6}"/>
                </a:ext>
              </a:extLst>
            </p:cNvPr>
            <p:cNvGrpSpPr/>
            <p:nvPr/>
          </p:nvGrpSpPr>
          <p:grpSpPr>
            <a:xfrm>
              <a:off x="8156650" y="2282953"/>
              <a:ext cx="1665156" cy="1364717"/>
              <a:chOff x="8163922" y="2237123"/>
              <a:chExt cx="1665445" cy="1364954"/>
            </a:xfrm>
          </p:grpSpPr>
          <p:sp>
            <p:nvSpPr>
              <p:cNvPr id="23" name="Google Shape;1208;p177">
                <a:extLst>
                  <a:ext uri="{FF2B5EF4-FFF2-40B4-BE49-F238E27FC236}">
                    <a16:creationId xmlns:a16="http://schemas.microsoft.com/office/drawing/2014/main" id="{F89D565E-1C8A-CEE2-6B62-742CCF8C2BAA}"/>
                  </a:ext>
                </a:extLst>
              </p:cNvPr>
              <p:cNvSpPr/>
              <p:nvPr/>
            </p:nvSpPr>
            <p:spPr>
              <a:xfrm>
                <a:off x="816392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25" name="Google Shape;1209;p177">
                <a:extLst>
                  <a:ext uri="{FF2B5EF4-FFF2-40B4-BE49-F238E27FC236}">
                    <a16:creationId xmlns:a16="http://schemas.microsoft.com/office/drawing/2014/main" id="{742A671B-4703-0B6B-F7AD-4D723C82743A}"/>
                  </a:ext>
                </a:extLst>
              </p:cNvPr>
              <p:cNvCxnSpPr/>
              <p:nvPr/>
            </p:nvCxnSpPr>
            <p:spPr>
              <a:xfrm flipH="1">
                <a:off x="9323948" y="2237123"/>
                <a:ext cx="505419" cy="316653"/>
              </a:xfrm>
              <a:prstGeom prst="straightConnector1">
                <a:avLst/>
              </a:prstGeom>
              <a:noFill/>
              <a:ln w="9525" cap="flat" cmpd="sng">
                <a:solidFill>
                  <a:srgbClr val="BFBFBF"/>
                </a:solidFill>
                <a:prstDash val="solid"/>
                <a:round/>
                <a:headEnd type="oval" w="med" len="med"/>
                <a:tailEnd type="none" w="sm" len="sm"/>
              </a:ln>
            </p:spPr>
          </p:cxnSp>
        </p:grpSp>
        <p:grpSp>
          <p:nvGrpSpPr>
            <p:cNvPr id="19" name="Google Shape;1210;p177">
              <a:extLst>
                <a:ext uri="{FF2B5EF4-FFF2-40B4-BE49-F238E27FC236}">
                  <a16:creationId xmlns:a16="http://schemas.microsoft.com/office/drawing/2014/main" id="{36C8A417-F501-E716-731D-60F110859044}"/>
                </a:ext>
              </a:extLst>
            </p:cNvPr>
            <p:cNvGrpSpPr/>
            <p:nvPr/>
          </p:nvGrpSpPr>
          <p:grpSpPr>
            <a:xfrm>
              <a:off x="7522097" y="3444225"/>
              <a:ext cx="1170611" cy="1889243"/>
              <a:chOff x="7529259" y="3398598"/>
              <a:chExt cx="1170814" cy="1889572"/>
            </a:xfrm>
          </p:grpSpPr>
          <p:sp>
            <p:nvSpPr>
              <p:cNvPr id="21" name="Google Shape;1211;p177">
                <a:extLst>
                  <a:ext uri="{FF2B5EF4-FFF2-40B4-BE49-F238E27FC236}">
                    <a16:creationId xmlns:a16="http://schemas.microsoft.com/office/drawing/2014/main" id="{94159482-B8F1-66BA-313B-170B3B748F3D}"/>
                  </a:ext>
                </a:extLst>
              </p:cNvPr>
              <p:cNvSpPr/>
              <p:nvPr/>
            </p:nvSpPr>
            <p:spPr>
              <a:xfrm>
                <a:off x="7529259" y="3398598"/>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22" name="Google Shape;1212;p177">
                <a:extLst>
                  <a:ext uri="{FF2B5EF4-FFF2-40B4-BE49-F238E27FC236}">
                    <a16:creationId xmlns:a16="http://schemas.microsoft.com/office/drawing/2014/main" id="{2CC9F9AA-2369-B2C0-807A-DACD67ABD4A3}"/>
                  </a:ext>
                </a:extLst>
              </p:cNvPr>
              <p:cNvCxnSpPr/>
              <p:nvPr/>
            </p:nvCxnSpPr>
            <p:spPr>
              <a:xfrm>
                <a:off x="8114939" y="4737118"/>
                <a:ext cx="0" cy="551052"/>
              </a:xfrm>
              <a:prstGeom prst="straightConnector1">
                <a:avLst/>
              </a:prstGeom>
              <a:noFill/>
              <a:ln w="9525" cap="flat" cmpd="sng">
                <a:solidFill>
                  <a:srgbClr val="BFBFBF"/>
                </a:solidFill>
                <a:prstDash val="solid"/>
                <a:round/>
                <a:headEnd type="none" w="sm" len="sm"/>
                <a:tailEnd type="oval" w="med" len="med"/>
              </a:ln>
            </p:spPr>
          </p:cxnSp>
        </p:grpSp>
        <p:sp>
          <p:nvSpPr>
            <p:cNvPr id="20" name="Google Shape;1213;p177">
              <a:extLst>
                <a:ext uri="{FF2B5EF4-FFF2-40B4-BE49-F238E27FC236}">
                  <a16:creationId xmlns:a16="http://schemas.microsoft.com/office/drawing/2014/main" id="{97F6B7A7-36F2-F67D-9338-F5C15620A4E4}"/>
                </a:ext>
              </a:extLst>
            </p:cNvPr>
            <p:cNvSpPr/>
            <p:nvPr/>
          </p:nvSpPr>
          <p:spPr>
            <a:xfrm>
              <a:off x="7399126" y="2637363"/>
              <a:ext cx="1421397" cy="142139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 name="Title 2">
            <a:extLst>
              <a:ext uri="{FF2B5EF4-FFF2-40B4-BE49-F238E27FC236}">
                <a16:creationId xmlns:a16="http://schemas.microsoft.com/office/drawing/2014/main" id="{12BFDC42-3093-9EDE-7395-256085561CB8}"/>
              </a:ext>
            </a:extLst>
          </p:cNvPr>
          <p:cNvSpPr>
            <a:spLocks noGrp="1"/>
          </p:cNvSpPr>
          <p:nvPr>
            <p:ph type="title"/>
          </p:nvPr>
        </p:nvSpPr>
        <p:spPr>
          <a:xfrm>
            <a:off x="-10160" y="229878"/>
            <a:ext cx="16276320" cy="687244"/>
          </a:xfrm>
        </p:spPr>
        <p:txBody>
          <a:bodyPr/>
          <a:lstStyle/>
          <a:p>
            <a:r>
              <a:rPr lang="en-US" b="1" i="0">
                <a:solidFill>
                  <a:srgbClr val="404040"/>
                </a:solidFill>
                <a:effectLst/>
                <a:latin typeface="+mj-lt"/>
              </a:rPr>
              <a:t>Arrays </a:t>
            </a:r>
            <a:r>
              <a:rPr lang="en-US">
                <a:solidFill>
                  <a:srgbClr val="404040"/>
                </a:solidFill>
                <a:latin typeface="+mj-lt"/>
              </a:rPr>
              <a:t>Imm</a:t>
            </a:r>
            <a:r>
              <a:rPr lang="en-US" b="1" i="0">
                <a:solidFill>
                  <a:srgbClr val="404040"/>
                </a:solidFill>
                <a:effectLst/>
                <a:latin typeface="+mj-lt"/>
              </a:rPr>
              <a:t>utability</a:t>
            </a:r>
            <a:endParaRPr lang="en-US">
              <a:solidFill>
                <a:srgbClr val="404040"/>
              </a:solidFill>
              <a:latin typeface="+mj-lt"/>
            </a:endParaRPr>
          </a:p>
        </p:txBody>
      </p:sp>
      <p:sp>
        <p:nvSpPr>
          <p:cNvPr id="29" name="Brandline_LVC">
            <a:extLst>
              <a:ext uri="{FF2B5EF4-FFF2-40B4-BE49-F238E27FC236}">
                <a16:creationId xmlns:a16="http://schemas.microsoft.com/office/drawing/2014/main" id="{D95EC70D-4A49-A8B8-A35B-9A953C9ABBE8}"/>
              </a:ext>
            </a:extLst>
          </p:cNvPr>
          <p:cNvSpPr/>
          <p:nvPr/>
        </p:nvSpPr>
        <p:spPr>
          <a:xfrm>
            <a:off x="6134100" y="816324"/>
            <a:ext cx="3996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4">
            <a:extLst>
              <a:ext uri="{FF2B5EF4-FFF2-40B4-BE49-F238E27FC236}">
                <a16:creationId xmlns:a16="http://schemas.microsoft.com/office/drawing/2014/main" id="{0BA33B9A-B0B3-88BC-6F1B-2961D646A7DB}"/>
              </a:ext>
            </a:extLst>
          </p:cNvPr>
          <p:cNvSpPr txBox="1">
            <a:spLocks/>
          </p:cNvSpPr>
          <p:nvPr/>
        </p:nvSpPr>
        <p:spPr>
          <a:xfrm>
            <a:off x="2480439" y="1512833"/>
            <a:ext cx="11319834"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the key points involved in the immutability of the arrays:</a:t>
            </a:r>
          </a:p>
        </p:txBody>
      </p:sp>
    </p:spTree>
    <p:extLst>
      <p:ext uri="{BB962C8B-B14F-4D97-AF65-F5344CB8AC3E}">
        <p14:creationId xmlns:p14="http://schemas.microsoft.com/office/powerpoint/2010/main" val="742024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9050" y="210487"/>
            <a:ext cx="16276320" cy="687244"/>
          </a:xfrm>
        </p:spPr>
        <p:txBody>
          <a:bodyPr/>
          <a:lstStyle/>
          <a:p>
            <a:pPr marL="228600" marR="0" lvl="0" indent="0" algn="ctr" rtl="0">
              <a:lnSpc>
                <a:spcPct val="100000"/>
              </a:lnSpc>
              <a:spcBef>
                <a:spcPts val="0"/>
              </a:spcBef>
              <a:spcAft>
                <a:spcPts val="0"/>
              </a:spcAft>
              <a:buNone/>
              <a:tabLst>
                <a:tab pos="4933950" algn="l"/>
              </a:tabLst>
            </a:pPr>
            <a:r>
              <a:rPr lang="en-US" sz="2800" b="1" i="0" u="none" strike="noStrike" cap="none">
                <a:solidFill>
                  <a:srgbClr val="404040"/>
                </a:solidFill>
                <a:latin typeface="Open Sans"/>
                <a:ea typeface="Open Sans"/>
                <a:cs typeface="Open Sans"/>
                <a:sym typeface="Open Sans"/>
              </a:rPr>
              <a:t>Creating New Arrays</a:t>
            </a:r>
            <a:endParaRPr lang="en-US" b="1">
              <a:solidFill>
                <a:srgbClr val="404040"/>
              </a:solidFill>
            </a:endParaRPr>
          </a:p>
        </p:txBody>
      </p:sp>
      <p:grpSp>
        <p:nvGrpSpPr>
          <p:cNvPr id="30" name="Google Shape;675;p83">
            <a:extLst>
              <a:ext uri="{FF2B5EF4-FFF2-40B4-BE49-F238E27FC236}">
                <a16:creationId xmlns:a16="http://schemas.microsoft.com/office/drawing/2014/main" id="{78B5598D-7B48-948A-9783-4064390B8DCA}"/>
              </a:ext>
            </a:extLst>
          </p:cNvPr>
          <p:cNvGrpSpPr/>
          <p:nvPr/>
        </p:nvGrpSpPr>
        <p:grpSpPr>
          <a:xfrm>
            <a:off x="4167346" y="2954142"/>
            <a:ext cx="7921308" cy="4127037"/>
            <a:chOff x="5103801" y="2860636"/>
            <a:chExt cx="6048395" cy="1319391"/>
          </a:xfrm>
        </p:grpSpPr>
        <p:sp>
          <p:nvSpPr>
            <p:cNvPr id="33" name="Google Shape;676;p83">
              <a:extLst>
                <a:ext uri="{FF2B5EF4-FFF2-40B4-BE49-F238E27FC236}">
                  <a16:creationId xmlns:a16="http://schemas.microsoft.com/office/drawing/2014/main" id="{4367BE79-6A6D-8F6F-9435-25DEC572E684}"/>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let </a:t>
              </a:r>
              <a:r>
                <a:rPr lang="en-US" sz="1600" b="1" err="1">
                  <a:solidFill>
                    <a:schemeClr val="lt1"/>
                  </a:solidFill>
                  <a:latin typeface="Courier New"/>
                  <a:ea typeface="Courier New"/>
                  <a:cs typeface="Courier New"/>
                  <a:sym typeface="Courier New"/>
                </a:rPr>
                <a:t>originalArray</a:t>
              </a:r>
              <a:r>
                <a:rPr lang="en-US" sz="1600" b="1">
                  <a:solidFill>
                    <a:schemeClr val="lt1"/>
                  </a:solidFill>
                  <a:latin typeface="Courier New"/>
                  <a:ea typeface="Courier New"/>
                  <a:cs typeface="Courier New"/>
                  <a:sym typeface="Courier New"/>
                </a:rPr>
                <a:t> = [1, 2, 3];</a:t>
              </a: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let </a:t>
              </a:r>
              <a:r>
                <a:rPr lang="en-US" sz="1600" b="1" err="1">
                  <a:solidFill>
                    <a:schemeClr val="lt1"/>
                  </a:solidFill>
                  <a:latin typeface="Courier New"/>
                  <a:ea typeface="Courier New"/>
                  <a:cs typeface="Courier New"/>
                  <a:sym typeface="Courier New"/>
                </a:rPr>
                <a:t>newArray</a:t>
              </a:r>
              <a:r>
                <a:rPr lang="en-US" sz="1600" b="1">
                  <a:solidFill>
                    <a:schemeClr val="lt1"/>
                  </a:solidFill>
                  <a:latin typeface="Courier New"/>
                  <a:ea typeface="Courier New"/>
                  <a:cs typeface="Courier New"/>
                  <a:sym typeface="Courier New"/>
                </a:rPr>
                <a:t> = [...</a:t>
              </a:r>
              <a:r>
                <a:rPr lang="en-US" sz="1600" b="1" err="1">
                  <a:solidFill>
                    <a:schemeClr val="lt1"/>
                  </a:solidFill>
                  <a:latin typeface="Courier New"/>
                  <a:ea typeface="Courier New"/>
                  <a:cs typeface="Courier New"/>
                  <a:sym typeface="Courier New"/>
                </a:rPr>
                <a:t>originalArray</a:t>
              </a:r>
              <a:r>
                <a:rPr lang="en-US" sz="1600" b="1">
                  <a:solidFill>
                    <a:schemeClr val="lt1"/>
                  </a:solidFill>
                  <a:latin typeface="Courier New"/>
                  <a:ea typeface="Courier New"/>
                  <a:cs typeface="Courier New"/>
                  <a:sym typeface="Courier New"/>
                </a:rPr>
                <a:t>, 4];</a:t>
              </a:r>
            </a:p>
            <a:p>
              <a:pPr marL="0" marR="0" lvl="0" indent="0" algn="l" rtl="0">
                <a:lnSpc>
                  <a:spcPct val="100000"/>
                </a:lnSpc>
                <a:spcBef>
                  <a:spcPts val="0"/>
                </a:spcBef>
                <a:spcAft>
                  <a:spcPts val="0"/>
                </a:spcAft>
                <a:buClr>
                  <a:srgbClr val="000000"/>
                </a:buClr>
                <a:buSzPts val="1400"/>
                <a:buFont typeface="Arial"/>
                <a:buNone/>
              </a:pPr>
              <a:br>
                <a:rPr lang="en-US" sz="1600" b="1">
                  <a:solidFill>
                    <a:schemeClr val="lt1"/>
                  </a:solidFill>
                  <a:latin typeface="Courier New"/>
                  <a:ea typeface="Courier New"/>
                  <a:cs typeface="Courier New"/>
                  <a:sym typeface="Courier New"/>
                </a:rPr>
              </a:br>
              <a:r>
                <a:rPr lang="en-US" sz="1600" b="1">
                  <a:solidFill>
                    <a:schemeClr val="accent6">
                      <a:lumMod val="60000"/>
                      <a:lumOff val="40000"/>
                    </a:schemeClr>
                  </a:solidFill>
                  <a:latin typeface="Courier New"/>
                  <a:ea typeface="Courier New"/>
                  <a:cs typeface="Courier New"/>
                  <a:sym typeface="Courier New"/>
                </a:rPr>
                <a:t>// Creating a new array with an additional element</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a:t>
              </a:r>
              <a:r>
                <a:rPr lang="en-US" sz="1600" b="1" err="1">
                  <a:solidFill>
                    <a:schemeClr val="lt1"/>
                  </a:solidFill>
                  <a:latin typeface="Courier New"/>
                  <a:ea typeface="Courier New"/>
                  <a:cs typeface="Courier New"/>
                  <a:sym typeface="Courier New"/>
                </a:rPr>
                <a:t>originalArray</a:t>
              </a:r>
              <a:r>
                <a:rPr lang="en-US" sz="1600" b="1">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400"/>
                <a:buFont typeface="Arial"/>
                <a:buNone/>
              </a:pPr>
              <a:br>
                <a:rPr lang="en-US" sz="1600" b="1">
                  <a:solidFill>
                    <a:schemeClr val="lt1"/>
                  </a:solidFill>
                  <a:latin typeface="Courier New"/>
                  <a:ea typeface="Courier New"/>
                  <a:cs typeface="Courier New"/>
                  <a:sym typeface="Courier New"/>
                </a:rPr>
              </a:br>
              <a:r>
                <a:rPr lang="en-US" sz="1600" b="1">
                  <a:solidFill>
                    <a:schemeClr val="accent6">
                      <a:lumMod val="60000"/>
                      <a:lumOff val="40000"/>
                    </a:schemeClr>
                  </a:solidFill>
                  <a:latin typeface="Courier New"/>
                  <a:ea typeface="Courier New"/>
                  <a:cs typeface="Courier New"/>
                  <a:sym typeface="Courier New"/>
                </a:rPr>
                <a:t>// Output: [1, 2, 3]</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a:t>
              </a:r>
              <a:r>
                <a:rPr lang="en-US" sz="1600" b="1" err="1">
                  <a:solidFill>
                    <a:schemeClr val="lt1"/>
                  </a:solidFill>
                  <a:latin typeface="Courier New"/>
                  <a:ea typeface="Courier New"/>
                  <a:cs typeface="Courier New"/>
                  <a:sym typeface="Courier New"/>
                </a:rPr>
                <a:t>newArray</a:t>
              </a:r>
              <a:r>
                <a:rPr lang="en-US" sz="1600" b="1">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400"/>
                <a:buFont typeface="Arial"/>
                <a:buNone/>
              </a:pPr>
              <a:br>
                <a:rPr lang="en-US" sz="1600" b="1">
                  <a:solidFill>
                    <a:schemeClr val="lt1"/>
                  </a:solidFill>
                  <a:latin typeface="Courier New"/>
                  <a:ea typeface="Courier New"/>
                  <a:cs typeface="Courier New"/>
                  <a:sym typeface="Courier New"/>
                </a:rPr>
              </a:br>
              <a:r>
                <a:rPr lang="en-US" sz="1600" b="1">
                  <a:solidFill>
                    <a:schemeClr val="accent6">
                      <a:lumMod val="60000"/>
                      <a:lumOff val="40000"/>
                    </a:schemeClr>
                  </a:solidFill>
                  <a:latin typeface="Courier New"/>
                  <a:ea typeface="Courier New"/>
                  <a:cs typeface="Courier New"/>
                  <a:sym typeface="Courier New"/>
                </a:rPr>
                <a:t>// Output: [1, 2, 3, 4]</a:t>
              </a:r>
            </a:p>
          </p:txBody>
        </p:sp>
        <p:sp>
          <p:nvSpPr>
            <p:cNvPr id="34" name="Google Shape;677;p83">
              <a:extLst>
                <a:ext uri="{FF2B5EF4-FFF2-40B4-BE49-F238E27FC236}">
                  <a16:creationId xmlns:a16="http://schemas.microsoft.com/office/drawing/2014/main" id="{A7DF3BEB-D5A4-02DB-6737-4AD81F6E3BA7}"/>
                </a:ext>
              </a:extLst>
            </p:cNvPr>
            <p:cNvSpPr/>
            <p:nvPr/>
          </p:nvSpPr>
          <p:spPr>
            <a:xfrm>
              <a:off x="5103801" y="2860636"/>
              <a:ext cx="6048395" cy="10632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US" sz="1600" b="1" i="0" u="none" strike="noStrike" cap="none">
                  <a:solidFill>
                    <a:srgbClr val="404040"/>
                  </a:solidFill>
                  <a:latin typeface="Open Sans" pitchFamily="2" charset="0"/>
                  <a:ea typeface="Arial"/>
                  <a:cs typeface="Arial"/>
                  <a:sym typeface="Arial"/>
                </a:rPr>
                <a:t>Example:</a:t>
              </a:r>
              <a:endParaRPr sz="1600" b="1" i="0" u="none" strike="noStrike" cap="none">
                <a:solidFill>
                  <a:srgbClr val="404040"/>
                </a:solidFill>
                <a:latin typeface="Open Sans" pitchFamily="2" charset="0"/>
                <a:ea typeface="Arial"/>
                <a:cs typeface="Arial"/>
                <a:sym typeface="Arial"/>
              </a:endParaRPr>
            </a:p>
          </p:txBody>
        </p:sp>
        <p:sp>
          <p:nvSpPr>
            <p:cNvPr id="35" name="Google Shape;678;p83">
              <a:extLst>
                <a:ext uri="{FF2B5EF4-FFF2-40B4-BE49-F238E27FC236}">
                  <a16:creationId xmlns:a16="http://schemas.microsoft.com/office/drawing/2014/main" id="{EB3D1DC5-7347-368A-0C55-2B5B53010323}"/>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Brandline_LVC">
            <a:extLst>
              <a:ext uri="{FF2B5EF4-FFF2-40B4-BE49-F238E27FC236}">
                <a16:creationId xmlns:a16="http://schemas.microsoft.com/office/drawing/2014/main" id="{E12152B3-669A-FA56-59B7-30D495E4C80F}"/>
              </a:ext>
            </a:extLst>
          </p:cNvPr>
          <p:cNvSpPr/>
          <p:nvPr/>
        </p:nvSpPr>
        <p:spPr>
          <a:xfrm>
            <a:off x="5842000" y="818269"/>
            <a:ext cx="4574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EE01ED03-948B-560B-532A-74AC43569D89}"/>
              </a:ext>
            </a:extLst>
          </p:cNvPr>
          <p:cNvSpPr txBox="1">
            <a:spLocks/>
          </p:cNvSpPr>
          <p:nvPr/>
        </p:nvSpPr>
        <p:spPr>
          <a:xfrm>
            <a:off x="1914448" y="1512833"/>
            <a:ext cx="12451817"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Instead of modifying an existing array, immutability involves creating a new array with the </a:t>
            </a:r>
            <a:br>
              <a:rPr lang="en-US">
                <a:solidFill>
                  <a:srgbClr val="404040"/>
                </a:solidFill>
                <a:latin typeface="Open Sans" pitchFamily="2" charset="0"/>
              </a:rPr>
            </a:br>
            <a:r>
              <a:rPr lang="en-US">
                <a:solidFill>
                  <a:srgbClr val="404040"/>
                </a:solidFill>
                <a:latin typeface="Open Sans" pitchFamily="2" charset="0"/>
              </a:rPr>
              <a:t>desired changes.</a:t>
            </a:r>
          </a:p>
        </p:txBody>
      </p:sp>
    </p:spTree>
    <p:extLst>
      <p:ext uri="{BB962C8B-B14F-4D97-AF65-F5344CB8AC3E}">
        <p14:creationId xmlns:p14="http://schemas.microsoft.com/office/powerpoint/2010/main" val="41010541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9050" y="210487"/>
            <a:ext cx="16276320" cy="687244"/>
          </a:xfrm>
        </p:spPr>
        <p:txBody>
          <a:bodyPr>
            <a:normAutofit/>
          </a:bodyPr>
          <a:lstStyle/>
          <a:p>
            <a:pPr marL="228600" marR="0" lvl="0" indent="0" algn="ctr" rtl="0">
              <a:lnSpc>
                <a:spcPct val="100000"/>
              </a:lnSpc>
              <a:spcBef>
                <a:spcPts val="0"/>
              </a:spcBef>
              <a:spcAft>
                <a:spcPts val="0"/>
              </a:spcAft>
              <a:buNone/>
            </a:pPr>
            <a:r>
              <a:rPr lang="en-US" sz="2800" b="1" i="0" u="none" strike="noStrike" cap="none">
                <a:solidFill>
                  <a:srgbClr val="3F3F3F"/>
                </a:solidFill>
                <a:latin typeface="Open Sans"/>
                <a:ea typeface="Open Sans"/>
                <a:cs typeface="Open Sans"/>
                <a:sym typeface="Open Sans"/>
              </a:rPr>
              <a:t>Array Methods Returning New Arrays</a:t>
            </a:r>
            <a:endParaRPr lang="en-US" b="1"/>
          </a:p>
        </p:txBody>
      </p:sp>
      <p:sp>
        <p:nvSpPr>
          <p:cNvPr id="43" name="Brandline_LVC">
            <a:extLst>
              <a:ext uri="{FF2B5EF4-FFF2-40B4-BE49-F238E27FC236}">
                <a16:creationId xmlns:a16="http://schemas.microsoft.com/office/drawing/2014/main" id="{E12152B3-669A-FA56-59B7-30D495E4C80F}"/>
              </a:ext>
            </a:extLst>
          </p:cNvPr>
          <p:cNvSpPr/>
          <p:nvPr/>
        </p:nvSpPr>
        <p:spPr>
          <a:xfrm>
            <a:off x="3975099" y="818269"/>
            <a:ext cx="830468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oogle Shape;675;p83">
            <a:extLst>
              <a:ext uri="{FF2B5EF4-FFF2-40B4-BE49-F238E27FC236}">
                <a16:creationId xmlns:a16="http://schemas.microsoft.com/office/drawing/2014/main" id="{0EB9BCEB-F972-BA80-2B05-DB7920A4BA20}"/>
              </a:ext>
            </a:extLst>
          </p:cNvPr>
          <p:cNvGrpSpPr/>
          <p:nvPr/>
        </p:nvGrpSpPr>
        <p:grpSpPr>
          <a:xfrm>
            <a:off x="4167346" y="2954142"/>
            <a:ext cx="7921308" cy="4127037"/>
            <a:chOff x="5103801" y="2860636"/>
            <a:chExt cx="6048395" cy="1319391"/>
          </a:xfrm>
        </p:grpSpPr>
        <p:sp>
          <p:nvSpPr>
            <p:cNvPr id="7" name="Google Shape;676;p83">
              <a:extLst>
                <a:ext uri="{FF2B5EF4-FFF2-40B4-BE49-F238E27FC236}">
                  <a16:creationId xmlns:a16="http://schemas.microsoft.com/office/drawing/2014/main" id="{14853CC0-CFB1-A4A3-8D30-ED6E0F62C65A}"/>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let numbers = [1, 2, 3];</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let </a:t>
              </a:r>
              <a:r>
                <a:rPr lang="en-US" sz="1600" b="1" err="1">
                  <a:solidFill>
                    <a:schemeClr val="lt1"/>
                  </a:solidFill>
                  <a:latin typeface="Courier New"/>
                  <a:ea typeface="Courier New"/>
                  <a:cs typeface="Courier New"/>
                  <a:sym typeface="Courier New"/>
                </a:rPr>
                <a:t>doubledNumbers</a:t>
              </a:r>
              <a:r>
                <a:rPr lang="en-US" sz="1600" b="1">
                  <a:solidFill>
                    <a:schemeClr val="lt1"/>
                  </a:solidFill>
                  <a:latin typeface="Courier New"/>
                  <a:ea typeface="Courier New"/>
                  <a:cs typeface="Courier New"/>
                  <a:sym typeface="Courier New"/>
                </a:rPr>
                <a:t> = </a:t>
              </a:r>
              <a:r>
                <a:rPr lang="en-US" sz="1600" b="1" err="1">
                  <a:solidFill>
                    <a:schemeClr val="lt1"/>
                  </a:solidFill>
                  <a:latin typeface="Courier New"/>
                  <a:ea typeface="Courier New"/>
                  <a:cs typeface="Courier New"/>
                  <a:sym typeface="Courier New"/>
                </a:rPr>
                <a:t>numbers.map</a:t>
              </a:r>
              <a:r>
                <a:rPr lang="en-US" sz="1600" b="1">
                  <a:solidFill>
                    <a:schemeClr val="lt1"/>
                  </a:solidFill>
                  <a:latin typeface="Courier New"/>
                  <a:ea typeface="Courier New"/>
                  <a:cs typeface="Courier New"/>
                  <a:sym typeface="Courier New"/>
                </a:rPr>
                <a:t>(num =&gt; num * 2);</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Creating a new array with doubled values</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console.log(numbers); </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Output: [1, 2, 3]</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a:t>
              </a:r>
              <a:r>
                <a:rPr lang="en-US" sz="1600" b="1" err="1">
                  <a:solidFill>
                    <a:schemeClr val="lt1"/>
                  </a:solidFill>
                  <a:latin typeface="Courier New"/>
                  <a:ea typeface="Courier New"/>
                  <a:cs typeface="Courier New"/>
                  <a:sym typeface="Courier New"/>
                </a:rPr>
                <a:t>doubledNumbers</a:t>
              </a:r>
              <a:r>
                <a:rPr lang="en-US" sz="1600" b="1">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Output: [2, 4, 6]</a:t>
              </a:r>
            </a:p>
          </p:txBody>
        </p:sp>
        <p:sp>
          <p:nvSpPr>
            <p:cNvPr id="8" name="Google Shape;677;p83">
              <a:extLst>
                <a:ext uri="{FF2B5EF4-FFF2-40B4-BE49-F238E27FC236}">
                  <a16:creationId xmlns:a16="http://schemas.microsoft.com/office/drawing/2014/main" id="{44104B51-54E7-F2AC-2183-690D875D0FED}"/>
                </a:ext>
              </a:extLst>
            </p:cNvPr>
            <p:cNvSpPr/>
            <p:nvPr/>
          </p:nvSpPr>
          <p:spPr>
            <a:xfrm>
              <a:off x="5103801" y="2860636"/>
              <a:ext cx="6048395" cy="10632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US" sz="1600" b="1" i="0" u="none" strike="noStrike" cap="none">
                  <a:solidFill>
                    <a:srgbClr val="404040"/>
                  </a:solidFill>
                  <a:latin typeface="Open Sans" pitchFamily="2" charset="0"/>
                  <a:ea typeface="Arial"/>
                  <a:cs typeface="Arial"/>
                  <a:sym typeface="Arial"/>
                </a:rPr>
                <a:t>Example:</a:t>
              </a:r>
              <a:endParaRPr sz="1600" b="1" i="0" u="none" strike="noStrike" cap="none">
                <a:solidFill>
                  <a:srgbClr val="404040"/>
                </a:solidFill>
                <a:latin typeface="Open Sans" pitchFamily="2" charset="0"/>
                <a:ea typeface="Arial"/>
                <a:cs typeface="Arial"/>
                <a:sym typeface="Arial"/>
              </a:endParaRPr>
            </a:p>
          </p:txBody>
        </p:sp>
        <p:sp>
          <p:nvSpPr>
            <p:cNvPr id="9" name="Google Shape;678;p83">
              <a:extLst>
                <a:ext uri="{FF2B5EF4-FFF2-40B4-BE49-F238E27FC236}">
                  <a16:creationId xmlns:a16="http://schemas.microsoft.com/office/drawing/2014/main" id="{E9949DD4-2F0D-EF3B-5767-FF257B29A36C}"/>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4">
            <a:extLst>
              <a:ext uri="{FF2B5EF4-FFF2-40B4-BE49-F238E27FC236}">
                <a16:creationId xmlns:a16="http://schemas.microsoft.com/office/drawing/2014/main" id="{826B2BCC-744E-23F7-C713-FC0B0D84300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Methods like map(), filter(), and concat() return new arrays without modifying the original array.</a:t>
            </a:r>
          </a:p>
        </p:txBody>
      </p:sp>
    </p:spTree>
    <p:extLst>
      <p:ext uri="{BB962C8B-B14F-4D97-AF65-F5344CB8AC3E}">
        <p14:creationId xmlns:p14="http://schemas.microsoft.com/office/powerpoint/2010/main" val="31502510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9050" y="210487"/>
            <a:ext cx="16276320" cy="687244"/>
          </a:xfrm>
        </p:spPr>
        <p:txBody>
          <a:bodyPr>
            <a:normAutofit/>
          </a:bodyPr>
          <a:lstStyle/>
          <a:p>
            <a:pPr marL="228600" marR="0" lvl="0" indent="0" algn="ctr" rtl="0">
              <a:lnSpc>
                <a:spcPct val="100000"/>
              </a:lnSpc>
              <a:spcBef>
                <a:spcPts val="0"/>
              </a:spcBef>
              <a:spcAft>
                <a:spcPts val="0"/>
              </a:spcAft>
              <a:buNone/>
            </a:pPr>
            <a:r>
              <a:rPr lang="en-US" sz="2800" b="1" i="0">
                <a:solidFill>
                  <a:srgbClr val="404040"/>
                </a:solidFill>
                <a:effectLst/>
                <a:latin typeface="Open Sans" pitchFamily="2" charset="0"/>
              </a:rPr>
              <a:t>Avoiding Direct Mutations</a:t>
            </a:r>
            <a:endParaRPr lang="en-US" b="1"/>
          </a:p>
        </p:txBody>
      </p:sp>
      <p:sp>
        <p:nvSpPr>
          <p:cNvPr id="43" name="Brandline_LVC">
            <a:extLst>
              <a:ext uri="{FF2B5EF4-FFF2-40B4-BE49-F238E27FC236}">
                <a16:creationId xmlns:a16="http://schemas.microsoft.com/office/drawing/2014/main" id="{E12152B3-669A-FA56-59B7-30D495E4C80F}"/>
              </a:ext>
            </a:extLst>
          </p:cNvPr>
          <p:cNvSpPr/>
          <p:nvPr/>
        </p:nvSpPr>
        <p:spPr>
          <a:xfrm>
            <a:off x="5232401" y="818269"/>
            <a:ext cx="5796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oogle Shape;675;p83">
            <a:extLst>
              <a:ext uri="{FF2B5EF4-FFF2-40B4-BE49-F238E27FC236}">
                <a16:creationId xmlns:a16="http://schemas.microsoft.com/office/drawing/2014/main" id="{0EB9BCEB-F972-BA80-2B05-DB7920A4BA20}"/>
              </a:ext>
            </a:extLst>
          </p:cNvPr>
          <p:cNvGrpSpPr/>
          <p:nvPr/>
        </p:nvGrpSpPr>
        <p:grpSpPr>
          <a:xfrm>
            <a:off x="4167346" y="2954142"/>
            <a:ext cx="7921308" cy="4127037"/>
            <a:chOff x="5103801" y="2860636"/>
            <a:chExt cx="6048395" cy="1319391"/>
          </a:xfrm>
        </p:grpSpPr>
        <p:sp>
          <p:nvSpPr>
            <p:cNvPr id="7" name="Google Shape;676;p83">
              <a:extLst>
                <a:ext uri="{FF2B5EF4-FFF2-40B4-BE49-F238E27FC236}">
                  <a16:creationId xmlns:a16="http://schemas.microsoft.com/office/drawing/2014/main" id="{14853CC0-CFB1-A4A3-8D30-ED6E0F62C65A}"/>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Original array</a:t>
              </a: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const </a:t>
              </a:r>
              <a:r>
                <a:rPr lang="en-US" sz="1600" b="1" err="1">
                  <a:solidFill>
                    <a:schemeClr val="lt1"/>
                  </a:solidFill>
                  <a:latin typeface="Courier New"/>
                  <a:ea typeface="Courier New"/>
                  <a:cs typeface="Courier New"/>
                  <a:sym typeface="Courier New"/>
                </a:rPr>
                <a:t>originalArray</a:t>
              </a:r>
              <a:r>
                <a:rPr lang="en-US" sz="1600" b="1">
                  <a:solidFill>
                    <a:schemeClr val="lt1"/>
                  </a:solidFill>
                  <a:latin typeface="Courier New"/>
                  <a:ea typeface="Courier New"/>
                  <a:cs typeface="Courier New"/>
                  <a:sym typeface="Courier New"/>
                </a:rPr>
                <a:t> = [1, 2, 3, 4, 5];</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Direct mutation (avoided for immutability)</a:t>
              </a: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const </a:t>
              </a:r>
              <a:r>
                <a:rPr lang="en-US" sz="1600" b="1" err="1">
                  <a:solidFill>
                    <a:schemeClr val="lt1"/>
                  </a:solidFill>
                  <a:latin typeface="Courier New"/>
                  <a:ea typeface="Courier New"/>
                  <a:cs typeface="Courier New"/>
                  <a:sym typeface="Courier New"/>
                </a:rPr>
                <a:t>mutatedArray</a:t>
              </a:r>
              <a:r>
                <a:rPr lang="en-US" sz="1600" b="1">
                  <a:solidFill>
                    <a:schemeClr val="lt1"/>
                  </a:solidFill>
                  <a:latin typeface="Courier New"/>
                  <a:ea typeface="Courier New"/>
                  <a:cs typeface="Courier New"/>
                  <a:sym typeface="Courier New"/>
                </a:rPr>
                <a:t> = </a:t>
              </a:r>
              <a:r>
                <a:rPr lang="en-US" sz="1600" b="1" err="1">
                  <a:solidFill>
                    <a:schemeClr val="lt1"/>
                  </a:solidFill>
                  <a:latin typeface="Courier New"/>
                  <a:ea typeface="Courier New"/>
                  <a:cs typeface="Courier New"/>
                  <a:sym typeface="Courier New"/>
                </a:rPr>
                <a:t>originalArray</a:t>
              </a:r>
              <a:r>
                <a:rPr lang="en-US" sz="1600" b="1">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400"/>
                <a:buFont typeface="Arial"/>
                <a:buNone/>
              </a:pPr>
              <a:r>
                <a:rPr lang="en-US" sz="1600" b="1" err="1">
                  <a:solidFill>
                    <a:schemeClr val="lt1"/>
                  </a:solidFill>
                  <a:latin typeface="Courier New"/>
                  <a:ea typeface="Courier New"/>
                  <a:cs typeface="Courier New"/>
                  <a:sym typeface="Courier New"/>
                </a:rPr>
                <a:t>mutatedArray.push</a:t>
              </a:r>
              <a:r>
                <a:rPr lang="en-US" sz="1600" b="1">
                  <a:solidFill>
                    <a:schemeClr val="lt1"/>
                  </a:solidFill>
                  <a:latin typeface="Courier New"/>
                  <a:ea typeface="Courier New"/>
                  <a:cs typeface="Courier New"/>
                  <a:sym typeface="Courier New"/>
                </a:rPr>
                <a:t>(6);</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a:t>
              </a:r>
              <a:r>
                <a:rPr lang="en-US" sz="1600" b="1" err="1">
                  <a:solidFill>
                    <a:schemeClr val="lt1"/>
                  </a:solidFill>
                  <a:latin typeface="Courier New"/>
                  <a:ea typeface="Courier New"/>
                  <a:cs typeface="Courier New"/>
                  <a:sym typeface="Courier New"/>
                </a:rPr>
                <a:t>originalArray</a:t>
              </a:r>
              <a:r>
                <a:rPr lang="en-US" sz="1600" b="1">
                  <a:solidFill>
                    <a:schemeClr val="lt1"/>
                  </a:solidFill>
                  <a:latin typeface="Courier New"/>
                  <a:ea typeface="Courier New"/>
                  <a:cs typeface="Courier New"/>
                  <a:sym typeface="Courier New"/>
                </a:rPr>
                <a:t>); </a:t>
              </a:r>
              <a:br>
                <a:rPr lang="en-US" sz="1600" b="1">
                  <a:solidFill>
                    <a:schemeClr val="lt1"/>
                  </a:solidFill>
                  <a:latin typeface="Courier New"/>
                  <a:ea typeface="Courier New"/>
                  <a:cs typeface="Courier New"/>
                  <a:sym typeface="Courier New"/>
                </a:rPr>
              </a:br>
              <a:r>
                <a:rPr lang="en-US" sz="1600" b="1">
                  <a:solidFill>
                    <a:schemeClr val="accent6">
                      <a:lumMod val="60000"/>
                      <a:lumOff val="40000"/>
                    </a:schemeClr>
                  </a:solidFill>
                  <a:latin typeface="Courier New"/>
                  <a:ea typeface="Courier New"/>
                  <a:cs typeface="Courier New"/>
                  <a:sym typeface="Courier New"/>
                </a:rPr>
                <a:t>// Output: [1, 2, 3, 4, 5, 6]</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accent6">
                    <a:lumMod val="60000"/>
                    <a:lumOff val="40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a:t>
              </a:r>
              <a:r>
                <a:rPr lang="en-US" sz="1600" b="1" err="1">
                  <a:solidFill>
                    <a:schemeClr val="lt1"/>
                  </a:solidFill>
                  <a:latin typeface="Courier New"/>
                  <a:ea typeface="Courier New"/>
                  <a:cs typeface="Courier New"/>
                  <a:sym typeface="Courier New"/>
                </a:rPr>
                <a:t>mutatedArray</a:t>
              </a:r>
              <a:r>
                <a:rPr lang="en-US" sz="1600" b="1">
                  <a:solidFill>
                    <a:schemeClr val="lt1"/>
                  </a:solidFill>
                  <a:latin typeface="Courier New"/>
                  <a:ea typeface="Courier New"/>
                  <a:cs typeface="Courier New"/>
                  <a:sym typeface="Courier New"/>
                </a:rPr>
                <a:t>);  </a:t>
              </a:r>
              <a:br>
                <a:rPr lang="en-US" sz="1600" b="1">
                  <a:solidFill>
                    <a:schemeClr val="lt1"/>
                  </a:solidFill>
                  <a:latin typeface="Courier New"/>
                  <a:ea typeface="Courier New"/>
                  <a:cs typeface="Courier New"/>
                  <a:sym typeface="Courier New"/>
                </a:rPr>
              </a:br>
              <a:r>
                <a:rPr lang="en-US" sz="1600" b="1">
                  <a:solidFill>
                    <a:schemeClr val="accent6">
                      <a:lumMod val="60000"/>
                      <a:lumOff val="40000"/>
                    </a:schemeClr>
                  </a:solidFill>
                  <a:latin typeface="Courier New"/>
                  <a:ea typeface="Courier New"/>
                  <a:cs typeface="Courier New"/>
                  <a:sym typeface="Courier New"/>
                </a:rPr>
                <a:t>// Output: [1, 2, 3, 4, 5, 6] (</a:t>
              </a:r>
              <a:r>
                <a:rPr lang="en-US" sz="1600" b="1" err="1">
                  <a:solidFill>
                    <a:schemeClr val="accent6">
                      <a:lumMod val="60000"/>
                      <a:lumOff val="40000"/>
                    </a:schemeClr>
                  </a:solidFill>
                  <a:latin typeface="Courier New"/>
                  <a:ea typeface="Courier New"/>
                  <a:cs typeface="Courier New"/>
                  <a:sym typeface="Courier New"/>
                </a:rPr>
                <a:t>originalArray</a:t>
              </a:r>
              <a:r>
                <a:rPr lang="en-US" sz="1600" b="1">
                  <a:solidFill>
                    <a:schemeClr val="accent6">
                      <a:lumMod val="60000"/>
                      <a:lumOff val="40000"/>
                    </a:schemeClr>
                  </a:solidFill>
                  <a:latin typeface="Courier New"/>
                  <a:ea typeface="Courier New"/>
                  <a:cs typeface="Courier New"/>
                  <a:sym typeface="Courier New"/>
                </a:rPr>
                <a:t> is also modified)</a:t>
              </a:r>
            </a:p>
          </p:txBody>
        </p:sp>
        <p:sp>
          <p:nvSpPr>
            <p:cNvPr id="8" name="Google Shape;677;p83">
              <a:extLst>
                <a:ext uri="{FF2B5EF4-FFF2-40B4-BE49-F238E27FC236}">
                  <a16:creationId xmlns:a16="http://schemas.microsoft.com/office/drawing/2014/main" id="{44104B51-54E7-F2AC-2183-690D875D0FED}"/>
                </a:ext>
              </a:extLst>
            </p:cNvPr>
            <p:cNvSpPr/>
            <p:nvPr/>
          </p:nvSpPr>
          <p:spPr>
            <a:xfrm>
              <a:off x="5103801" y="2860636"/>
              <a:ext cx="6048395" cy="10632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US" sz="1600" b="1" i="0" u="none" strike="noStrike" cap="none">
                  <a:solidFill>
                    <a:srgbClr val="404040"/>
                  </a:solidFill>
                  <a:latin typeface="Open Sans" pitchFamily="2" charset="0"/>
                  <a:ea typeface="Arial"/>
                  <a:cs typeface="Arial"/>
                  <a:sym typeface="Arial"/>
                </a:rPr>
                <a:t>Example:</a:t>
              </a:r>
              <a:endParaRPr sz="1600" b="1" i="0" u="none" strike="noStrike" cap="none">
                <a:solidFill>
                  <a:srgbClr val="404040"/>
                </a:solidFill>
                <a:latin typeface="Open Sans" pitchFamily="2" charset="0"/>
                <a:ea typeface="Arial"/>
                <a:cs typeface="Arial"/>
                <a:sym typeface="Arial"/>
              </a:endParaRPr>
            </a:p>
          </p:txBody>
        </p:sp>
        <p:sp>
          <p:nvSpPr>
            <p:cNvPr id="9" name="Google Shape;678;p83">
              <a:extLst>
                <a:ext uri="{FF2B5EF4-FFF2-40B4-BE49-F238E27FC236}">
                  <a16:creationId xmlns:a16="http://schemas.microsoft.com/office/drawing/2014/main" id="{E9949DD4-2F0D-EF3B-5767-FF257B29A36C}"/>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 Placeholder 4">
            <a:extLst>
              <a:ext uri="{FF2B5EF4-FFF2-40B4-BE49-F238E27FC236}">
                <a16:creationId xmlns:a16="http://schemas.microsoft.com/office/drawing/2014/main" id="{A72F8CB5-248C-2007-0144-8C725FDA22A3}"/>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In the following example, the push() method is used directly on </a:t>
            </a:r>
            <a:r>
              <a:rPr lang="en-US" err="1">
                <a:solidFill>
                  <a:srgbClr val="404040"/>
                </a:solidFill>
                <a:latin typeface="Open Sans" pitchFamily="2" charset="0"/>
              </a:rPr>
              <a:t>mutatedArray</a:t>
            </a:r>
            <a:r>
              <a:rPr lang="en-US">
                <a:solidFill>
                  <a:srgbClr val="404040"/>
                </a:solidFill>
                <a:latin typeface="Open Sans" pitchFamily="2" charset="0"/>
              </a:rPr>
              <a:t>, which also modifies </a:t>
            </a:r>
            <a:r>
              <a:rPr lang="en-US" err="1">
                <a:solidFill>
                  <a:srgbClr val="404040"/>
                </a:solidFill>
                <a:latin typeface="Open Sans" pitchFamily="2" charset="0"/>
              </a:rPr>
              <a:t>originalArray</a:t>
            </a:r>
            <a:r>
              <a:rPr lang="en-US">
                <a:solidFill>
                  <a:srgbClr val="404040"/>
                </a:solidFill>
                <a:latin typeface="Open Sans" pitchFamily="2" charset="0"/>
              </a:rPr>
              <a:t> because they reference the same array:</a:t>
            </a:r>
          </a:p>
        </p:txBody>
      </p:sp>
    </p:spTree>
    <p:extLst>
      <p:ext uri="{BB962C8B-B14F-4D97-AF65-F5344CB8AC3E}">
        <p14:creationId xmlns:p14="http://schemas.microsoft.com/office/powerpoint/2010/main" val="3837223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9050" y="210487"/>
            <a:ext cx="16276320" cy="687244"/>
          </a:xfrm>
        </p:spPr>
        <p:txBody>
          <a:bodyPr>
            <a:normAutofit/>
          </a:bodyPr>
          <a:lstStyle/>
          <a:p>
            <a:pPr marL="228600" marR="0" lvl="0" indent="0" algn="ctr" rtl="0">
              <a:lnSpc>
                <a:spcPct val="100000"/>
              </a:lnSpc>
              <a:spcBef>
                <a:spcPts val="0"/>
              </a:spcBef>
              <a:spcAft>
                <a:spcPts val="0"/>
              </a:spcAft>
              <a:buNone/>
            </a:pPr>
            <a:r>
              <a:rPr lang="en-US" sz="2800" b="1" i="0">
                <a:solidFill>
                  <a:srgbClr val="404040"/>
                </a:solidFill>
                <a:effectLst/>
                <a:latin typeface="Open Sans" pitchFamily="2" charset="0"/>
              </a:rPr>
              <a:t>Avoiding Direct Mutations</a:t>
            </a:r>
            <a:endParaRPr lang="en-US" b="1"/>
          </a:p>
        </p:txBody>
      </p:sp>
      <p:sp>
        <p:nvSpPr>
          <p:cNvPr id="43" name="Brandline_LVC">
            <a:extLst>
              <a:ext uri="{FF2B5EF4-FFF2-40B4-BE49-F238E27FC236}">
                <a16:creationId xmlns:a16="http://schemas.microsoft.com/office/drawing/2014/main" id="{E12152B3-669A-FA56-59B7-30D495E4C80F}"/>
              </a:ext>
            </a:extLst>
          </p:cNvPr>
          <p:cNvSpPr/>
          <p:nvPr/>
        </p:nvSpPr>
        <p:spPr>
          <a:xfrm>
            <a:off x="5232401" y="818269"/>
            <a:ext cx="5796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oogle Shape;675;p83">
            <a:extLst>
              <a:ext uri="{FF2B5EF4-FFF2-40B4-BE49-F238E27FC236}">
                <a16:creationId xmlns:a16="http://schemas.microsoft.com/office/drawing/2014/main" id="{0EB9BCEB-F972-BA80-2B05-DB7920A4BA20}"/>
              </a:ext>
            </a:extLst>
          </p:cNvPr>
          <p:cNvGrpSpPr/>
          <p:nvPr/>
        </p:nvGrpSpPr>
        <p:grpSpPr>
          <a:xfrm>
            <a:off x="4167346" y="2736082"/>
            <a:ext cx="7921308" cy="4127037"/>
            <a:chOff x="5103801" y="2860636"/>
            <a:chExt cx="6048395" cy="1319391"/>
          </a:xfrm>
        </p:grpSpPr>
        <p:sp>
          <p:nvSpPr>
            <p:cNvPr id="7" name="Google Shape;676;p83">
              <a:extLst>
                <a:ext uri="{FF2B5EF4-FFF2-40B4-BE49-F238E27FC236}">
                  <a16:creationId xmlns:a16="http://schemas.microsoft.com/office/drawing/2014/main" id="{14853CC0-CFB1-A4A3-8D30-ED6E0F62C65A}"/>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Original array</a:t>
              </a:r>
            </a:p>
            <a:p>
              <a:pPr marL="0" marR="0" lvl="0" indent="0" algn="l" rtl="0">
                <a:lnSpc>
                  <a:spcPct val="100000"/>
                </a:lnSpc>
                <a:spcBef>
                  <a:spcPts val="0"/>
                </a:spcBef>
                <a:spcAft>
                  <a:spcPts val="0"/>
                </a:spcAft>
                <a:buClr>
                  <a:srgbClr val="000000"/>
                </a:buClr>
                <a:buSzPts val="1400"/>
                <a:buFont typeface="Arial"/>
                <a:buNone/>
              </a:pPr>
              <a:r>
                <a:rPr lang="en-US" sz="1600" b="1">
                  <a:solidFill>
                    <a:schemeClr val="bg1"/>
                  </a:solidFill>
                  <a:latin typeface="Courier New"/>
                  <a:ea typeface="Courier New"/>
                  <a:cs typeface="Courier New"/>
                  <a:sym typeface="Courier New"/>
                </a:rPr>
                <a:t>const </a:t>
              </a:r>
              <a:r>
                <a:rPr lang="en-US" sz="1600" b="1" err="1">
                  <a:solidFill>
                    <a:schemeClr val="bg1"/>
                  </a:solidFill>
                  <a:latin typeface="Courier New"/>
                  <a:ea typeface="Courier New"/>
                  <a:cs typeface="Courier New"/>
                  <a:sym typeface="Courier New"/>
                </a:rPr>
                <a:t>originalArray</a:t>
              </a:r>
              <a:r>
                <a:rPr lang="en-US" sz="1600" b="1">
                  <a:solidFill>
                    <a:schemeClr val="bg1"/>
                  </a:solidFill>
                  <a:latin typeface="Courier New"/>
                  <a:ea typeface="Courier New"/>
                  <a:cs typeface="Courier New"/>
                  <a:sym typeface="Courier New"/>
                </a:rPr>
                <a:t> = [1, 2, 3, 4, 5];</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accent6">
                    <a:lumMod val="60000"/>
                    <a:lumOff val="40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Creating a new array without direct mutation</a:t>
              </a:r>
            </a:p>
            <a:p>
              <a:pPr marL="0" marR="0" lvl="0" indent="0" algn="l" rtl="0">
                <a:lnSpc>
                  <a:spcPct val="100000"/>
                </a:lnSpc>
                <a:spcBef>
                  <a:spcPts val="0"/>
                </a:spcBef>
                <a:spcAft>
                  <a:spcPts val="0"/>
                </a:spcAft>
                <a:buClr>
                  <a:srgbClr val="000000"/>
                </a:buClr>
                <a:buSzPts val="1400"/>
                <a:buFont typeface="Arial"/>
                <a:buNone/>
              </a:pPr>
              <a:r>
                <a:rPr lang="en-US" sz="1600" b="1">
                  <a:solidFill>
                    <a:schemeClr val="bg1"/>
                  </a:solidFill>
                  <a:latin typeface="Courier New"/>
                  <a:ea typeface="Courier New"/>
                  <a:cs typeface="Courier New"/>
                  <a:sym typeface="Courier New"/>
                </a:rPr>
                <a:t>const </a:t>
              </a:r>
              <a:r>
                <a:rPr lang="en-US" sz="1600" b="1" err="1">
                  <a:solidFill>
                    <a:schemeClr val="bg1"/>
                  </a:solidFill>
                  <a:latin typeface="Courier New"/>
                  <a:ea typeface="Courier New"/>
                  <a:cs typeface="Courier New"/>
                  <a:sym typeface="Courier New"/>
                </a:rPr>
                <a:t>newArray</a:t>
              </a:r>
              <a:r>
                <a:rPr lang="en-US" sz="1600" b="1">
                  <a:solidFill>
                    <a:schemeClr val="bg1"/>
                  </a:solidFill>
                  <a:latin typeface="Courier New"/>
                  <a:ea typeface="Courier New"/>
                  <a:cs typeface="Courier New"/>
                  <a:sym typeface="Courier New"/>
                </a:rPr>
                <a:t> = [...</a:t>
              </a:r>
              <a:r>
                <a:rPr lang="en-US" sz="1600" b="1" err="1">
                  <a:solidFill>
                    <a:schemeClr val="bg1"/>
                  </a:solidFill>
                  <a:latin typeface="Courier New"/>
                  <a:ea typeface="Courier New"/>
                  <a:cs typeface="Courier New"/>
                  <a:sym typeface="Courier New"/>
                </a:rPr>
                <a:t>originalArray</a:t>
              </a:r>
              <a:r>
                <a:rPr lang="en-US" sz="1600" b="1">
                  <a:solidFill>
                    <a:schemeClr val="bg1"/>
                  </a:solidFill>
                  <a:latin typeface="Courier New"/>
                  <a:ea typeface="Courier New"/>
                  <a:cs typeface="Courier New"/>
                  <a:sym typeface="Courier New"/>
                </a:rPr>
                <a:t>, 6];</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accent6">
                    <a:lumMod val="60000"/>
                    <a:lumOff val="40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bg1"/>
                  </a:solidFill>
                  <a:latin typeface="Courier New"/>
                  <a:ea typeface="Courier New"/>
                  <a:cs typeface="Courier New"/>
                  <a:sym typeface="Courier New"/>
                </a:rPr>
                <a:t>console.log(</a:t>
              </a:r>
              <a:r>
                <a:rPr lang="en-US" sz="1600" b="1" err="1">
                  <a:solidFill>
                    <a:schemeClr val="bg1"/>
                  </a:solidFill>
                  <a:latin typeface="Courier New"/>
                  <a:ea typeface="Courier New"/>
                  <a:cs typeface="Courier New"/>
                  <a:sym typeface="Courier New"/>
                </a:rPr>
                <a:t>originalArray</a:t>
              </a:r>
              <a:r>
                <a:rPr lang="en-US" sz="1600" b="1">
                  <a:solidFill>
                    <a:schemeClr val="bg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Output: [1, 2, 3, 4, 5]</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accent6">
                    <a:lumMod val="60000"/>
                    <a:lumOff val="40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bg1"/>
                  </a:solidFill>
                  <a:latin typeface="Courier New"/>
                  <a:ea typeface="Courier New"/>
                  <a:cs typeface="Courier New"/>
                  <a:sym typeface="Courier New"/>
                </a:rPr>
                <a:t>console.log(</a:t>
              </a:r>
              <a:r>
                <a:rPr lang="en-US" sz="1600" b="1" err="1">
                  <a:solidFill>
                    <a:schemeClr val="bg1"/>
                  </a:solidFill>
                  <a:latin typeface="Courier New"/>
                  <a:ea typeface="Courier New"/>
                  <a:cs typeface="Courier New"/>
                  <a:sym typeface="Courier New"/>
                </a:rPr>
                <a:t>newArray</a:t>
              </a:r>
              <a:r>
                <a:rPr lang="en-US" sz="1600" b="1">
                  <a:solidFill>
                    <a:schemeClr val="bg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400"/>
                <a:buFont typeface="Arial"/>
                <a:buNone/>
              </a:pPr>
              <a:r>
                <a:rPr lang="en-US" sz="1600" b="1">
                  <a:solidFill>
                    <a:schemeClr val="accent6">
                      <a:lumMod val="60000"/>
                      <a:lumOff val="40000"/>
                    </a:schemeClr>
                  </a:solidFill>
                  <a:latin typeface="Courier New"/>
                  <a:ea typeface="Courier New"/>
                  <a:cs typeface="Courier New"/>
                  <a:sym typeface="Courier New"/>
                </a:rPr>
                <a:t>// Output: [1, 2, 3, 4, 5, 6] (</a:t>
              </a:r>
              <a:r>
                <a:rPr lang="en-US" sz="1600" b="1" err="1">
                  <a:solidFill>
                    <a:schemeClr val="accent6">
                      <a:lumMod val="60000"/>
                      <a:lumOff val="40000"/>
                    </a:schemeClr>
                  </a:solidFill>
                  <a:latin typeface="Courier New"/>
                  <a:ea typeface="Courier New"/>
                  <a:cs typeface="Courier New"/>
                  <a:sym typeface="Courier New"/>
                </a:rPr>
                <a:t>originalArray</a:t>
              </a:r>
              <a:r>
                <a:rPr lang="en-US" sz="1600" b="1">
                  <a:solidFill>
                    <a:schemeClr val="accent6">
                      <a:lumMod val="60000"/>
                      <a:lumOff val="40000"/>
                    </a:schemeClr>
                  </a:solidFill>
                  <a:latin typeface="Courier New"/>
                  <a:ea typeface="Courier New"/>
                  <a:cs typeface="Courier New"/>
                  <a:sym typeface="Courier New"/>
                </a:rPr>
                <a:t> remains unchanged)</a:t>
              </a:r>
            </a:p>
            <a:p>
              <a:pPr marL="0" marR="0" lvl="0" indent="0" algn="l" rtl="0">
                <a:lnSpc>
                  <a:spcPct val="100000"/>
                </a:lnSpc>
                <a:spcBef>
                  <a:spcPts val="0"/>
                </a:spcBef>
                <a:spcAft>
                  <a:spcPts val="0"/>
                </a:spcAft>
                <a:buClr>
                  <a:srgbClr val="000000"/>
                </a:buClr>
                <a:buSzPts val="1400"/>
                <a:buFont typeface="Arial"/>
                <a:buNone/>
              </a:pPr>
              <a:endParaRPr lang="en-US" sz="1600" b="1">
                <a:solidFill>
                  <a:schemeClr val="accent6">
                    <a:lumMod val="60000"/>
                    <a:lumOff val="40000"/>
                  </a:schemeClr>
                </a:solidFill>
                <a:latin typeface="Courier New"/>
                <a:ea typeface="Courier New"/>
                <a:cs typeface="Courier New"/>
                <a:sym typeface="Courier New"/>
              </a:endParaRPr>
            </a:p>
          </p:txBody>
        </p:sp>
        <p:sp>
          <p:nvSpPr>
            <p:cNvPr id="8" name="Google Shape;677;p83">
              <a:extLst>
                <a:ext uri="{FF2B5EF4-FFF2-40B4-BE49-F238E27FC236}">
                  <a16:creationId xmlns:a16="http://schemas.microsoft.com/office/drawing/2014/main" id="{44104B51-54E7-F2AC-2183-690D875D0FED}"/>
                </a:ext>
              </a:extLst>
            </p:cNvPr>
            <p:cNvSpPr/>
            <p:nvPr/>
          </p:nvSpPr>
          <p:spPr>
            <a:xfrm>
              <a:off x="5103801" y="2860636"/>
              <a:ext cx="6048395" cy="10632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US" sz="1600" b="1" i="0" u="none" strike="noStrike" cap="none">
                  <a:solidFill>
                    <a:srgbClr val="404040"/>
                  </a:solidFill>
                  <a:latin typeface="Open Sans" pitchFamily="2" charset="0"/>
                  <a:ea typeface="Arial"/>
                  <a:cs typeface="Arial"/>
                  <a:sym typeface="Arial"/>
                </a:rPr>
                <a:t>Example:</a:t>
              </a:r>
              <a:endParaRPr sz="1600" b="1" i="0" u="none" strike="noStrike" cap="none">
                <a:solidFill>
                  <a:srgbClr val="404040"/>
                </a:solidFill>
                <a:latin typeface="Open Sans" pitchFamily="2" charset="0"/>
                <a:ea typeface="Arial"/>
                <a:cs typeface="Arial"/>
                <a:sym typeface="Arial"/>
              </a:endParaRPr>
            </a:p>
          </p:txBody>
        </p:sp>
        <p:sp>
          <p:nvSpPr>
            <p:cNvPr id="9" name="Google Shape;678;p83">
              <a:extLst>
                <a:ext uri="{FF2B5EF4-FFF2-40B4-BE49-F238E27FC236}">
                  <a16:creationId xmlns:a16="http://schemas.microsoft.com/office/drawing/2014/main" id="{E9949DD4-2F0D-EF3B-5767-FF257B29A36C}"/>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Text Placeholder 4">
            <a:extLst>
              <a:ext uri="{FF2B5EF4-FFF2-40B4-BE49-F238E27FC236}">
                <a16:creationId xmlns:a16="http://schemas.microsoft.com/office/drawing/2014/main" id="{E96D2DAC-21B9-D2EA-81C8-D152C3405AD4}"/>
              </a:ext>
            </a:extLst>
          </p:cNvPr>
          <p:cNvSpPr txBox="1">
            <a:spLocks/>
          </p:cNvSpPr>
          <p:nvPr/>
        </p:nvSpPr>
        <p:spPr>
          <a:xfrm>
            <a:off x="3887977" y="1512833"/>
            <a:ext cx="850475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Users can achieve immutability by creating a new array.</a:t>
            </a:r>
          </a:p>
        </p:txBody>
      </p:sp>
      <p:sp>
        <p:nvSpPr>
          <p:cNvPr id="10" name="Text Placeholder 4">
            <a:extLst>
              <a:ext uri="{FF2B5EF4-FFF2-40B4-BE49-F238E27FC236}">
                <a16:creationId xmlns:a16="http://schemas.microsoft.com/office/drawing/2014/main" id="{4EA0217A-8510-0B0F-1142-3F78D04AC87C}"/>
              </a:ext>
            </a:extLst>
          </p:cNvPr>
          <p:cNvSpPr txBox="1">
            <a:spLocks/>
          </p:cNvSpPr>
          <p:nvPr/>
        </p:nvSpPr>
        <p:spPr>
          <a:xfrm>
            <a:off x="1291857" y="7055240"/>
            <a:ext cx="13696999" cy="1391217"/>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spread operator (...) creates a new array (</a:t>
            </a:r>
            <a:r>
              <a:rPr lang="en-US" err="1">
                <a:solidFill>
                  <a:srgbClr val="404040"/>
                </a:solidFill>
                <a:latin typeface="Open Sans" pitchFamily="2" charset="0"/>
              </a:rPr>
              <a:t>newArray</a:t>
            </a:r>
            <a:r>
              <a:rPr lang="en-US">
                <a:solidFill>
                  <a:srgbClr val="404040"/>
                </a:solidFill>
                <a:latin typeface="Open Sans" pitchFamily="2" charset="0"/>
              </a:rPr>
              <a:t>) that includes all elements from the </a:t>
            </a:r>
            <a:r>
              <a:rPr lang="en-US" err="1">
                <a:solidFill>
                  <a:srgbClr val="404040"/>
                </a:solidFill>
                <a:latin typeface="Open Sans" pitchFamily="2" charset="0"/>
              </a:rPr>
              <a:t>originalArray</a:t>
            </a:r>
            <a:r>
              <a:rPr lang="en-US">
                <a:solidFill>
                  <a:srgbClr val="404040"/>
                </a:solidFill>
                <a:latin typeface="Open Sans" pitchFamily="2" charset="0"/>
              </a:rPr>
              <a:t> along with the new element (6). This ensures immutability, as the </a:t>
            </a:r>
            <a:r>
              <a:rPr lang="en-US" err="1">
                <a:solidFill>
                  <a:srgbClr val="404040"/>
                </a:solidFill>
                <a:latin typeface="Open Sans" pitchFamily="2" charset="0"/>
              </a:rPr>
              <a:t>originalArray</a:t>
            </a:r>
            <a:r>
              <a:rPr lang="en-US">
                <a:solidFill>
                  <a:srgbClr val="404040"/>
                </a:solidFill>
                <a:latin typeface="Open Sans" pitchFamily="2" charset="0"/>
              </a:rPr>
              <a:t> is not modified directly.</a:t>
            </a:r>
          </a:p>
        </p:txBody>
      </p:sp>
    </p:spTree>
    <p:extLst>
      <p:ext uri="{BB962C8B-B14F-4D97-AF65-F5344CB8AC3E}">
        <p14:creationId xmlns:p14="http://schemas.microsoft.com/office/powerpoint/2010/main" val="30553230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b="1" i="0">
                <a:effectLst/>
                <a:latin typeface="+mj-lt"/>
              </a:rPr>
              <a:t>Array Immutability: Benefits</a:t>
            </a:r>
            <a:endParaRPr lang="en-US">
              <a:latin typeface="+mj-lt"/>
            </a:endParaRPr>
          </a:p>
        </p:txBody>
      </p:sp>
      <p:sp>
        <p:nvSpPr>
          <p:cNvPr id="24" name="Brandline_LVC">
            <a:extLst>
              <a:ext uri="{FF2B5EF4-FFF2-40B4-BE49-F238E27FC236}">
                <a16:creationId xmlns:a16="http://schemas.microsoft.com/office/drawing/2014/main" id="{43EA8205-397E-7158-6D10-96624A6B4360}"/>
              </a:ext>
            </a:extLst>
          </p:cNvPr>
          <p:cNvSpPr/>
          <p:nvPr/>
        </p:nvSpPr>
        <p:spPr>
          <a:xfrm>
            <a:off x="5270500" y="816324"/>
            <a:ext cx="5726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oogle Shape;1532;p69">
            <a:extLst>
              <a:ext uri="{FF2B5EF4-FFF2-40B4-BE49-F238E27FC236}">
                <a16:creationId xmlns:a16="http://schemas.microsoft.com/office/drawing/2014/main" id="{AE604401-5731-5946-3F1C-172342C156CB}"/>
              </a:ext>
            </a:extLst>
          </p:cNvPr>
          <p:cNvGrpSpPr/>
          <p:nvPr/>
        </p:nvGrpSpPr>
        <p:grpSpPr>
          <a:xfrm>
            <a:off x="3016228" y="2615011"/>
            <a:ext cx="11967564" cy="4797843"/>
            <a:chOff x="3016228" y="2289227"/>
            <a:chExt cx="11967564" cy="4797843"/>
          </a:xfrm>
        </p:grpSpPr>
        <p:sp>
          <p:nvSpPr>
            <p:cNvPr id="6" name="Google Shape;1533;p69">
              <a:extLst>
                <a:ext uri="{FF2B5EF4-FFF2-40B4-BE49-F238E27FC236}">
                  <a16:creationId xmlns:a16="http://schemas.microsoft.com/office/drawing/2014/main" id="{F9975BBB-9315-591C-BD2A-196CB5E87DE3}"/>
                </a:ext>
              </a:extLst>
            </p:cNvPr>
            <p:cNvSpPr/>
            <p:nvPr/>
          </p:nvSpPr>
          <p:spPr>
            <a:xfrm>
              <a:off x="4661236" y="6605440"/>
              <a:ext cx="6924049"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Debugging</a:t>
              </a:r>
              <a:endParaRPr lang="en-US"/>
            </a:p>
          </p:txBody>
        </p:sp>
        <p:sp>
          <p:nvSpPr>
            <p:cNvPr id="8" name="Google Shape;1534;p69">
              <a:extLst>
                <a:ext uri="{FF2B5EF4-FFF2-40B4-BE49-F238E27FC236}">
                  <a16:creationId xmlns:a16="http://schemas.microsoft.com/office/drawing/2014/main" id="{27D52567-F938-3679-2248-014410D5C5B5}"/>
                </a:ext>
              </a:extLst>
            </p:cNvPr>
            <p:cNvSpPr/>
            <p:nvPr/>
          </p:nvSpPr>
          <p:spPr>
            <a:xfrm>
              <a:off x="6489700" y="2425012"/>
              <a:ext cx="3276600" cy="32766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800" b="0" i="0" u="none" strike="noStrike" cap="none">
                  <a:solidFill>
                    <a:schemeClr val="lt1"/>
                  </a:solidFill>
                  <a:latin typeface="Open Sans"/>
                  <a:ea typeface="Open Sans"/>
                  <a:cs typeface="Open Sans"/>
                  <a:sym typeface="Open Sans"/>
                </a:rPr>
                <a:t>IIFEs</a:t>
              </a:r>
              <a:endParaRPr/>
            </a:p>
            <a:p>
              <a:pPr marL="0" marR="0" lvl="0" indent="0" algn="ctr" rtl="0">
                <a:lnSpc>
                  <a:spcPct val="100000"/>
                </a:lnSpc>
                <a:spcBef>
                  <a:spcPts val="0"/>
                </a:spcBef>
                <a:spcAft>
                  <a:spcPts val="0"/>
                </a:spcAft>
                <a:buNone/>
              </a:pPr>
              <a:endParaRPr sz="2800" b="0" i="0" u="none" strike="noStrike" cap="none">
                <a:solidFill>
                  <a:schemeClr val="lt1"/>
                </a:solidFill>
                <a:latin typeface="Open Sans"/>
                <a:ea typeface="Open Sans"/>
                <a:cs typeface="Open Sans"/>
                <a:sym typeface="Open Sans"/>
              </a:endParaRPr>
            </a:p>
          </p:txBody>
        </p:sp>
        <p:sp>
          <p:nvSpPr>
            <p:cNvPr id="9" name="Google Shape;1535;p69">
              <a:extLst>
                <a:ext uri="{FF2B5EF4-FFF2-40B4-BE49-F238E27FC236}">
                  <a16:creationId xmlns:a16="http://schemas.microsoft.com/office/drawing/2014/main" id="{8BA2E040-202F-9BA7-D69B-D1284B0C21C3}"/>
                </a:ext>
              </a:extLst>
            </p:cNvPr>
            <p:cNvSpPr/>
            <p:nvPr/>
          </p:nvSpPr>
          <p:spPr>
            <a:xfrm>
              <a:off x="6353915" y="2289227"/>
              <a:ext cx="3548170" cy="3548170"/>
            </a:xfrm>
            <a:prstGeom prst="ellipse">
              <a:avLst/>
            </a:prstGeom>
            <a:noFill/>
            <a:ln w="19050" cap="flat" cmpd="sng">
              <a:solidFill>
                <a:srgbClr val="7F7F7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grpSp>
          <p:nvGrpSpPr>
            <p:cNvPr id="10" name="Google Shape;1536;p69">
              <a:extLst>
                <a:ext uri="{FF2B5EF4-FFF2-40B4-BE49-F238E27FC236}">
                  <a16:creationId xmlns:a16="http://schemas.microsoft.com/office/drawing/2014/main" id="{554A7B02-F562-36A0-0D54-D0B45D4B817E}"/>
                </a:ext>
              </a:extLst>
            </p:cNvPr>
            <p:cNvGrpSpPr/>
            <p:nvPr/>
          </p:nvGrpSpPr>
          <p:grpSpPr>
            <a:xfrm>
              <a:off x="7215228" y="4719082"/>
              <a:ext cx="1764974" cy="1727996"/>
              <a:chOff x="7078421" y="4902279"/>
              <a:chExt cx="1764974" cy="1727996"/>
            </a:xfrm>
          </p:grpSpPr>
          <p:sp>
            <p:nvSpPr>
              <p:cNvPr id="19" name="Google Shape;1537;p69">
                <a:extLst>
                  <a:ext uri="{FF2B5EF4-FFF2-40B4-BE49-F238E27FC236}">
                    <a16:creationId xmlns:a16="http://schemas.microsoft.com/office/drawing/2014/main" id="{6C0A1969-CD3B-D5EA-6210-2A9A20A9F1DD}"/>
                  </a:ext>
                </a:extLst>
              </p:cNvPr>
              <p:cNvSpPr/>
              <p:nvPr/>
            </p:nvSpPr>
            <p:spPr>
              <a:xfrm>
                <a:off x="7115399" y="4902279"/>
                <a:ext cx="1727996" cy="1727996"/>
              </a:xfrm>
              <a:prstGeom prst="ellipse">
                <a:avLst/>
              </a:prstGeom>
              <a:solidFill>
                <a:srgbClr val="F57C7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20" name="Google Shape;1538;p69">
                <a:extLst>
                  <a:ext uri="{FF2B5EF4-FFF2-40B4-BE49-F238E27FC236}">
                    <a16:creationId xmlns:a16="http://schemas.microsoft.com/office/drawing/2014/main" id="{F87A4E57-F502-5E1F-BA9E-0784C7A7B9C3}"/>
                  </a:ext>
                </a:extLst>
              </p:cNvPr>
              <p:cNvSpPr/>
              <p:nvPr/>
            </p:nvSpPr>
            <p:spPr>
              <a:xfrm>
                <a:off x="7078421" y="5528746"/>
                <a:ext cx="176497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3F3F3F"/>
                    </a:solidFill>
                    <a:latin typeface="Open Sans"/>
                    <a:ea typeface="Open Sans"/>
                    <a:cs typeface="Open Sans"/>
                    <a:sym typeface="Open Sans"/>
                  </a:rPr>
                  <a:t>02</a:t>
                </a:r>
                <a:endParaRPr/>
              </a:p>
            </p:txBody>
          </p:sp>
        </p:grpSp>
        <p:grpSp>
          <p:nvGrpSpPr>
            <p:cNvPr id="11" name="Google Shape;1539;p69">
              <a:extLst>
                <a:ext uri="{FF2B5EF4-FFF2-40B4-BE49-F238E27FC236}">
                  <a16:creationId xmlns:a16="http://schemas.microsoft.com/office/drawing/2014/main" id="{8B22650A-400C-87BD-2764-3EA8E1F3D062}"/>
                </a:ext>
              </a:extLst>
            </p:cNvPr>
            <p:cNvGrpSpPr/>
            <p:nvPr/>
          </p:nvGrpSpPr>
          <p:grpSpPr>
            <a:xfrm>
              <a:off x="5698052" y="2338139"/>
              <a:ext cx="1612900" cy="1612900"/>
              <a:chOff x="5556250" y="2495866"/>
              <a:chExt cx="1612900" cy="1612900"/>
            </a:xfrm>
          </p:grpSpPr>
          <p:sp>
            <p:nvSpPr>
              <p:cNvPr id="17" name="Google Shape;1540;p69">
                <a:extLst>
                  <a:ext uri="{FF2B5EF4-FFF2-40B4-BE49-F238E27FC236}">
                    <a16:creationId xmlns:a16="http://schemas.microsoft.com/office/drawing/2014/main" id="{CEE354C1-0A73-245D-52C4-5E4A81D93D6C}"/>
                  </a:ext>
                </a:extLst>
              </p:cNvPr>
              <p:cNvSpPr/>
              <p:nvPr/>
            </p:nvSpPr>
            <p:spPr>
              <a:xfrm>
                <a:off x="5556250" y="2495866"/>
                <a:ext cx="1612900" cy="1612900"/>
              </a:xfrm>
              <a:prstGeom prst="ellipse">
                <a:avLst/>
              </a:prstGeom>
              <a:solidFill>
                <a:srgbClr val="ACCCEA"/>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18" name="Google Shape;1541;p69">
                <a:extLst>
                  <a:ext uri="{FF2B5EF4-FFF2-40B4-BE49-F238E27FC236}">
                    <a16:creationId xmlns:a16="http://schemas.microsoft.com/office/drawing/2014/main" id="{0E72F62B-40DC-22F0-C5C2-47D58EC48596}"/>
                  </a:ext>
                </a:extLst>
              </p:cNvPr>
              <p:cNvSpPr/>
              <p:nvPr/>
            </p:nvSpPr>
            <p:spPr>
              <a:xfrm>
                <a:off x="5659060" y="3040706"/>
                <a:ext cx="13678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3F3F3F"/>
                    </a:solidFill>
                    <a:latin typeface="Open Sans"/>
                    <a:ea typeface="Open Sans"/>
                    <a:cs typeface="Open Sans"/>
                    <a:sym typeface="Open Sans"/>
                  </a:rPr>
                  <a:t>01</a:t>
                </a:r>
                <a:endParaRPr/>
              </a:p>
            </p:txBody>
          </p:sp>
        </p:grpSp>
        <p:grpSp>
          <p:nvGrpSpPr>
            <p:cNvPr id="12" name="Google Shape;1542;p69">
              <a:extLst>
                <a:ext uri="{FF2B5EF4-FFF2-40B4-BE49-F238E27FC236}">
                  <a16:creationId xmlns:a16="http://schemas.microsoft.com/office/drawing/2014/main" id="{A03FACCB-70CF-AA5C-3174-CD16A720E0B9}"/>
                </a:ext>
              </a:extLst>
            </p:cNvPr>
            <p:cNvGrpSpPr/>
            <p:nvPr/>
          </p:nvGrpSpPr>
          <p:grpSpPr>
            <a:xfrm>
              <a:off x="8875529" y="2381681"/>
              <a:ext cx="1682419" cy="1612900"/>
              <a:chOff x="8668414" y="2606445"/>
              <a:chExt cx="1682419" cy="1612900"/>
            </a:xfrm>
          </p:grpSpPr>
          <p:sp>
            <p:nvSpPr>
              <p:cNvPr id="15" name="Google Shape;1543;p69">
                <a:extLst>
                  <a:ext uri="{FF2B5EF4-FFF2-40B4-BE49-F238E27FC236}">
                    <a16:creationId xmlns:a16="http://schemas.microsoft.com/office/drawing/2014/main" id="{18AEB5C4-A056-689E-6597-DD5E198EDF48}"/>
                  </a:ext>
                </a:extLst>
              </p:cNvPr>
              <p:cNvSpPr/>
              <p:nvPr/>
            </p:nvSpPr>
            <p:spPr>
              <a:xfrm>
                <a:off x="8686260" y="2606445"/>
                <a:ext cx="1612900" cy="1612900"/>
              </a:xfrm>
              <a:prstGeom prst="ellipse">
                <a:avLst/>
              </a:prstGeom>
              <a:solidFill>
                <a:srgbClr val="FFDC6D"/>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16" name="Google Shape;1544;p69">
                <a:extLst>
                  <a:ext uri="{FF2B5EF4-FFF2-40B4-BE49-F238E27FC236}">
                    <a16:creationId xmlns:a16="http://schemas.microsoft.com/office/drawing/2014/main" id="{55B9EF5C-6AF3-4594-342A-B68B665826D2}"/>
                  </a:ext>
                </a:extLst>
              </p:cNvPr>
              <p:cNvSpPr/>
              <p:nvPr/>
            </p:nvSpPr>
            <p:spPr>
              <a:xfrm>
                <a:off x="8668414" y="3119016"/>
                <a:ext cx="168241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3F3F3F"/>
                    </a:solidFill>
                    <a:latin typeface="Open Sans"/>
                    <a:ea typeface="Open Sans"/>
                    <a:cs typeface="Open Sans"/>
                    <a:sym typeface="Open Sans"/>
                  </a:rPr>
                  <a:t>03</a:t>
                </a:r>
                <a:endParaRPr/>
              </a:p>
            </p:txBody>
          </p:sp>
        </p:grpSp>
        <p:sp>
          <p:nvSpPr>
            <p:cNvPr id="13" name="Google Shape;1545;p69">
              <a:extLst>
                <a:ext uri="{FF2B5EF4-FFF2-40B4-BE49-F238E27FC236}">
                  <a16:creationId xmlns:a16="http://schemas.microsoft.com/office/drawing/2014/main" id="{D26E6B63-7379-8D7C-D64C-DA60CDFA0730}"/>
                </a:ext>
              </a:extLst>
            </p:cNvPr>
            <p:cNvSpPr/>
            <p:nvPr/>
          </p:nvSpPr>
          <p:spPr>
            <a:xfrm>
              <a:off x="3016228" y="2736233"/>
              <a:ext cx="2442638"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i="0" u="none" strike="noStrike" cap="none">
                  <a:solidFill>
                    <a:srgbClr val="3F3F3F"/>
                  </a:solidFill>
                  <a:latin typeface="Open Sans"/>
                  <a:ea typeface="Open Sans"/>
                  <a:cs typeface="Open Sans"/>
                  <a:sym typeface="Open Sans"/>
                </a:rPr>
                <a:t>Predictability</a:t>
              </a:r>
              <a:endParaRPr lang="en-US"/>
            </a:p>
          </p:txBody>
        </p:sp>
        <p:sp>
          <p:nvSpPr>
            <p:cNvPr id="14" name="Google Shape;1546;p69">
              <a:extLst>
                <a:ext uri="{FF2B5EF4-FFF2-40B4-BE49-F238E27FC236}">
                  <a16:creationId xmlns:a16="http://schemas.microsoft.com/office/drawing/2014/main" id="{77983D9E-9492-3333-094C-ADF8EB964CFA}"/>
                </a:ext>
              </a:extLst>
            </p:cNvPr>
            <p:cNvSpPr/>
            <p:nvPr/>
          </p:nvSpPr>
          <p:spPr>
            <a:xfrm>
              <a:off x="10240882" y="2736233"/>
              <a:ext cx="4742910"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4999"/>
                </a:lnSpc>
                <a:spcBef>
                  <a:spcPts val="0"/>
                </a:spcBef>
                <a:spcAft>
                  <a:spcPts val="0"/>
                </a:spcAft>
                <a:buNone/>
              </a:pPr>
              <a:r>
                <a:rPr lang="en-US" sz="2200" b="0" i="0" u="none" strike="noStrike" cap="none">
                  <a:solidFill>
                    <a:srgbClr val="3F3F3F"/>
                  </a:solidFill>
                  <a:latin typeface="Open Sans"/>
                  <a:ea typeface="Open Sans"/>
                  <a:cs typeface="Open Sans"/>
                  <a:sym typeface="Open Sans"/>
                </a:rPr>
                <a:t>Functional programming</a:t>
              </a:r>
              <a:endParaRPr lang="en-US" sz="1400" b="0" i="0" u="none" strike="noStrike" cap="none">
                <a:solidFill>
                  <a:srgbClr val="3F3F3F"/>
                </a:solidFill>
                <a:latin typeface="Arial"/>
                <a:ea typeface="Arial"/>
                <a:cs typeface="Arial"/>
                <a:sym typeface="Arial"/>
              </a:endParaRPr>
            </a:p>
          </p:txBody>
        </p:sp>
      </p:grpSp>
      <p:sp>
        <p:nvSpPr>
          <p:cNvPr id="5" name="Text Placeholder 4">
            <a:extLst>
              <a:ext uri="{FF2B5EF4-FFF2-40B4-BE49-F238E27FC236}">
                <a16:creationId xmlns:a16="http://schemas.microsoft.com/office/drawing/2014/main" id="{59BBC915-2B69-9DD9-C892-1170DE23FFC2}"/>
              </a:ext>
            </a:extLst>
          </p:cNvPr>
          <p:cNvSpPr txBox="1">
            <a:spLocks/>
          </p:cNvSpPr>
          <p:nvPr/>
        </p:nvSpPr>
        <p:spPr>
          <a:xfrm>
            <a:off x="2480439" y="1512833"/>
            <a:ext cx="11319834"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some benefits of immutability in JavaScript arrays:</a:t>
            </a:r>
          </a:p>
        </p:txBody>
      </p:sp>
    </p:spTree>
    <p:extLst>
      <p:ext uri="{BB962C8B-B14F-4D97-AF65-F5344CB8AC3E}">
        <p14:creationId xmlns:p14="http://schemas.microsoft.com/office/powerpoint/2010/main" val="924215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i="0">
                <a:solidFill>
                  <a:srgbClr val="3F3F3F"/>
                </a:solidFill>
                <a:latin typeface="Open Sans"/>
                <a:ea typeface="Open Sans"/>
                <a:cs typeface="Open Sans"/>
                <a:sym typeface="Open Sans"/>
              </a:rPr>
              <a:t>DOM Model</a:t>
            </a:r>
            <a:endParaRPr>
              <a:solidFill>
                <a:srgbClr val="3F3F3F"/>
              </a:solidFill>
              <a:latin typeface="Open Sans"/>
              <a:ea typeface="Open Sans"/>
              <a:cs typeface="Open Sans"/>
              <a:sym typeface="Open Sans"/>
            </a:endParaRPr>
          </a:p>
        </p:txBody>
      </p:sp>
      <p:grpSp>
        <p:nvGrpSpPr>
          <p:cNvPr id="331" name="Google Shape;331;p18"/>
          <p:cNvGrpSpPr/>
          <p:nvPr/>
        </p:nvGrpSpPr>
        <p:grpSpPr>
          <a:xfrm>
            <a:off x="3241040" y="2774726"/>
            <a:ext cx="9773920" cy="5203869"/>
            <a:chOff x="3241040" y="2400232"/>
            <a:chExt cx="9773920" cy="5724256"/>
          </a:xfrm>
        </p:grpSpPr>
        <p:cxnSp>
          <p:nvCxnSpPr>
            <p:cNvPr id="332" name="Google Shape;332;p18"/>
            <p:cNvCxnSpPr/>
            <p:nvPr/>
          </p:nvCxnSpPr>
          <p:spPr>
            <a:xfrm>
              <a:off x="4391335" y="4503730"/>
              <a:ext cx="0" cy="450688"/>
            </a:xfrm>
            <a:prstGeom prst="straightConnector1">
              <a:avLst/>
            </a:prstGeom>
            <a:noFill/>
            <a:ln w="9525" cap="flat" cmpd="sng">
              <a:solidFill>
                <a:srgbClr val="5597D3"/>
              </a:solidFill>
              <a:prstDash val="solid"/>
              <a:round/>
              <a:headEnd type="none" w="sm" len="sm"/>
              <a:tailEnd type="none" w="sm" len="sm"/>
            </a:ln>
          </p:spPr>
        </p:cxnSp>
        <p:cxnSp>
          <p:nvCxnSpPr>
            <p:cNvPr id="333" name="Google Shape;333;p18"/>
            <p:cNvCxnSpPr/>
            <p:nvPr/>
          </p:nvCxnSpPr>
          <p:spPr>
            <a:xfrm>
              <a:off x="4391335" y="5730829"/>
              <a:ext cx="0" cy="516190"/>
            </a:xfrm>
            <a:prstGeom prst="straightConnector1">
              <a:avLst/>
            </a:prstGeom>
            <a:noFill/>
            <a:ln w="9525" cap="flat" cmpd="sng">
              <a:solidFill>
                <a:srgbClr val="5597D3"/>
              </a:solidFill>
              <a:prstDash val="solid"/>
              <a:round/>
              <a:headEnd type="none" w="sm" len="sm"/>
              <a:tailEnd type="none" w="sm" len="sm"/>
            </a:ln>
          </p:spPr>
        </p:cxnSp>
        <p:cxnSp>
          <p:nvCxnSpPr>
            <p:cNvPr id="334" name="Google Shape;334;p18"/>
            <p:cNvCxnSpPr/>
            <p:nvPr/>
          </p:nvCxnSpPr>
          <p:spPr>
            <a:xfrm>
              <a:off x="4391335" y="7006966"/>
              <a:ext cx="0" cy="338882"/>
            </a:xfrm>
            <a:prstGeom prst="straightConnector1">
              <a:avLst/>
            </a:prstGeom>
            <a:noFill/>
            <a:ln w="9525" cap="flat" cmpd="sng">
              <a:solidFill>
                <a:srgbClr val="5597D3"/>
              </a:solidFill>
              <a:prstDash val="solid"/>
              <a:round/>
              <a:headEnd type="none" w="sm" len="sm"/>
              <a:tailEnd type="none" w="sm" len="sm"/>
            </a:ln>
          </p:spPr>
        </p:cxnSp>
        <p:sp>
          <p:nvSpPr>
            <p:cNvPr id="335" name="Google Shape;335;p18"/>
            <p:cNvSpPr/>
            <p:nvPr/>
          </p:nvSpPr>
          <p:spPr>
            <a:xfrm>
              <a:off x="6249667" y="2400232"/>
              <a:ext cx="2325030" cy="667654"/>
            </a:xfrm>
            <a:prstGeom prst="roundRect">
              <a:avLst>
                <a:gd name="adj" fmla="val 16667"/>
              </a:avLst>
            </a:prstGeom>
            <a:solidFill>
              <a:srgbClr val="F7CAAC"/>
            </a:solidFill>
            <a:ln w="25400"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36" name="Google Shape;336;p18"/>
            <p:cNvSpPr/>
            <p:nvPr/>
          </p:nvSpPr>
          <p:spPr>
            <a:xfrm>
              <a:off x="6249667" y="3454443"/>
              <a:ext cx="2325030" cy="667655"/>
            </a:xfrm>
            <a:prstGeom prst="roundRect">
              <a:avLst>
                <a:gd name="adj" fmla="val 16667"/>
              </a:avLst>
            </a:prstGeom>
            <a:solidFill>
              <a:srgbClr val="DBDBDB"/>
            </a:solidFill>
            <a:ln w="25400" cap="flat" cmpd="sng">
              <a:solidFill>
                <a:srgbClr val="DBDB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37" name="Google Shape;337;p18"/>
            <p:cNvSpPr/>
            <p:nvPr/>
          </p:nvSpPr>
          <p:spPr>
            <a:xfrm>
              <a:off x="10714370" y="7358300"/>
              <a:ext cx="2300588" cy="759948"/>
            </a:xfrm>
            <a:prstGeom prst="roundRect">
              <a:avLst>
                <a:gd name="adj" fmla="val 16667"/>
              </a:avLst>
            </a:prstGeom>
            <a:solidFill>
              <a:srgbClr val="B3C6E7"/>
            </a:solidFill>
            <a:ln w="25400" cap="flat" cmpd="sng">
              <a:solidFill>
                <a:srgbClr val="B3C6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38" name="Google Shape;338;p18"/>
            <p:cNvSpPr/>
            <p:nvPr/>
          </p:nvSpPr>
          <p:spPr>
            <a:xfrm>
              <a:off x="6786203" y="7358300"/>
              <a:ext cx="2300588" cy="759948"/>
            </a:xfrm>
            <a:prstGeom prst="roundRect">
              <a:avLst>
                <a:gd name="adj" fmla="val 16667"/>
              </a:avLst>
            </a:prstGeom>
            <a:solidFill>
              <a:srgbClr val="B3C6E7"/>
            </a:solidFill>
            <a:ln w="25400" cap="flat" cmpd="sng">
              <a:solidFill>
                <a:srgbClr val="B3C6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39" name="Google Shape;339;p18"/>
            <p:cNvSpPr/>
            <p:nvPr/>
          </p:nvSpPr>
          <p:spPr>
            <a:xfrm>
              <a:off x="3241040" y="7358300"/>
              <a:ext cx="2300589" cy="759947"/>
            </a:xfrm>
            <a:prstGeom prst="roundRect">
              <a:avLst>
                <a:gd name="adj" fmla="val 16667"/>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40" name="Google Shape;340;p18"/>
            <p:cNvSpPr/>
            <p:nvPr/>
          </p:nvSpPr>
          <p:spPr>
            <a:xfrm>
              <a:off x="3241040" y="6247019"/>
              <a:ext cx="2300589" cy="759947"/>
            </a:xfrm>
            <a:prstGeom prst="roundRect">
              <a:avLst>
                <a:gd name="adj" fmla="val 16667"/>
              </a:avLst>
            </a:prstGeom>
            <a:solidFill>
              <a:srgbClr val="C4E0B2"/>
            </a:solidFill>
            <a:ln w="25400" cap="flat" cmpd="sng">
              <a:solidFill>
                <a:srgbClr val="C4E0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41" name="Google Shape;341;p18"/>
            <p:cNvSpPr/>
            <p:nvPr/>
          </p:nvSpPr>
          <p:spPr>
            <a:xfrm>
              <a:off x="10714371" y="6220501"/>
              <a:ext cx="2300589" cy="759948"/>
            </a:xfrm>
            <a:prstGeom prst="roundRect">
              <a:avLst>
                <a:gd name="adj" fmla="val 16667"/>
              </a:avLst>
            </a:prstGeom>
            <a:solidFill>
              <a:srgbClr val="FEE599"/>
            </a:solidFill>
            <a:ln w="25400" cap="flat" cmpd="sng">
              <a:solidFill>
                <a:srgbClr val="FEE5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42" name="Google Shape;342;p18"/>
            <p:cNvSpPr/>
            <p:nvPr/>
          </p:nvSpPr>
          <p:spPr>
            <a:xfrm>
              <a:off x="6786204" y="6220501"/>
              <a:ext cx="2300587" cy="759948"/>
            </a:xfrm>
            <a:prstGeom prst="roundRect">
              <a:avLst>
                <a:gd name="adj" fmla="val 16667"/>
              </a:avLst>
            </a:prstGeom>
            <a:solidFill>
              <a:srgbClr val="FEE599"/>
            </a:solidFill>
            <a:ln w="25400" cap="flat" cmpd="sng">
              <a:solidFill>
                <a:srgbClr val="FEE5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43" name="Google Shape;343;p18"/>
            <p:cNvSpPr/>
            <p:nvPr/>
          </p:nvSpPr>
          <p:spPr>
            <a:xfrm>
              <a:off x="8750287" y="4893827"/>
              <a:ext cx="2300589" cy="759949"/>
            </a:xfrm>
            <a:prstGeom prst="roundRect">
              <a:avLst>
                <a:gd name="adj" fmla="val 16667"/>
              </a:avLst>
            </a:prstGeom>
            <a:solidFill>
              <a:srgbClr val="FBE4D4"/>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44" name="Google Shape;344;p18"/>
            <p:cNvSpPr/>
            <p:nvPr/>
          </p:nvSpPr>
          <p:spPr>
            <a:xfrm>
              <a:off x="3241040" y="4966514"/>
              <a:ext cx="2300589" cy="764315"/>
            </a:xfrm>
            <a:prstGeom prst="roundRect">
              <a:avLst>
                <a:gd name="adj" fmla="val 16667"/>
              </a:avLst>
            </a:prstGeom>
            <a:solidFill>
              <a:srgbClr val="FBE4D4"/>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cxnSp>
          <p:nvCxnSpPr>
            <p:cNvPr id="345" name="Google Shape;345;p18"/>
            <p:cNvCxnSpPr/>
            <p:nvPr/>
          </p:nvCxnSpPr>
          <p:spPr>
            <a:xfrm>
              <a:off x="7319655" y="4131204"/>
              <a:ext cx="0" cy="374192"/>
            </a:xfrm>
            <a:prstGeom prst="straightConnector1">
              <a:avLst/>
            </a:prstGeom>
            <a:noFill/>
            <a:ln w="9525" cap="flat" cmpd="sng">
              <a:solidFill>
                <a:srgbClr val="5597D3"/>
              </a:solidFill>
              <a:prstDash val="solid"/>
              <a:round/>
              <a:headEnd type="none" w="sm" len="sm"/>
              <a:tailEnd type="none" w="sm" len="sm"/>
            </a:ln>
          </p:spPr>
        </p:cxnSp>
        <p:cxnSp>
          <p:nvCxnSpPr>
            <p:cNvPr id="346" name="Google Shape;346;p18"/>
            <p:cNvCxnSpPr/>
            <p:nvPr/>
          </p:nvCxnSpPr>
          <p:spPr>
            <a:xfrm>
              <a:off x="7315892" y="4508656"/>
              <a:ext cx="2518966" cy="0"/>
            </a:xfrm>
            <a:prstGeom prst="straightConnector1">
              <a:avLst/>
            </a:prstGeom>
            <a:noFill/>
            <a:ln w="9525" cap="flat" cmpd="sng">
              <a:solidFill>
                <a:srgbClr val="5597D3"/>
              </a:solidFill>
              <a:prstDash val="solid"/>
              <a:round/>
              <a:headEnd type="none" w="sm" len="sm"/>
              <a:tailEnd type="none" w="sm" len="sm"/>
            </a:ln>
          </p:spPr>
        </p:cxnSp>
        <p:cxnSp>
          <p:nvCxnSpPr>
            <p:cNvPr id="347" name="Google Shape;347;p18"/>
            <p:cNvCxnSpPr/>
            <p:nvPr/>
          </p:nvCxnSpPr>
          <p:spPr>
            <a:xfrm>
              <a:off x="4391334" y="4966514"/>
              <a:ext cx="0" cy="0"/>
            </a:xfrm>
            <a:prstGeom prst="straightConnector1">
              <a:avLst/>
            </a:prstGeom>
            <a:noFill/>
            <a:ln w="9525" cap="flat" cmpd="sng">
              <a:solidFill>
                <a:srgbClr val="5597D3"/>
              </a:solidFill>
              <a:prstDash val="solid"/>
              <a:round/>
              <a:headEnd type="none" w="sm" len="sm"/>
              <a:tailEnd type="none" w="sm" len="sm"/>
            </a:ln>
          </p:spPr>
        </p:cxnSp>
        <p:cxnSp>
          <p:nvCxnSpPr>
            <p:cNvPr id="348" name="Google Shape;348;p18"/>
            <p:cNvCxnSpPr/>
            <p:nvPr/>
          </p:nvCxnSpPr>
          <p:spPr>
            <a:xfrm>
              <a:off x="4391334" y="4966514"/>
              <a:ext cx="0" cy="0"/>
            </a:xfrm>
            <a:prstGeom prst="straightConnector1">
              <a:avLst/>
            </a:prstGeom>
            <a:noFill/>
            <a:ln w="9525" cap="flat" cmpd="sng">
              <a:solidFill>
                <a:srgbClr val="5597D3"/>
              </a:solidFill>
              <a:prstDash val="solid"/>
              <a:round/>
              <a:headEnd type="none" w="sm" len="sm"/>
              <a:tailEnd type="none" w="sm" len="sm"/>
            </a:ln>
          </p:spPr>
        </p:cxnSp>
        <p:cxnSp>
          <p:nvCxnSpPr>
            <p:cNvPr id="349" name="Google Shape;349;p18"/>
            <p:cNvCxnSpPr/>
            <p:nvPr/>
          </p:nvCxnSpPr>
          <p:spPr>
            <a:xfrm>
              <a:off x="4391334" y="4508656"/>
              <a:ext cx="2942447" cy="0"/>
            </a:xfrm>
            <a:prstGeom prst="straightConnector1">
              <a:avLst/>
            </a:prstGeom>
            <a:noFill/>
            <a:ln w="9525" cap="flat" cmpd="sng">
              <a:solidFill>
                <a:srgbClr val="5597D3"/>
              </a:solidFill>
              <a:prstDash val="solid"/>
              <a:round/>
              <a:headEnd type="none" w="sm" len="sm"/>
              <a:tailEnd type="none" w="sm" len="sm"/>
            </a:ln>
          </p:spPr>
        </p:cxnSp>
        <p:cxnSp>
          <p:nvCxnSpPr>
            <p:cNvPr id="350" name="Google Shape;350;p18"/>
            <p:cNvCxnSpPr/>
            <p:nvPr/>
          </p:nvCxnSpPr>
          <p:spPr>
            <a:xfrm>
              <a:off x="9831699" y="4503730"/>
              <a:ext cx="0" cy="377077"/>
            </a:xfrm>
            <a:prstGeom prst="straightConnector1">
              <a:avLst/>
            </a:prstGeom>
            <a:noFill/>
            <a:ln w="9525" cap="flat" cmpd="sng">
              <a:solidFill>
                <a:srgbClr val="5597D3"/>
              </a:solidFill>
              <a:prstDash val="solid"/>
              <a:round/>
              <a:headEnd type="none" w="sm" len="sm"/>
              <a:tailEnd type="none" w="sm" len="sm"/>
            </a:ln>
          </p:spPr>
        </p:cxnSp>
        <p:cxnSp>
          <p:nvCxnSpPr>
            <p:cNvPr id="351" name="Google Shape;351;p18"/>
            <p:cNvCxnSpPr/>
            <p:nvPr/>
          </p:nvCxnSpPr>
          <p:spPr>
            <a:xfrm rot="10800000">
              <a:off x="9900582" y="5653776"/>
              <a:ext cx="0" cy="320447"/>
            </a:xfrm>
            <a:prstGeom prst="straightConnector1">
              <a:avLst/>
            </a:prstGeom>
            <a:noFill/>
            <a:ln w="9525" cap="flat" cmpd="sng">
              <a:solidFill>
                <a:srgbClr val="5597D3"/>
              </a:solidFill>
              <a:prstDash val="solid"/>
              <a:round/>
              <a:headEnd type="none" w="sm" len="sm"/>
              <a:tailEnd type="none" w="sm" len="sm"/>
            </a:ln>
          </p:spPr>
        </p:cxnSp>
        <p:cxnSp>
          <p:nvCxnSpPr>
            <p:cNvPr id="352" name="Google Shape;352;p18"/>
            <p:cNvCxnSpPr/>
            <p:nvPr/>
          </p:nvCxnSpPr>
          <p:spPr>
            <a:xfrm>
              <a:off x="9900582" y="5974112"/>
              <a:ext cx="1967568" cy="0"/>
            </a:xfrm>
            <a:prstGeom prst="straightConnector1">
              <a:avLst/>
            </a:prstGeom>
            <a:noFill/>
            <a:ln w="9525" cap="flat" cmpd="sng">
              <a:solidFill>
                <a:srgbClr val="5597D3"/>
              </a:solidFill>
              <a:prstDash val="solid"/>
              <a:round/>
              <a:headEnd type="none" w="sm" len="sm"/>
              <a:tailEnd type="none" w="sm" len="sm"/>
            </a:ln>
          </p:spPr>
        </p:cxnSp>
        <p:cxnSp>
          <p:nvCxnSpPr>
            <p:cNvPr id="353" name="Google Shape;353;p18"/>
            <p:cNvCxnSpPr/>
            <p:nvPr/>
          </p:nvCxnSpPr>
          <p:spPr>
            <a:xfrm>
              <a:off x="7930515" y="5974112"/>
              <a:ext cx="1970067" cy="0"/>
            </a:xfrm>
            <a:prstGeom prst="straightConnector1">
              <a:avLst/>
            </a:prstGeom>
            <a:noFill/>
            <a:ln w="9525" cap="flat" cmpd="sng">
              <a:solidFill>
                <a:srgbClr val="5597D3"/>
              </a:solidFill>
              <a:prstDash val="solid"/>
              <a:round/>
              <a:headEnd type="none" w="sm" len="sm"/>
              <a:tailEnd type="none" w="sm" len="sm"/>
            </a:ln>
          </p:spPr>
        </p:cxnSp>
        <p:cxnSp>
          <p:nvCxnSpPr>
            <p:cNvPr id="354" name="Google Shape;354;p18"/>
            <p:cNvCxnSpPr/>
            <p:nvPr/>
          </p:nvCxnSpPr>
          <p:spPr>
            <a:xfrm>
              <a:off x="7934618" y="5974112"/>
              <a:ext cx="0" cy="236711"/>
            </a:xfrm>
            <a:prstGeom prst="straightConnector1">
              <a:avLst/>
            </a:prstGeom>
            <a:noFill/>
            <a:ln w="9525" cap="flat" cmpd="sng">
              <a:solidFill>
                <a:srgbClr val="5597D3"/>
              </a:solidFill>
              <a:prstDash val="solid"/>
              <a:round/>
              <a:headEnd type="none" w="sm" len="sm"/>
              <a:tailEnd type="none" w="sm" len="sm"/>
            </a:ln>
          </p:spPr>
        </p:cxnSp>
        <p:cxnSp>
          <p:nvCxnSpPr>
            <p:cNvPr id="355" name="Google Shape;355;p18"/>
            <p:cNvCxnSpPr/>
            <p:nvPr/>
          </p:nvCxnSpPr>
          <p:spPr>
            <a:xfrm>
              <a:off x="11864663" y="5974112"/>
              <a:ext cx="0" cy="236711"/>
            </a:xfrm>
            <a:prstGeom prst="straightConnector1">
              <a:avLst/>
            </a:prstGeom>
            <a:noFill/>
            <a:ln w="9525" cap="flat" cmpd="sng">
              <a:solidFill>
                <a:srgbClr val="5597D3"/>
              </a:solidFill>
              <a:prstDash val="solid"/>
              <a:round/>
              <a:headEnd type="none" w="sm" len="sm"/>
              <a:tailEnd type="none" w="sm" len="sm"/>
            </a:ln>
          </p:spPr>
        </p:cxnSp>
        <p:cxnSp>
          <p:nvCxnSpPr>
            <p:cNvPr id="356" name="Google Shape;356;p18"/>
            <p:cNvCxnSpPr/>
            <p:nvPr/>
          </p:nvCxnSpPr>
          <p:spPr>
            <a:xfrm rot="10800000">
              <a:off x="7934619" y="6989727"/>
              <a:ext cx="0" cy="356121"/>
            </a:xfrm>
            <a:prstGeom prst="straightConnector1">
              <a:avLst/>
            </a:prstGeom>
            <a:noFill/>
            <a:ln w="9525" cap="flat" cmpd="sng">
              <a:solidFill>
                <a:srgbClr val="5597D3"/>
              </a:solidFill>
              <a:prstDash val="solid"/>
              <a:round/>
              <a:headEnd type="none" w="sm" len="sm"/>
              <a:tailEnd type="none" w="sm" len="sm"/>
            </a:ln>
          </p:spPr>
        </p:cxnSp>
        <p:cxnSp>
          <p:nvCxnSpPr>
            <p:cNvPr id="357" name="Google Shape;357;p18"/>
            <p:cNvCxnSpPr/>
            <p:nvPr/>
          </p:nvCxnSpPr>
          <p:spPr>
            <a:xfrm rot="10800000">
              <a:off x="11864663" y="6989727"/>
              <a:ext cx="0" cy="356121"/>
            </a:xfrm>
            <a:prstGeom prst="straightConnector1">
              <a:avLst/>
            </a:prstGeom>
            <a:noFill/>
            <a:ln w="9525" cap="flat" cmpd="sng">
              <a:solidFill>
                <a:srgbClr val="5597D3"/>
              </a:solidFill>
              <a:prstDash val="solid"/>
              <a:round/>
              <a:headEnd type="none" w="sm" len="sm"/>
              <a:tailEnd type="none" w="sm" len="sm"/>
            </a:ln>
          </p:spPr>
        </p:cxnSp>
        <p:cxnSp>
          <p:nvCxnSpPr>
            <p:cNvPr id="358" name="Google Shape;358;p18"/>
            <p:cNvCxnSpPr/>
            <p:nvPr/>
          </p:nvCxnSpPr>
          <p:spPr>
            <a:xfrm>
              <a:off x="7315892" y="3067886"/>
              <a:ext cx="0" cy="376497"/>
            </a:xfrm>
            <a:prstGeom prst="straightConnector1">
              <a:avLst/>
            </a:prstGeom>
            <a:noFill/>
            <a:ln w="9525" cap="flat" cmpd="sng">
              <a:solidFill>
                <a:srgbClr val="5597D3"/>
              </a:solidFill>
              <a:prstDash val="solid"/>
              <a:round/>
              <a:headEnd type="none" w="sm" len="sm"/>
              <a:tailEnd type="none" w="sm" len="sm"/>
            </a:ln>
          </p:spPr>
        </p:cxnSp>
        <p:sp>
          <p:nvSpPr>
            <p:cNvPr id="359" name="Google Shape;359;p18"/>
            <p:cNvSpPr txBox="1"/>
            <p:nvPr/>
          </p:nvSpPr>
          <p:spPr>
            <a:xfrm>
              <a:off x="6492737" y="2518635"/>
              <a:ext cx="1713694" cy="43084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Document</a:t>
              </a:r>
              <a:endParaRPr sz="2200" b="0" i="0" u="none" strike="noStrike" cap="none">
                <a:solidFill>
                  <a:srgbClr val="3F3F3F"/>
                </a:solidFill>
                <a:latin typeface="Open Sans"/>
                <a:ea typeface="Open Sans"/>
                <a:cs typeface="Open Sans"/>
                <a:sym typeface="Open Sans"/>
              </a:endParaRPr>
            </a:p>
          </p:txBody>
        </p:sp>
        <p:sp>
          <p:nvSpPr>
            <p:cNvPr id="360" name="Google Shape;360;p18"/>
            <p:cNvSpPr txBox="1"/>
            <p:nvPr/>
          </p:nvSpPr>
          <p:spPr>
            <a:xfrm>
              <a:off x="6182231" y="3412676"/>
              <a:ext cx="2459902" cy="76940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Root element</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&lt;html&gt;</a:t>
              </a:r>
              <a:endParaRPr sz="1400" b="0" i="0" u="none" strike="noStrike" cap="none">
                <a:solidFill>
                  <a:srgbClr val="3F3F3F"/>
                </a:solidFill>
                <a:latin typeface="Arial"/>
                <a:ea typeface="Arial"/>
                <a:cs typeface="Arial"/>
                <a:sym typeface="Arial"/>
              </a:endParaRPr>
            </a:p>
          </p:txBody>
        </p:sp>
        <p:sp>
          <p:nvSpPr>
            <p:cNvPr id="361" name="Google Shape;361;p18"/>
            <p:cNvSpPr txBox="1"/>
            <p:nvPr/>
          </p:nvSpPr>
          <p:spPr>
            <a:xfrm>
              <a:off x="3461678" y="4966154"/>
              <a:ext cx="1859313" cy="76940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Element </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&lt;head&gt;</a:t>
              </a:r>
              <a:endParaRPr sz="2200" b="0" i="0" u="none" strike="noStrike" cap="none">
                <a:solidFill>
                  <a:srgbClr val="3F3F3F"/>
                </a:solidFill>
                <a:latin typeface="Open Sans"/>
                <a:ea typeface="Open Sans"/>
                <a:cs typeface="Open Sans"/>
                <a:sym typeface="Open Sans"/>
              </a:endParaRPr>
            </a:p>
          </p:txBody>
        </p:sp>
        <p:sp>
          <p:nvSpPr>
            <p:cNvPr id="362" name="Google Shape;362;p18"/>
            <p:cNvSpPr txBox="1"/>
            <p:nvPr/>
          </p:nvSpPr>
          <p:spPr>
            <a:xfrm>
              <a:off x="9168567" y="4894996"/>
              <a:ext cx="1464030" cy="76940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Element </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&lt;body&gt;</a:t>
              </a:r>
              <a:endParaRPr sz="2200" b="0" i="0" u="none" strike="noStrike" cap="none">
                <a:solidFill>
                  <a:srgbClr val="3F3F3F"/>
                </a:solidFill>
                <a:latin typeface="Open Sans"/>
                <a:ea typeface="Open Sans"/>
                <a:cs typeface="Open Sans"/>
                <a:sym typeface="Open Sans"/>
              </a:endParaRPr>
            </a:p>
          </p:txBody>
        </p:sp>
        <p:sp>
          <p:nvSpPr>
            <p:cNvPr id="363" name="Google Shape;363;p18"/>
            <p:cNvSpPr txBox="1"/>
            <p:nvPr/>
          </p:nvSpPr>
          <p:spPr>
            <a:xfrm>
              <a:off x="7230860" y="6266647"/>
              <a:ext cx="1411272"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Element </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&lt;h1&gt;</a:t>
              </a:r>
              <a:endParaRPr sz="2200" b="0" i="0" u="none" strike="noStrike" cap="none">
                <a:solidFill>
                  <a:srgbClr val="3F3F3F"/>
                </a:solidFill>
                <a:latin typeface="Open Sans"/>
                <a:ea typeface="Open Sans"/>
                <a:cs typeface="Open Sans"/>
                <a:sym typeface="Open Sans"/>
              </a:endParaRPr>
            </a:p>
          </p:txBody>
        </p:sp>
        <p:sp>
          <p:nvSpPr>
            <p:cNvPr id="364" name="Google Shape;364;p18"/>
            <p:cNvSpPr txBox="1"/>
            <p:nvPr/>
          </p:nvSpPr>
          <p:spPr>
            <a:xfrm>
              <a:off x="10853411" y="6215773"/>
              <a:ext cx="2022504" cy="76940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Element </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&lt;p&gt;</a:t>
              </a:r>
              <a:endParaRPr sz="2200" b="0" i="0" u="none" strike="noStrike" cap="none">
                <a:solidFill>
                  <a:srgbClr val="3F3F3F"/>
                </a:solidFill>
                <a:latin typeface="Open Sans"/>
                <a:ea typeface="Open Sans"/>
                <a:cs typeface="Open Sans"/>
                <a:sym typeface="Open Sans"/>
              </a:endParaRPr>
            </a:p>
          </p:txBody>
        </p:sp>
        <p:sp>
          <p:nvSpPr>
            <p:cNvPr id="365" name="Google Shape;365;p18"/>
            <p:cNvSpPr txBox="1"/>
            <p:nvPr/>
          </p:nvSpPr>
          <p:spPr>
            <a:xfrm>
              <a:off x="6786204" y="7353572"/>
              <a:ext cx="2300586" cy="76940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Text</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“My Header”</a:t>
              </a:r>
              <a:endParaRPr sz="2200" b="0" i="0" u="none" strike="noStrike" cap="none">
                <a:solidFill>
                  <a:srgbClr val="3F3F3F"/>
                </a:solidFill>
                <a:latin typeface="Open Sans"/>
                <a:ea typeface="Open Sans"/>
                <a:cs typeface="Open Sans"/>
                <a:sym typeface="Open Sans"/>
              </a:endParaRPr>
            </a:p>
          </p:txBody>
        </p:sp>
        <p:sp>
          <p:nvSpPr>
            <p:cNvPr id="366" name="Google Shape;366;p18"/>
            <p:cNvSpPr txBox="1"/>
            <p:nvPr/>
          </p:nvSpPr>
          <p:spPr>
            <a:xfrm>
              <a:off x="10714370" y="7343512"/>
              <a:ext cx="2300586" cy="76940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Text</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“My Paragraph”</a:t>
              </a:r>
              <a:endParaRPr sz="2200" b="0" i="0" u="none" strike="noStrike" cap="none">
                <a:solidFill>
                  <a:srgbClr val="3F3F3F"/>
                </a:solidFill>
                <a:latin typeface="Open Sans"/>
                <a:ea typeface="Open Sans"/>
                <a:cs typeface="Open Sans"/>
                <a:sym typeface="Open Sans"/>
              </a:endParaRPr>
            </a:p>
          </p:txBody>
        </p:sp>
        <p:sp>
          <p:nvSpPr>
            <p:cNvPr id="367" name="Google Shape;367;p18"/>
            <p:cNvSpPr txBox="1"/>
            <p:nvPr/>
          </p:nvSpPr>
          <p:spPr>
            <a:xfrm>
              <a:off x="3461678" y="7355087"/>
              <a:ext cx="1859314" cy="76940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Text</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“My Text”</a:t>
              </a:r>
              <a:endParaRPr sz="1400" b="0" i="0" u="none" strike="noStrike" cap="none">
                <a:solidFill>
                  <a:srgbClr val="3F3F3F"/>
                </a:solidFill>
                <a:latin typeface="Arial"/>
                <a:ea typeface="Arial"/>
                <a:cs typeface="Arial"/>
                <a:sym typeface="Arial"/>
              </a:endParaRPr>
            </a:p>
          </p:txBody>
        </p:sp>
        <p:sp>
          <p:nvSpPr>
            <p:cNvPr id="368" name="Google Shape;368;p18"/>
            <p:cNvSpPr txBox="1"/>
            <p:nvPr/>
          </p:nvSpPr>
          <p:spPr>
            <a:xfrm>
              <a:off x="3604757" y="6242291"/>
              <a:ext cx="1573154" cy="76940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Element</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&lt;title&gt;</a:t>
              </a:r>
              <a:endParaRPr sz="1400" b="0" i="0" u="none" strike="noStrike" cap="none">
                <a:solidFill>
                  <a:srgbClr val="3F3F3F"/>
                </a:solidFill>
                <a:latin typeface="Arial"/>
                <a:ea typeface="Arial"/>
                <a:cs typeface="Arial"/>
                <a:sym typeface="Arial"/>
              </a:endParaRPr>
            </a:p>
          </p:txBody>
        </p:sp>
      </p:grpSp>
      <p:sp>
        <p:nvSpPr>
          <p:cNvPr id="5" name="Brandline_LVC">
            <a:extLst>
              <a:ext uri="{FF2B5EF4-FFF2-40B4-BE49-F238E27FC236}">
                <a16:creationId xmlns:a16="http://schemas.microsoft.com/office/drawing/2014/main" id="{9BD52BA4-4A10-7341-45EC-20AF86066685}"/>
              </a:ext>
            </a:extLst>
          </p:cNvPr>
          <p:cNvSpPr/>
          <p:nvPr/>
        </p:nvSpPr>
        <p:spPr>
          <a:xfrm>
            <a:off x="6832601" y="816324"/>
            <a:ext cx="2589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D3BE80F4-7B8E-BBD6-5146-5DBBC2216C96}"/>
              </a:ext>
            </a:extLst>
          </p:cNvPr>
          <p:cNvSpPr txBox="1">
            <a:spLocks/>
          </p:cNvSpPr>
          <p:nvPr/>
        </p:nvSpPr>
        <p:spPr>
          <a:xfrm>
            <a:off x="2479316" y="1512833"/>
            <a:ext cx="11319835"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DOM defines the structural representation of the document, as shown below:</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IN"/>
              <a:t>Array Destructuring</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905500" y="816324"/>
            <a:ext cx="4439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DDCA15CD-DB07-C48C-87C6-9B7297569CAF}"/>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is a powerful feature introduced in ECMAScript 6 (ES6) that allows users to extract values from arrays and assign them to variables in a concise and expressive manner.</a:t>
            </a:r>
          </a:p>
        </p:txBody>
      </p:sp>
      <p:pic>
        <p:nvPicPr>
          <p:cNvPr id="17" name="Google Shape;318;p59">
            <a:extLst>
              <a:ext uri="{FF2B5EF4-FFF2-40B4-BE49-F238E27FC236}">
                <a16:creationId xmlns:a16="http://schemas.microsoft.com/office/drawing/2014/main" id="{187DB21F-98B8-EE01-827A-B5B617710EF2}"/>
              </a:ext>
            </a:extLst>
          </p:cNvPr>
          <p:cNvPicPr preferRelativeResize="0"/>
          <p:nvPr/>
        </p:nvPicPr>
        <p:blipFill rotWithShape="1">
          <a:blip r:embed="rId3">
            <a:alphaModFix/>
          </a:blip>
          <a:srcRect/>
          <a:stretch/>
        </p:blipFill>
        <p:spPr>
          <a:xfrm>
            <a:off x="6412443" y="3002797"/>
            <a:ext cx="3455826" cy="3455826"/>
          </a:xfrm>
          <a:prstGeom prst="rect">
            <a:avLst/>
          </a:prstGeom>
          <a:noFill/>
          <a:ln>
            <a:noFill/>
          </a:ln>
        </p:spPr>
      </p:pic>
      <p:sp>
        <p:nvSpPr>
          <p:cNvPr id="2" name="Text Placeholder 4">
            <a:extLst>
              <a:ext uri="{FF2B5EF4-FFF2-40B4-BE49-F238E27FC236}">
                <a16:creationId xmlns:a16="http://schemas.microsoft.com/office/drawing/2014/main" id="{7EBC4326-BD41-6CA7-AF6D-C66E2600F0D0}"/>
              </a:ext>
            </a:extLst>
          </p:cNvPr>
          <p:cNvSpPr txBox="1">
            <a:spLocks/>
          </p:cNvSpPr>
          <p:nvPr/>
        </p:nvSpPr>
        <p:spPr>
          <a:xfrm>
            <a:off x="1914448" y="7175965"/>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This feature simplifies the process of working with arrays and enhances code readability.</a:t>
            </a:r>
          </a:p>
        </p:txBody>
      </p:sp>
    </p:spTree>
    <p:extLst>
      <p:ext uri="{BB962C8B-B14F-4D97-AF65-F5344CB8AC3E}">
        <p14:creationId xmlns:p14="http://schemas.microsoft.com/office/powerpoint/2010/main" val="1264112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IN"/>
              <a:t>Array Destructuring</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905500" y="816324"/>
            <a:ext cx="4439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993728D2-ACFF-EC60-A72E-F29635D218F1}"/>
              </a:ext>
            </a:extLst>
          </p:cNvPr>
          <p:cNvGrpSpPr/>
          <p:nvPr/>
        </p:nvGrpSpPr>
        <p:grpSpPr>
          <a:xfrm>
            <a:off x="1927725" y="3077969"/>
            <a:ext cx="12400550" cy="2988063"/>
            <a:chOff x="2042026" y="3077968"/>
            <a:chExt cx="12400550" cy="2988063"/>
          </a:xfrm>
        </p:grpSpPr>
        <p:sp>
          <p:nvSpPr>
            <p:cNvPr id="71" name="Rectangle: Rounded Corners 70">
              <a:extLst>
                <a:ext uri="{FF2B5EF4-FFF2-40B4-BE49-F238E27FC236}">
                  <a16:creationId xmlns:a16="http://schemas.microsoft.com/office/drawing/2014/main" id="{DD3FBF9B-D112-5ADF-31F9-0754BB88793F}"/>
                </a:ext>
              </a:extLst>
            </p:cNvPr>
            <p:cNvSpPr/>
            <p:nvPr/>
          </p:nvSpPr>
          <p:spPr>
            <a:xfrm>
              <a:off x="2042027" y="3077969"/>
              <a:ext cx="5943805" cy="1088804"/>
            </a:xfrm>
            <a:prstGeom prst="roundRect">
              <a:avLst>
                <a:gd name="adj" fmla="val 50000"/>
              </a:avLst>
            </a:prstGeom>
            <a:gradFill>
              <a:gsLst>
                <a:gs pos="0">
                  <a:schemeClr val="tx2">
                    <a:lumMod val="75000"/>
                    <a:lumOff val="25000"/>
                  </a:schemeClr>
                </a:gs>
                <a:gs pos="100000">
                  <a:schemeClr val="tx2">
                    <a:lumMod val="90000"/>
                    <a:lumOff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0609EE5A-913D-523D-DB29-58A3072DFAD0}"/>
                </a:ext>
              </a:extLst>
            </p:cNvPr>
            <p:cNvSpPr/>
            <p:nvPr/>
          </p:nvSpPr>
          <p:spPr>
            <a:xfrm>
              <a:off x="2042026" y="3077968"/>
              <a:ext cx="1572390" cy="1088804"/>
            </a:xfrm>
            <a:custGeom>
              <a:avLst/>
              <a:gdLst>
                <a:gd name="connsiteX0" fmla="*/ 412955 w 1237596"/>
                <a:gd name="connsiteY0" fmla="*/ 0 h 825910"/>
                <a:gd name="connsiteX1" fmla="*/ 412967 w 1237596"/>
                <a:gd name="connsiteY1" fmla="*/ 1 h 825910"/>
                <a:gd name="connsiteX2" fmla="*/ 1237596 w 1237596"/>
                <a:gd name="connsiteY2" fmla="*/ 1 h 825910"/>
                <a:gd name="connsiteX3" fmla="*/ 833031 w 1237596"/>
                <a:gd name="connsiteY3" fmla="*/ 329731 h 825910"/>
                <a:gd name="connsiteX4" fmla="*/ 825276 w 1237596"/>
                <a:gd name="connsiteY4" fmla="*/ 406662 h 825910"/>
                <a:gd name="connsiteX5" fmla="*/ 825276 w 1237596"/>
                <a:gd name="connsiteY5" fmla="*/ 406662 h 825910"/>
                <a:gd name="connsiteX6" fmla="*/ 824641 w 1237596"/>
                <a:gd name="connsiteY6" fmla="*/ 412955 h 825910"/>
                <a:gd name="connsiteX7" fmla="*/ 825276 w 1237596"/>
                <a:gd name="connsiteY7" fmla="*/ 419249 h 825910"/>
                <a:gd name="connsiteX8" fmla="*/ 817520 w 1237596"/>
                <a:gd name="connsiteY8" fmla="*/ 496180 h 825910"/>
                <a:gd name="connsiteX9" fmla="*/ 412955 w 1237596"/>
                <a:gd name="connsiteY9" fmla="*/ 825910 h 825910"/>
                <a:gd name="connsiteX10" fmla="*/ 0 w 1237596"/>
                <a:gd name="connsiteY10" fmla="*/ 412955 h 825910"/>
                <a:gd name="connsiteX11" fmla="*/ 412955 w 1237596"/>
                <a:gd name="connsiteY11" fmla="*/ 0 h 8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7596" h="825910">
                  <a:moveTo>
                    <a:pt x="412955" y="0"/>
                  </a:moveTo>
                  <a:lnTo>
                    <a:pt x="412967" y="1"/>
                  </a:lnTo>
                  <a:lnTo>
                    <a:pt x="1237596" y="1"/>
                  </a:lnTo>
                  <a:cubicBezTo>
                    <a:pt x="1038036" y="1"/>
                    <a:pt x="871537" y="141554"/>
                    <a:pt x="833031" y="329731"/>
                  </a:cubicBezTo>
                  <a:lnTo>
                    <a:pt x="825276" y="406662"/>
                  </a:lnTo>
                  <a:lnTo>
                    <a:pt x="825276" y="406662"/>
                  </a:lnTo>
                  <a:lnTo>
                    <a:pt x="824641" y="412955"/>
                  </a:lnTo>
                  <a:lnTo>
                    <a:pt x="825276" y="419249"/>
                  </a:lnTo>
                  <a:lnTo>
                    <a:pt x="817520" y="496180"/>
                  </a:lnTo>
                  <a:cubicBezTo>
                    <a:pt x="779014" y="684357"/>
                    <a:pt x="612516" y="825910"/>
                    <a:pt x="412955" y="825910"/>
                  </a:cubicBezTo>
                  <a:cubicBezTo>
                    <a:pt x="184886" y="825910"/>
                    <a:pt x="0" y="641024"/>
                    <a:pt x="0" y="412955"/>
                  </a:cubicBezTo>
                  <a:cubicBezTo>
                    <a:pt x="0" y="184886"/>
                    <a:pt x="184886" y="0"/>
                    <a:pt x="412955" y="0"/>
                  </a:cubicBezTo>
                  <a:close/>
                </a:path>
              </a:pathLst>
            </a:custGeom>
            <a:gradFill flip="none" rotWithShape="1">
              <a:gsLst>
                <a:gs pos="0">
                  <a:schemeClr val="accent1"/>
                </a:gs>
                <a:gs pos="100000">
                  <a:schemeClr val="accent1">
                    <a:lumMod val="75000"/>
                  </a:schemeClr>
                </a:gs>
              </a:gsLst>
              <a:lin ang="8100000" scaled="1"/>
              <a:tileRect/>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Oval 73">
              <a:extLst>
                <a:ext uri="{FF2B5EF4-FFF2-40B4-BE49-F238E27FC236}">
                  <a16:creationId xmlns:a16="http://schemas.microsoft.com/office/drawing/2014/main" id="{6838CF42-1908-9876-3EF6-3D99A411D994}"/>
                </a:ext>
              </a:extLst>
            </p:cNvPr>
            <p:cNvSpPr/>
            <p:nvPr/>
          </p:nvSpPr>
          <p:spPr>
            <a:xfrm>
              <a:off x="2201590" y="3254087"/>
              <a:ext cx="736565" cy="736565"/>
            </a:xfrm>
            <a:prstGeom prst="ellipse">
              <a:avLst/>
            </a:prstGeom>
            <a:solidFill>
              <a:schemeClr val="bg2"/>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7BAF489-966F-F590-B9D7-1B5E7B19CD3E}"/>
                </a:ext>
              </a:extLst>
            </p:cNvPr>
            <p:cNvSpPr/>
            <p:nvPr/>
          </p:nvSpPr>
          <p:spPr>
            <a:xfrm>
              <a:off x="3848128" y="3355228"/>
              <a:ext cx="2961213" cy="457176"/>
            </a:xfrm>
            <a:prstGeom prst="rect">
              <a:avLst/>
            </a:prstGeom>
          </p:spPr>
          <p:txBody>
            <a:bodyPr wrap="square">
              <a:spAutoFit/>
            </a:bodyPr>
            <a:lstStyle/>
            <a:p>
              <a:pPr>
                <a:lnSpc>
                  <a:spcPct val="115000"/>
                </a:lnSpc>
              </a:pPr>
              <a:r>
                <a:rPr lang="en-ID" sz="2200">
                  <a:solidFill>
                    <a:schemeClr val="bg2"/>
                  </a:solidFill>
                  <a:latin typeface="Open Sans" pitchFamily="2" charset="0"/>
                  <a:ea typeface="Open Sans" panose="020B0606030504020204" pitchFamily="34" charset="0"/>
                  <a:cs typeface="Open Sans" panose="020B0606030504020204" pitchFamily="34" charset="0"/>
                </a:rPr>
                <a:t>Basic syntax</a:t>
              </a:r>
              <a:endParaRPr lang="en-US" sz="2200">
                <a:solidFill>
                  <a:schemeClr val="bg2"/>
                </a:solidFill>
                <a:latin typeface="Open Sans" pitchFamily="2" charset="0"/>
                <a:ea typeface="Open Sans" panose="020B0606030504020204" pitchFamily="34" charset="0"/>
                <a:cs typeface="Open Sans" panose="020B0606030504020204" pitchFamily="34" charset="0"/>
              </a:endParaRPr>
            </a:p>
          </p:txBody>
        </p:sp>
        <p:sp>
          <p:nvSpPr>
            <p:cNvPr id="77" name="Rectangle: Rounded Corners 76">
              <a:extLst>
                <a:ext uri="{FF2B5EF4-FFF2-40B4-BE49-F238E27FC236}">
                  <a16:creationId xmlns:a16="http://schemas.microsoft.com/office/drawing/2014/main" id="{DE44EA65-0360-36B0-F1B3-89478D6F75D8}"/>
                </a:ext>
              </a:extLst>
            </p:cNvPr>
            <p:cNvSpPr/>
            <p:nvPr/>
          </p:nvSpPr>
          <p:spPr>
            <a:xfrm>
              <a:off x="8498770" y="3077968"/>
              <a:ext cx="5943805" cy="1088803"/>
            </a:xfrm>
            <a:prstGeom prst="roundRect">
              <a:avLst>
                <a:gd name="adj" fmla="val 50000"/>
              </a:avLst>
            </a:prstGeom>
            <a:gradFill>
              <a:gsLst>
                <a:gs pos="0">
                  <a:schemeClr val="tx2">
                    <a:lumMod val="75000"/>
                    <a:lumOff val="25000"/>
                  </a:schemeClr>
                </a:gs>
                <a:gs pos="100000">
                  <a:schemeClr val="tx2">
                    <a:lumMod val="90000"/>
                    <a:lumOff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F28849B0-8ED0-1FF8-9996-F7AB0839D19B}"/>
                </a:ext>
              </a:extLst>
            </p:cNvPr>
            <p:cNvSpPr/>
            <p:nvPr/>
          </p:nvSpPr>
          <p:spPr>
            <a:xfrm>
              <a:off x="8498770" y="3077968"/>
              <a:ext cx="1572390" cy="1088803"/>
            </a:xfrm>
            <a:custGeom>
              <a:avLst/>
              <a:gdLst>
                <a:gd name="connsiteX0" fmla="*/ 412955 w 1237596"/>
                <a:gd name="connsiteY0" fmla="*/ 0 h 825910"/>
                <a:gd name="connsiteX1" fmla="*/ 412967 w 1237596"/>
                <a:gd name="connsiteY1" fmla="*/ 1 h 825910"/>
                <a:gd name="connsiteX2" fmla="*/ 1237596 w 1237596"/>
                <a:gd name="connsiteY2" fmla="*/ 1 h 825910"/>
                <a:gd name="connsiteX3" fmla="*/ 833031 w 1237596"/>
                <a:gd name="connsiteY3" fmla="*/ 329731 h 825910"/>
                <a:gd name="connsiteX4" fmla="*/ 825276 w 1237596"/>
                <a:gd name="connsiteY4" fmla="*/ 406662 h 825910"/>
                <a:gd name="connsiteX5" fmla="*/ 825276 w 1237596"/>
                <a:gd name="connsiteY5" fmla="*/ 406662 h 825910"/>
                <a:gd name="connsiteX6" fmla="*/ 824641 w 1237596"/>
                <a:gd name="connsiteY6" fmla="*/ 412955 h 825910"/>
                <a:gd name="connsiteX7" fmla="*/ 825276 w 1237596"/>
                <a:gd name="connsiteY7" fmla="*/ 419249 h 825910"/>
                <a:gd name="connsiteX8" fmla="*/ 817520 w 1237596"/>
                <a:gd name="connsiteY8" fmla="*/ 496180 h 825910"/>
                <a:gd name="connsiteX9" fmla="*/ 412955 w 1237596"/>
                <a:gd name="connsiteY9" fmla="*/ 825910 h 825910"/>
                <a:gd name="connsiteX10" fmla="*/ 0 w 1237596"/>
                <a:gd name="connsiteY10" fmla="*/ 412955 h 825910"/>
                <a:gd name="connsiteX11" fmla="*/ 412955 w 1237596"/>
                <a:gd name="connsiteY11" fmla="*/ 0 h 8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7596" h="825910">
                  <a:moveTo>
                    <a:pt x="412955" y="0"/>
                  </a:moveTo>
                  <a:lnTo>
                    <a:pt x="412967" y="1"/>
                  </a:lnTo>
                  <a:lnTo>
                    <a:pt x="1237596" y="1"/>
                  </a:lnTo>
                  <a:cubicBezTo>
                    <a:pt x="1038036" y="1"/>
                    <a:pt x="871537" y="141554"/>
                    <a:pt x="833031" y="329731"/>
                  </a:cubicBezTo>
                  <a:lnTo>
                    <a:pt x="825276" y="406662"/>
                  </a:lnTo>
                  <a:lnTo>
                    <a:pt x="825276" y="406662"/>
                  </a:lnTo>
                  <a:lnTo>
                    <a:pt x="824641" y="412955"/>
                  </a:lnTo>
                  <a:lnTo>
                    <a:pt x="825276" y="419249"/>
                  </a:lnTo>
                  <a:lnTo>
                    <a:pt x="817520" y="496180"/>
                  </a:lnTo>
                  <a:cubicBezTo>
                    <a:pt x="779014" y="684357"/>
                    <a:pt x="612516" y="825910"/>
                    <a:pt x="412955" y="825910"/>
                  </a:cubicBezTo>
                  <a:cubicBezTo>
                    <a:pt x="184886" y="825910"/>
                    <a:pt x="0" y="641024"/>
                    <a:pt x="0" y="412955"/>
                  </a:cubicBezTo>
                  <a:cubicBezTo>
                    <a:pt x="0" y="184886"/>
                    <a:pt x="184886" y="0"/>
                    <a:pt x="412955" y="0"/>
                  </a:cubicBezTo>
                  <a:close/>
                </a:path>
              </a:pathLst>
            </a:custGeom>
            <a:gradFill flip="none" rotWithShape="1">
              <a:gsLst>
                <a:gs pos="0">
                  <a:schemeClr val="accent6">
                    <a:lumMod val="50000"/>
                  </a:schemeClr>
                </a:gs>
                <a:gs pos="100000">
                  <a:schemeClr val="accent6">
                    <a:lumMod val="25000"/>
                  </a:schemeClr>
                </a:gs>
              </a:gsLst>
              <a:lin ang="8100000" scaled="1"/>
              <a:tileRect/>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Oval 79">
              <a:extLst>
                <a:ext uri="{FF2B5EF4-FFF2-40B4-BE49-F238E27FC236}">
                  <a16:creationId xmlns:a16="http://schemas.microsoft.com/office/drawing/2014/main" id="{BAF2F6EF-5BDF-FC7F-F66D-A7A8A1A8A58A}"/>
                </a:ext>
              </a:extLst>
            </p:cNvPr>
            <p:cNvSpPr/>
            <p:nvPr/>
          </p:nvSpPr>
          <p:spPr>
            <a:xfrm>
              <a:off x="8662487" y="3254087"/>
              <a:ext cx="736565" cy="736565"/>
            </a:xfrm>
            <a:prstGeom prst="ellipse">
              <a:avLst/>
            </a:prstGeom>
            <a:solidFill>
              <a:schemeClr val="bg2"/>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F776046-7043-C2C3-3B30-0A171510E5D7}"/>
                </a:ext>
              </a:extLst>
            </p:cNvPr>
            <p:cNvSpPr/>
            <p:nvPr/>
          </p:nvSpPr>
          <p:spPr>
            <a:xfrm>
              <a:off x="10234877" y="3355228"/>
              <a:ext cx="3053488" cy="457176"/>
            </a:xfrm>
            <a:prstGeom prst="rect">
              <a:avLst/>
            </a:prstGeom>
          </p:spPr>
          <p:txBody>
            <a:bodyPr wrap="square">
              <a:spAutoFit/>
            </a:bodyPr>
            <a:lstStyle/>
            <a:p>
              <a:pPr>
                <a:lnSpc>
                  <a:spcPct val="115000"/>
                </a:lnSpc>
              </a:pPr>
              <a:r>
                <a:rPr lang="en-ID" sz="2200">
                  <a:solidFill>
                    <a:schemeClr val="bg2"/>
                  </a:solidFill>
                  <a:latin typeface="Open Sans" pitchFamily="2" charset="0"/>
                  <a:ea typeface="Open Sans" panose="020B0606030504020204" pitchFamily="34" charset="0"/>
                  <a:cs typeface="Open Sans" panose="020B0606030504020204" pitchFamily="34" charset="0"/>
                </a:rPr>
                <a:t>Skipping elements</a:t>
              </a:r>
              <a:endParaRPr lang="en-US" sz="2200">
                <a:solidFill>
                  <a:schemeClr val="bg2"/>
                </a:solidFill>
                <a:latin typeface="Open Sans" pitchFamily="2" charset="0"/>
                <a:ea typeface="Open Sans" panose="020B0606030504020204" pitchFamily="34" charset="0"/>
                <a:cs typeface="Open Sans" panose="020B0606030504020204" pitchFamily="34" charset="0"/>
              </a:endParaRPr>
            </a:p>
          </p:txBody>
        </p:sp>
        <p:sp>
          <p:nvSpPr>
            <p:cNvPr id="83" name="Rectangle: Rounded Corners 82">
              <a:extLst>
                <a:ext uri="{FF2B5EF4-FFF2-40B4-BE49-F238E27FC236}">
                  <a16:creationId xmlns:a16="http://schemas.microsoft.com/office/drawing/2014/main" id="{57381758-7832-4503-CA74-5847C830600D}"/>
                </a:ext>
              </a:extLst>
            </p:cNvPr>
            <p:cNvSpPr/>
            <p:nvPr/>
          </p:nvSpPr>
          <p:spPr>
            <a:xfrm>
              <a:off x="2042027" y="4977228"/>
              <a:ext cx="5943805" cy="1088803"/>
            </a:xfrm>
            <a:prstGeom prst="roundRect">
              <a:avLst>
                <a:gd name="adj" fmla="val 50000"/>
              </a:avLst>
            </a:prstGeom>
            <a:gradFill>
              <a:gsLst>
                <a:gs pos="0">
                  <a:schemeClr val="tx2">
                    <a:lumMod val="75000"/>
                    <a:lumOff val="25000"/>
                  </a:schemeClr>
                </a:gs>
                <a:gs pos="100000">
                  <a:schemeClr val="tx2">
                    <a:lumMod val="90000"/>
                    <a:lumOff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33DCCD82-9ADD-3030-D3F1-81F74DC8E35A}"/>
                </a:ext>
              </a:extLst>
            </p:cNvPr>
            <p:cNvSpPr/>
            <p:nvPr/>
          </p:nvSpPr>
          <p:spPr>
            <a:xfrm>
              <a:off x="2042026" y="4977228"/>
              <a:ext cx="1572390" cy="1088803"/>
            </a:xfrm>
            <a:custGeom>
              <a:avLst/>
              <a:gdLst>
                <a:gd name="connsiteX0" fmla="*/ 412955 w 1237596"/>
                <a:gd name="connsiteY0" fmla="*/ 0 h 825910"/>
                <a:gd name="connsiteX1" fmla="*/ 412967 w 1237596"/>
                <a:gd name="connsiteY1" fmla="*/ 1 h 825910"/>
                <a:gd name="connsiteX2" fmla="*/ 1237596 w 1237596"/>
                <a:gd name="connsiteY2" fmla="*/ 1 h 825910"/>
                <a:gd name="connsiteX3" fmla="*/ 833031 w 1237596"/>
                <a:gd name="connsiteY3" fmla="*/ 329731 h 825910"/>
                <a:gd name="connsiteX4" fmla="*/ 825276 w 1237596"/>
                <a:gd name="connsiteY4" fmla="*/ 406662 h 825910"/>
                <a:gd name="connsiteX5" fmla="*/ 825276 w 1237596"/>
                <a:gd name="connsiteY5" fmla="*/ 406662 h 825910"/>
                <a:gd name="connsiteX6" fmla="*/ 824641 w 1237596"/>
                <a:gd name="connsiteY6" fmla="*/ 412955 h 825910"/>
                <a:gd name="connsiteX7" fmla="*/ 825276 w 1237596"/>
                <a:gd name="connsiteY7" fmla="*/ 419249 h 825910"/>
                <a:gd name="connsiteX8" fmla="*/ 817520 w 1237596"/>
                <a:gd name="connsiteY8" fmla="*/ 496180 h 825910"/>
                <a:gd name="connsiteX9" fmla="*/ 412955 w 1237596"/>
                <a:gd name="connsiteY9" fmla="*/ 825910 h 825910"/>
                <a:gd name="connsiteX10" fmla="*/ 0 w 1237596"/>
                <a:gd name="connsiteY10" fmla="*/ 412955 h 825910"/>
                <a:gd name="connsiteX11" fmla="*/ 412955 w 1237596"/>
                <a:gd name="connsiteY11" fmla="*/ 0 h 8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7596" h="825910">
                  <a:moveTo>
                    <a:pt x="412955" y="0"/>
                  </a:moveTo>
                  <a:lnTo>
                    <a:pt x="412967" y="1"/>
                  </a:lnTo>
                  <a:lnTo>
                    <a:pt x="1237596" y="1"/>
                  </a:lnTo>
                  <a:cubicBezTo>
                    <a:pt x="1038036" y="1"/>
                    <a:pt x="871537" y="141554"/>
                    <a:pt x="833031" y="329731"/>
                  </a:cubicBezTo>
                  <a:lnTo>
                    <a:pt x="825276" y="406662"/>
                  </a:lnTo>
                  <a:lnTo>
                    <a:pt x="825276" y="406662"/>
                  </a:lnTo>
                  <a:lnTo>
                    <a:pt x="824641" y="412955"/>
                  </a:lnTo>
                  <a:lnTo>
                    <a:pt x="825276" y="419249"/>
                  </a:lnTo>
                  <a:lnTo>
                    <a:pt x="817520" y="496180"/>
                  </a:lnTo>
                  <a:cubicBezTo>
                    <a:pt x="779014" y="684357"/>
                    <a:pt x="612516" y="825910"/>
                    <a:pt x="412955" y="825910"/>
                  </a:cubicBezTo>
                  <a:cubicBezTo>
                    <a:pt x="184886" y="825910"/>
                    <a:pt x="0" y="641024"/>
                    <a:pt x="0" y="412955"/>
                  </a:cubicBezTo>
                  <a:cubicBezTo>
                    <a:pt x="0" y="184886"/>
                    <a:pt x="184886" y="0"/>
                    <a:pt x="412955" y="0"/>
                  </a:cubicBezTo>
                  <a:close/>
                </a:path>
              </a:pathLst>
            </a:custGeom>
            <a:gradFill flip="none" rotWithShape="1">
              <a:gsLst>
                <a:gs pos="0">
                  <a:schemeClr val="accent2"/>
                </a:gs>
                <a:gs pos="100000">
                  <a:schemeClr val="accent2">
                    <a:lumMod val="75000"/>
                  </a:schemeClr>
                </a:gs>
              </a:gsLst>
              <a:lin ang="8100000" scaled="1"/>
              <a:tileRect/>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Oval 85">
              <a:extLst>
                <a:ext uri="{FF2B5EF4-FFF2-40B4-BE49-F238E27FC236}">
                  <a16:creationId xmlns:a16="http://schemas.microsoft.com/office/drawing/2014/main" id="{B10CDBD8-49C7-2123-BAA8-EC64B703FB7F}"/>
                </a:ext>
              </a:extLst>
            </p:cNvPr>
            <p:cNvSpPr/>
            <p:nvPr/>
          </p:nvSpPr>
          <p:spPr>
            <a:xfrm>
              <a:off x="2201590" y="5153347"/>
              <a:ext cx="736565" cy="736565"/>
            </a:xfrm>
            <a:prstGeom prst="ellipse">
              <a:avLst/>
            </a:prstGeom>
            <a:solidFill>
              <a:schemeClr val="bg2"/>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7B2DF4C-3928-3B48-0863-696B8A04D2C5}"/>
                </a:ext>
              </a:extLst>
            </p:cNvPr>
            <p:cNvSpPr/>
            <p:nvPr/>
          </p:nvSpPr>
          <p:spPr>
            <a:xfrm>
              <a:off x="3848128" y="5293041"/>
              <a:ext cx="3812994" cy="457176"/>
            </a:xfrm>
            <a:prstGeom prst="rect">
              <a:avLst/>
            </a:prstGeom>
          </p:spPr>
          <p:txBody>
            <a:bodyPr wrap="square">
              <a:spAutoFit/>
            </a:bodyPr>
            <a:lstStyle/>
            <a:p>
              <a:pPr>
                <a:lnSpc>
                  <a:spcPct val="115000"/>
                </a:lnSpc>
              </a:pPr>
              <a:r>
                <a:rPr lang="en-ID" sz="2200">
                  <a:solidFill>
                    <a:schemeClr val="bg2"/>
                  </a:solidFill>
                  <a:latin typeface="Open Sans" pitchFamily="2" charset="0"/>
                  <a:ea typeface="Open Sans" panose="020B0606030504020204" pitchFamily="34" charset="0"/>
                  <a:cs typeface="Open Sans" panose="020B0606030504020204" pitchFamily="34" charset="0"/>
                </a:rPr>
                <a:t>Default values</a:t>
              </a:r>
              <a:endParaRPr lang="en-US" sz="2200">
                <a:solidFill>
                  <a:schemeClr val="bg2"/>
                </a:solidFill>
                <a:latin typeface="Open Sans" pitchFamily="2" charset="0"/>
                <a:ea typeface="Open Sans" panose="020B0606030504020204" pitchFamily="34" charset="0"/>
                <a:cs typeface="Open Sans" panose="020B0606030504020204" pitchFamily="34" charset="0"/>
              </a:endParaRPr>
            </a:p>
          </p:txBody>
        </p:sp>
        <p:sp>
          <p:nvSpPr>
            <p:cNvPr id="89" name="Rectangle: Rounded Corners 88">
              <a:extLst>
                <a:ext uri="{FF2B5EF4-FFF2-40B4-BE49-F238E27FC236}">
                  <a16:creationId xmlns:a16="http://schemas.microsoft.com/office/drawing/2014/main" id="{2839FDBC-15CB-6527-F9A6-158D666FB32B}"/>
                </a:ext>
              </a:extLst>
            </p:cNvPr>
            <p:cNvSpPr/>
            <p:nvPr/>
          </p:nvSpPr>
          <p:spPr>
            <a:xfrm>
              <a:off x="8498771" y="4977228"/>
              <a:ext cx="5943805" cy="1088803"/>
            </a:xfrm>
            <a:prstGeom prst="roundRect">
              <a:avLst>
                <a:gd name="adj" fmla="val 50000"/>
              </a:avLst>
            </a:prstGeom>
            <a:gradFill>
              <a:gsLst>
                <a:gs pos="0">
                  <a:schemeClr val="tx2">
                    <a:lumMod val="75000"/>
                    <a:lumOff val="25000"/>
                  </a:schemeClr>
                </a:gs>
                <a:gs pos="100000">
                  <a:schemeClr val="tx2">
                    <a:lumMod val="90000"/>
                    <a:lumOff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26491542-9D80-F55B-09A2-745AF2488042}"/>
                </a:ext>
              </a:extLst>
            </p:cNvPr>
            <p:cNvSpPr/>
            <p:nvPr/>
          </p:nvSpPr>
          <p:spPr>
            <a:xfrm>
              <a:off x="8498770" y="4977228"/>
              <a:ext cx="1572390" cy="1088803"/>
            </a:xfrm>
            <a:custGeom>
              <a:avLst/>
              <a:gdLst>
                <a:gd name="connsiteX0" fmla="*/ 412955 w 1237596"/>
                <a:gd name="connsiteY0" fmla="*/ 0 h 825910"/>
                <a:gd name="connsiteX1" fmla="*/ 412967 w 1237596"/>
                <a:gd name="connsiteY1" fmla="*/ 1 h 825910"/>
                <a:gd name="connsiteX2" fmla="*/ 1237596 w 1237596"/>
                <a:gd name="connsiteY2" fmla="*/ 1 h 825910"/>
                <a:gd name="connsiteX3" fmla="*/ 833031 w 1237596"/>
                <a:gd name="connsiteY3" fmla="*/ 329731 h 825910"/>
                <a:gd name="connsiteX4" fmla="*/ 825276 w 1237596"/>
                <a:gd name="connsiteY4" fmla="*/ 406662 h 825910"/>
                <a:gd name="connsiteX5" fmla="*/ 825276 w 1237596"/>
                <a:gd name="connsiteY5" fmla="*/ 406662 h 825910"/>
                <a:gd name="connsiteX6" fmla="*/ 824641 w 1237596"/>
                <a:gd name="connsiteY6" fmla="*/ 412955 h 825910"/>
                <a:gd name="connsiteX7" fmla="*/ 825276 w 1237596"/>
                <a:gd name="connsiteY7" fmla="*/ 419249 h 825910"/>
                <a:gd name="connsiteX8" fmla="*/ 817520 w 1237596"/>
                <a:gd name="connsiteY8" fmla="*/ 496180 h 825910"/>
                <a:gd name="connsiteX9" fmla="*/ 412955 w 1237596"/>
                <a:gd name="connsiteY9" fmla="*/ 825910 h 825910"/>
                <a:gd name="connsiteX10" fmla="*/ 0 w 1237596"/>
                <a:gd name="connsiteY10" fmla="*/ 412955 h 825910"/>
                <a:gd name="connsiteX11" fmla="*/ 412955 w 1237596"/>
                <a:gd name="connsiteY11" fmla="*/ 0 h 8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7596" h="825910">
                  <a:moveTo>
                    <a:pt x="412955" y="0"/>
                  </a:moveTo>
                  <a:lnTo>
                    <a:pt x="412967" y="1"/>
                  </a:lnTo>
                  <a:lnTo>
                    <a:pt x="1237596" y="1"/>
                  </a:lnTo>
                  <a:cubicBezTo>
                    <a:pt x="1038036" y="1"/>
                    <a:pt x="871537" y="141554"/>
                    <a:pt x="833031" y="329731"/>
                  </a:cubicBezTo>
                  <a:lnTo>
                    <a:pt x="825276" y="406662"/>
                  </a:lnTo>
                  <a:lnTo>
                    <a:pt x="825276" y="406662"/>
                  </a:lnTo>
                  <a:lnTo>
                    <a:pt x="824641" y="412955"/>
                  </a:lnTo>
                  <a:lnTo>
                    <a:pt x="825276" y="419249"/>
                  </a:lnTo>
                  <a:lnTo>
                    <a:pt x="817520" y="496180"/>
                  </a:lnTo>
                  <a:cubicBezTo>
                    <a:pt x="779014" y="684357"/>
                    <a:pt x="612516" y="825910"/>
                    <a:pt x="412955" y="825910"/>
                  </a:cubicBezTo>
                  <a:cubicBezTo>
                    <a:pt x="184886" y="825910"/>
                    <a:pt x="0" y="641024"/>
                    <a:pt x="0" y="412955"/>
                  </a:cubicBezTo>
                  <a:cubicBezTo>
                    <a:pt x="0" y="184886"/>
                    <a:pt x="184886" y="0"/>
                    <a:pt x="412955" y="0"/>
                  </a:cubicBezTo>
                  <a:close/>
                </a:path>
              </a:pathLst>
            </a:custGeom>
            <a:gradFill flip="none" rotWithShape="1">
              <a:gsLst>
                <a:gs pos="0">
                  <a:schemeClr val="accent3"/>
                </a:gs>
                <a:gs pos="100000">
                  <a:schemeClr val="accent3">
                    <a:lumMod val="75000"/>
                  </a:schemeClr>
                </a:gs>
              </a:gsLst>
              <a:lin ang="8100000" scaled="1"/>
              <a:tileRect/>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Oval 91">
              <a:extLst>
                <a:ext uri="{FF2B5EF4-FFF2-40B4-BE49-F238E27FC236}">
                  <a16:creationId xmlns:a16="http://schemas.microsoft.com/office/drawing/2014/main" id="{EF154676-80B4-1FC2-F078-2936BDA3AA02}"/>
                </a:ext>
              </a:extLst>
            </p:cNvPr>
            <p:cNvSpPr/>
            <p:nvPr/>
          </p:nvSpPr>
          <p:spPr>
            <a:xfrm>
              <a:off x="8662487" y="5153347"/>
              <a:ext cx="736565" cy="736565"/>
            </a:xfrm>
            <a:prstGeom prst="ellipse">
              <a:avLst/>
            </a:prstGeom>
            <a:solidFill>
              <a:schemeClr val="bg2"/>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54C0ECC-97CF-B2CC-D941-15136A31B11F}"/>
                </a:ext>
              </a:extLst>
            </p:cNvPr>
            <p:cNvSpPr/>
            <p:nvPr/>
          </p:nvSpPr>
          <p:spPr>
            <a:xfrm>
              <a:off x="10234876" y="5293041"/>
              <a:ext cx="3457248" cy="457176"/>
            </a:xfrm>
            <a:prstGeom prst="rect">
              <a:avLst/>
            </a:prstGeom>
          </p:spPr>
          <p:txBody>
            <a:bodyPr wrap="square">
              <a:spAutoFit/>
            </a:bodyPr>
            <a:lstStyle/>
            <a:p>
              <a:pPr>
                <a:lnSpc>
                  <a:spcPct val="115000"/>
                </a:lnSpc>
              </a:pPr>
              <a:r>
                <a:rPr lang="en-ID" sz="2200">
                  <a:solidFill>
                    <a:schemeClr val="bg2"/>
                  </a:solidFill>
                  <a:latin typeface="Open Sans" pitchFamily="2" charset="0"/>
                  <a:ea typeface="Open Sans" panose="020B0606030504020204" pitchFamily="34" charset="0"/>
                  <a:cs typeface="Open Sans" panose="020B0606030504020204" pitchFamily="34" charset="0"/>
                </a:rPr>
                <a:t>Swapping variables</a:t>
              </a:r>
              <a:endParaRPr lang="en-US" sz="2200">
                <a:solidFill>
                  <a:schemeClr val="bg2"/>
                </a:solidFill>
                <a:latin typeface="Open Sans" pitchFamily="2" charset="0"/>
                <a:ea typeface="Open Sans" panose="020B0606030504020204" pitchFamily="34" charset="0"/>
                <a:cs typeface="Open Sans" panose="020B0606030504020204" pitchFamily="34" charset="0"/>
              </a:endParaRPr>
            </a:p>
          </p:txBody>
        </p:sp>
      </p:grpSp>
      <p:sp>
        <p:nvSpPr>
          <p:cNvPr id="2" name="Text Placeholder 4">
            <a:extLst>
              <a:ext uri="{FF2B5EF4-FFF2-40B4-BE49-F238E27FC236}">
                <a16:creationId xmlns:a16="http://schemas.microsoft.com/office/drawing/2014/main" id="{73CC1D44-CFB8-18C6-CB56-8A38053C5B47}"/>
              </a:ext>
            </a:extLst>
          </p:cNvPr>
          <p:cNvSpPr txBox="1">
            <a:spLocks/>
          </p:cNvSpPr>
          <p:nvPr/>
        </p:nvSpPr>
        <p:spPr>
          <a:xfrm>
            <a:off x="3462739" y="1512833"/>
            <a:ext cx="9355235"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some ways of destructuring an array:</a:t>
            </a:r>
          </a:p>
        </p:txBody>
      </p:sp>
    </p:spTree>
    <p:extLst>
      <p:ext uri="{BB962C8B-B14F-4D97-AF65-F5344CB8AC3E}">
        <p14:creationId xmlns:p14="http://schemas.microsoft.com/office/powerpoint/2010/main" val="37313447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IN"/>
              <a:t>Array Destructuring</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905500" y="816324"/>
            <a:ext cx="4439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F0A5306-E305-40DD-AE5D-F800202C9512}"/>
              </a:ext>
            </a:extLst>
          </p:cNvPr>
          <p:cNvGrpSpPr/>
          <p:nvPr/>
        </p:nvGrpSpPr>
        <p:grpSpPr>
          <a:xfrm>
            <a:off x="1927725" y="3077969"/>
            <a:ext cx="12400550" cy="2988063"/>
            <a:chOff x="2042026" y="3077968"/>
            <a:chExt cx="12400550" cy="2988063"/>
          </a:xfrm>
        </p:grpSpPr>
        <p:sp>
          <p:nvSpPr>
            <p:cNvPr id="71" name="Rectangle: Rounded Corners 70">
              <a:extLst>
                <a:ext uri="{FF2B5EF4-FFF2-40B4-BE49-F238E27FC236}">
                  <a16:creationId xmlns:a16="http://schemas.microsoft.com/office/drawing/2014/main" id="{DD3FBF9B-D112-5ADF-31F9-0754BB88793F}"/>
                </a:ext>
              </a:extLst>
            </p:cNvPr>
            <p:cNvSpPr/>
            <p:nvPr/>
          </p:nvSpPr>
          <p:spPr>
            <a:xfrm>
              <a:off x="2042027" y="3077969"/>
              <a:ext cx="5943805" cy="1088804"/>
            </a:xfrm>
            <a:prstGeom prst="roundRect">
              <a:avLst>
                <a:gd name="adj" fmla="val 50000"/>
              </a:avLst>
            </a:prstGeom>
            <a:gradFill>
              <a:gsLst>
                <a:gs pos="0">
                  <a:schemeClr val="tx2">
                    <a:lumMod val="75000"/>
                    <a:lumOff val="25000"/>
                  </a:schemeClr>
                </a:gs>
                <a:gs pos="100000">
                  <a:schemeClr val="tx2">
                    <a:lumMod val="90000"/>
                    <a:lumOff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0609EE5A-913D-523D-DB29-58A3072DFAD0}"/>
                </a:ext>
              </a:extLst>
            </p:cNvPr>
            <p:cNvSpPr/>
            <p:nvPr/>
          </p:nvSpPr>
          <p:spPr>
            <a:xfrm>
              <a:off x="2042026" y="3077968"/>
              <a:ext cx="1572390" cy="1088804"/>
            </a:xfrm>
            <a:custGeom>
              <a:avLst/>
              <a:gdLst>
                <a:gd name="connsiteX0" fmla="*/ 412955 w 1237596"/>
                <a:gd name="connsiteY0" fmla="*/ 0 h 825910"/>
                <a:gd name="connsiteX1" fmla="*/ 412967 w 1237596"/>
                <a:gd name="connsiteY1" fmla="*/ 1 h 825910"/>
                <a:gd name="connsiteX2" fmla="*/ 1237596 w 1237596"/>
                <a:gd name="connsiteY2" fmla="*/ 1 h 825910"/>
                <a:gd name="connsiteX3" fmla="*/ 833031 w 1237596"/>
                <a:gd name="connsiteY3" fmla="*/ 329731 h 825910"/>
                <a:gd name="connsiteX4" fmla="*/ 825276 w 1237596"/>
                <a:gd name="connsiteY4" fmla="*/ 406662 h 825910"/>
                <a:gd name="connsiteX5" fmla="*/ 825276 w 1237596"/>
                <a:gd name="connsiteY5" fmla="*/ 406662 h 825910"/>
                <a:gd name="connsiteX6" fmla="*/ 824641 w 1237596"/>
                <a:gd name="connsiteY6" fmla="*/ 412955 h 825910"/>
                <a:gd name="connsiteX7" fmla="*/ 825276 w 1237596"/>
                <a:gd name="connsiteY7" fmla="*/ 419249 h 825910"/>
                <a:gd name="connsiteX8" fmla="*/ 817520 w 1237596"/>
                <a:gd name="connsiteY8" fmla="*/ 496180 h 825910"/>
                <a:gd name="connsiteX9" fmla="*/ 412955 w 1237596"/>
                <a:gd name="connsiteY9" fmla="*/ 825910 h 825910"/>
                <a:gd name="connsiteX10" fmla="*/ 0 w 1237596"/>
                <a:gd name="connsiteY10" fmla="*/ 412955 h 825910"/>
                <a:gd name="connsiteX11" fmla="*/ 412955 w 1237596"/>
                <a:gd name="connsiteY11" fmla="*/ 0 h 8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7596" h="825910">
                  <a:moveTo>
                    <a:pt x="412955" y="0"/>
                  </a:moveTo>
                  <a:lnTo>
                    <a:pt x="412967" y="1"/>
                  </a:lnTo>
                  <a:lnTo>
                    <a:pt x="1237596" y="1"/>
                  </a:lnTo>
                  <a:cubicBezTo>
                    <a:pt x="1038036" y="1"/>
                    <a:pt x="871537" y="141554"/>
                    <a:pt x="833031" y="329731"/>
                  </a:cubicBezTo>
                  <a:lnTo>
                    <a:pt x="825276" y="406662"/>
                  </a:lnTo>
                  <a:lnTo>
                    <a:pt x="825276" y="406662"/>
                  </a:lnTo>
                  <a:lnTo>
                    <a:pt x="824641" y="412955"/>
                  </a:lnTo>
                  <a:lnTo>
                    <a:pt x="825276" y="419249"/>
                  </a:lnTo>
                  <a:lnTo>
                    <a:pt x="817520" y="496180"/>
                  </a:lnTo>
                  <a:cubicBezTo>
                    <a:pt x="779014" y="684357"/>
                    <a:pt x="612516" y="825910"/>
                    <a:pt x="412955" y="825910"/>
                  </a:cubicBezTo>
                  <a:cubicBezTo>
                    <a:pt x="184886" y="825910"/>
                    <a:pt x="0" y="641024"/>
                    <a:pt x="0" y="412955"/>
                  </a:cubicBezTo>
                  <a:cubicBezTo>
                    <a:pt x="0" y="184886"/>
                    <a:pt x="184886" y="0"/>
                    <a:pt x="412955" y="0"/>
                  </a:cubicBezTo>
                  <a:close/>
                </a:path>
              </a:pathLst>
            </a:custGeom>
            <a:gradFill flip="none" rotWithShape="1">
              <a:gsLst>
                <a:gs pos="0">
                  <a:schemeClr val="accent1"/>
                </a:gs>
                <a:gs pos="100000">
                  <a:schemeClr val="accent1">
                    <a:lumMod val="75000"/>
                  </a:schemeClr>
                </a:gs>
              </a:gsLst>
              <a:lin ang="8100000" scaled="1"/>
              <a:tileRect/>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Oval 73">
              <a:extLst>
                <a:ext uri="{FF2B5EF4-FFF2-40B4-BE49-F238E27FC236}">
                  <a16:creationId xmlns:a16="http://schemas.microsoft.com/office/drawing/2014/main" id="{6838CF42-1908-9876-3EF6-3D99A411D994}"/>
                </a:ext>
              </a:extLst>
            </p:cNvPr>
            <p:cNvSpPr/>
            <p:nvPr/>
          </p:nvSpPr>
          <p:spPr>
            <a:xfrm>
              <a:off x="2201590" y="3254087"/>
              <a:ext cx="736565" cy="736565"/>
            </a:xfrm>
            <a:prstGeom prst="ellipse">
              <a:avLst/>
            </a:prstGeom>
            <a:solidFill>
              <a:schemeClr val="bg2"/>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7BAF489-966F-F590-B9D7-1B5E7B19CD3E}"/>
                </a:ext>
              </a:extLst>
            </p:cNvPr>
            <p:cNvSpPr/>
            <p:nvPr/>
          </p:nvSpPr>
          <p:spPr>
            <a:xfrm>
              <a:off x="3848128" y="3355228"/>
              <a:ext cx="2961213" cy="430887"/>
            </a:xfrm>
            <a:prstGeom prst="rect">
              <a:avLst/>
            </a:prstGeom>
          </p:spPr>
          <p:txBody>
            <a:bodyPr wrap="square">
              <a:spAutoFit/>
            </a:bodyPr>
            <a:lstStyle/>
            <a:p>
              <a:r>
                <a:rPr lang="en-ID" sz="2200">
                  <a:solidFill>
                    <a:schemeClr val="bg2"/>
                  </a:solidFill>
                  <a:latin typeface="Open Sans" pitchFamily="2" charset="0"/>
                  <a:ea typeface="Open Sans" pitchFamily="2" charset="0"/>
                  <a:cs typeface="Open Sans" pitchFamily="2" charset="0"/>
                </a:rPr>
                <a:t>Rest operator</a:t>
              </a:r>
              <a:endParaRPr lang="en-US" sz="2200">
                <a:solidFill>
                  <a:schemeClr val="bg2"/>
                </a:solidFill>
                <a:latin typeface="Open Sans" pitchFamily="2" charset="0"/>
                <a:ea typeface="Open Sans" pitchFamily="2" charset="0"/>
                <a:cs typeface="Open Sans" pitchFamily="2" charset="0"/>
              </a:endParaRPr>
            </a:p>
          </p:txBody>
        </p:sp>
        <p:sp>
          <p:nvSpPr>
            <p:cNvPr id="77" name="Rectangle: Rounded Corners 76">
              <a:extLst>
                <a:ext uri="{FF2B5EF4-FFF2-40B4-BE49-F238E27FC236}">
                  <a16:creationId xmlns:a16="http://schemas.microsoft.com/office/drawing/2014/main" id="{DE44EA65-0360-36B0-F1B3-89478D6F75D8}"/>
                </a:ext>
              </a:extLst>
            </p:cNvPr>
            <p:cNvSpPr/>
            <p:nvPr/>
          </p:nvSpPr>
          <p:spPr>
            <a:xfrm>
              <a:off x="8498770" y="3077968"/>
              <a:ext cx="5943805" cy="1088803"/>
            </a:xfrm>
            <a:prstGeom prst="roundRect">
              <a:avLst>
                <a:gd name="adj" fmla="val 50000"/>
              </a:avLst>
            </a:prstGeom>
            <a:gradFill>
              <a:gsLst>
                <a:gs pos="0">
                  <a:schemeClr val="tx2">
                    <a:lumMod val="75000"/>
                    <a:lumOff val="25000"/>
                  </a:schemeClr>
                </a:gs>
                <a:gs pos="100000">
                  <a:schemeClr val="tx2">
                    <a:lumMod val="90000"/>
                    <a:lumOff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F28849B0-8ED0-1FF8-9996-F7AB0839D19B}"/>
                </a:ext>
              </a:extLst>
            </p:cNvPr>
            <p:cNvSpPr/>
            <p:nvPr/>
          </p:nvSpPr>
          <p:spPr>
            <a:xfrm>
              <a:off x="8498770" y="3077968"/>
              <a:ext cx="1572390" cy="1088803"/>
            </a:xfrm>
            <a:custGeom>
              <a:avLst/>
              <a:gdLst>
                <a:gd name="connsiteX0" fmla="*/ 412955 w 1237596"/>
                <a:gd name="connsiteY0" fmla="*/ 0 h 825910"/>
                <a:gd name="connsiteX1" fmla="*/ 412967 w 1237596"/>
                <a:gd name="connsiteY1" fmla="*/ 1 h 825910"/>
                <a:gd name="connsiteX2" fmla="*/ 1237596 w 1237596"/>
                <a:gd name="connsiteY2" fmla="*/ 1 h 825910"/>
                <a:gd name="connsiteX3" fmla="*/ 833031 w 1237596"/>
                <a:gd name="connsiteY3" fmla="*/ 329731 h 825910"/>
                <a:gd name="connsiteX4" fmla="*/ 825276 w 1237596"/>
                <a:gd name="connsiteY4" fmla="*/ 406662 h 825910"/>
                <a:gd name="connsiteX5" fmla="*/ 825276 w 1237596"/>
                <a:gd name="connsiteY5" fmla="*/ 406662 h 825910"/>
                <a:gd name="connsiteX6" fmla="*/ 824641 w 1237596"/>
                <a:gd name="connsiteY6" fmla="*/ 412955 h 825910"/>
                <a:gd name="connsiteX7" fmla="*/ 825276 w 1237596"/>
                <a:gd name="connsiteY7" fmla="*/ 419249 h 825910"/>
                <a:gd name="connsiteX8" fmla="*/ 817520 w 1237596"/>
                <a:gd name="connsiteY8" fmla="*/ 496180 h 825910"/>
                <a:gd name="connsiteX9" fmla="*/ 412955 w 1237596"/>
                <a:gd name="connsiteY9" fmla="*/ 825910 h 825910"/>
                <a:gd name="connsiteX10" fmla="*/ 0 w 1237596"/>
                <a:gd name="connsiteY10" fmla="*/ 412955 h 825910"/>
                <a:gd name="connsiteX11" fmla="*/ 412955 w 1237596"/>
                <a:gd name="connsiteY11" fmla="*/ 0 h 8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7596" h="825910">
                  <a:moveTo>
                    <a:pt x="412955" y="0"/>
                  </a:moveTo>
                  <a:lnTo>
                    <a:pt x="412967" y="1"/>
                  </a:lnTo>
                  <a:lnTo>
                    <a:pt x="1237596" y="1"/>
                  </a:lnTo>
                  <a:cubicBezTo>
                    <a:pt x="1038036" y="1"/>
                    <a:pt x="871537" y="141554"/>
                    <a:pt x="833031" y="329731"/>
                  </a:cubicBezTo>
                  <a:lnTo>
                    <a:pt x="825276" y="406662"/>
                  </a:lnTo>
                  <a:lnTo>
                    <a:pt x="825276" y="406662"/>
                  </a:lnTo>
                  <a:lnTo>
                    <a:pt x="824641" y="412955"/>
                  </a:lnTo>
                  <a:lnTo>
                    <a:pt x="825276" y="419249"/>
                  </a:lnTo>
                  <a:lnTo>
                    <a:pt x="817520" y="496180"/>
                  </a:lnTo>
                  <a:cubicBezTo>
                    <a:pt x="779014" y="684357"/>
                    <a:pt x="612516" y="825910"/>
                    <a:pt x="412955" y="825910"/>
                  </a:cubicBezTo>
                  <a:cubicBezTo>
                    <a:pt x="184886" y="825910"/>
                    <a:pt x="0" y="641024"/>
                    <a:pt x="0" y="412955"/>
                  </a:cubicBezTo>
                  <a:cubicBezTo>
                    <a:pt x="0" y="184886"/>
                    <a:pt x="184886" y="0"/>
                    <a:pt x="412955" y="0"/>
                  </a:cubicBezTo>
                  <a:close/>
                </a:path>
              </a:pathLst>
            </a:custGeom>
            <a:gradFill flip="none" rotWithShape="1">
              <a:gsLst>
                <a:gs pos="0">
                  <a:schemeClr val="accent6">
                    <a:lumMod val="50000"/>
                  </a:schemeClr>
                </a:gs>
                <a:gs pos="100000">
                  <a:schemeClr val="accent6">
                    <a:lumMod val="25000"/>
                  </a:schemeClr>
                </a:gs>
              </a:gsLst>
              <a:lin ang="8100000" scaled="1"/>
              <a:tileRect/>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Oval 79">
              <a:extLst>
                <a:ext uri="{FF2B5EF4-FFF2-40B4-BE49-F238E27FC236}">
                  <a16:creationId xmlns:a16="http://schemas.microsoft.com/office/drawing/2014/main" id="{BAF2F6EF-5BDF-FC7F-F66D-A7A8A1A8A58A}"/>
                </a:ext>
              </a:extLst>
            </p:cNvPr>
            <p:cNvSpPr/>
            <p:nvPr/>
          </p:nvSpPr>
          <p:spPr>
            <a:xfrm>
              <a:off x="8662487" y="3254087"/>
              <a:ext cx="736565" cy="736565"/>
            </a:xfrm>
            <a:prstGeom prst="ellipse">
              <a:avLst/>
            </a:prstGeom>
            <a:solidFill>
              <a:schemeClr val="bg2"/>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F776046-7043-C2C3-3B30-0A171510E5D7}"/>
                </a:ext>
              </a:extLst>
            </p:cNvPr>
            <p:cNvSpPr/>
            <p:nvPr/>
          </p:nvSpPr>
          <p:spPr>
            <a:xfrm>
              <a:off x="10234876" y="3355228"/>
              <a:ext cx="3457247" cy="457176"/>
            </a:xfrm>
            <a:prstGeom prst="rect">
              <a:avLst/>
            </a:prstGeom>
          </p:spPr>
          <p:txBody>
            <a:bodyPr wrap="square">
              <a:spAutoFit/>
            </a:bodyPr>
            <a:lstStyle/>
            <a:p>
              <a:pPr>
                <a:lnSpc>
                  <a:spcPct val="115000"/>
                </a:lnSpc>
              </a:pPr>
              <a:r>
                <a:rPr lang="en-ID" sz="2200">
                  <a:solidFill>
                    <a:schemeClr val="bg2"/>
                  </a:solidFill>
                  <a:latin typeface="Open Sans" pitchFamily="2" charset="0"/>
                  <a:ea typeface="Open Sans" panose="020B0606030504020204" pitchFamily="34" charset="0"/>
                  <a:cs typeface="Open Sans" panose="020B0606030504020204" pitchFamily="34" charset="0"/>
                </a:rPr>
                <a:t>Nested destructuring</a:t>
              </a:r>
              <a:endParaRPr lang="en-US" sz="2200">
                <a:solidFill>
                  <a:schemeClr val="bg2"/>
                </a:solidFill>
                <a:latin typeface="Open Sans" pitchFamily="2" charset="0"/>
                <a:ea typeface="Open Sans" panose="020B0606030504020204" pitchFamily="34" charset="0"/>
                <a:cs typeface="Open Sans" panose="020B0606030504020204" pitchFamily="34" charset="0"/>
              </a:endParaRPr>
            </a:p>
          </p:txBody>
        </p:sp>
        <p:sp>
          <p:nvSpPr>
            <p:cNvPr id="83" name="Rectangle: Rounded Corners 82">
              <a:extLst>
                <a:ext uri="{FF2B5EF4-FFF2-40B4-BE49-F238E27FC236}">
                  <a16:creationId xmlns:a16="http://schemas.microsoft.com/office/drawing/2014/main" id="{57381758-7832-4503-CA74-5847C830600D}"/>
                </a:ext>
              </a:extLst>
            </p:cNvPr>
            <p:cNvSpPr/>
            <p:nvPr/>
          </p:nvSpPr>
          <p:spPr>
            <a:xfrm>
              <a:off x="2042027" y="4977228"/>
              <a:ext cx="5943805" cy="1088803"/>
            </a:xfrm>
            <a:prstGeom prst="roundRect">
              <a:avLst>
                <a:gd name="adj" fmla="val 50000"/>
              </a:avLst>
            </a:prstGeom>
            <a:gradFill>
              <a:gsLst>
                <a:gs pos="0">
                  <a:schemeClr val="tx2">
                    <a:lumMod val="75000"/>
                    <a:lumOff val="25000"/>
                  </a:schemeClr>
                </a:gs>
                <a:gs pos="100000">
                  <a:schemeClr val="tx2">
                    <a:lumMod val="90000"/>
                    <a:lumOff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33DCCD82-9ADD-3030-D3F1-81F74DC8E35A}"/>
                </a:ext>
              </a:extLst>
            </p:cNvPr>
            <p:cNvSpPr/>
            <p:nvPr/>
          </p:nvSpPr>
          <p:spPr>
            <a:xfrm>
              <a:off x="2042026" y="4977228"/>
              <a:ext cx="1572390" cy="1088803"/>
            </a:xfrm>
            <a:custGeom>
              <a:avLst/>
              <a:gdLst>
                <a:gd name="connsiteX0" fmla="*/ 412955 w 1237596"/>
                <a:gd name="connsiteY0" fmla="*/ 0 h 825910"/>
                <a:gd name="connsiteX1" fmla="*/ 412967 w 1237596"/>
                <a:gd name="connsiteY1" fmla="*/ 1 h 825910"/>
                <a:gd name="connsiteX2" fmla="*/ 1237596 w 1237596"/>
                <a:gd name="connsiteY2" fmla="*/ 1 h 825910"/>
                <a:gd name="connsiteX3" fmla="*/ 833031 w 1237596"/>
                <a:gd name="connsiteY3" fmla="*/ 329731 h 825910"/>
                <a:gd name="connsiteX4" fmla="*/ 825276 w 1237596"/>
                <a:gd name="connsiteY4" fmla="*/ 406662 h 825910"/>
                <a:gd name="connsiteX5" fmla="*/ 825276 w 1237596"/>
                <a:gd name="connsiteY5" fmla="*/ 406662 h 825910"/>
                <a:gd name="connsiteX6" fmla="*/ 824641 w 1237596"/>
                <a:gd name="connsiteY6" fmla="*/ 412955 h 825910"/>
                <a:gd name="connsiteX7" fmla="*/ 825276 w 1237596"/>
                <a:gd name="connsiteY7" fmla="*/ 419249 h 825910"/>
                <a:gd name="connsiteX8" fmla="*/ 817520 w 1237596"/>
                <a:gd name="connsiteY8" fmla="*/ 496180 h 825910"/>
                <a:gd name="connsiteX9" fmla="*/ 412955 w 1237596"/>
                <a:gd name="connsiteY9" fmla="*/ 825910 h 825910"/>
                <a:gd name="connsiteX10" fmla="*/ 0 w 1237596"/>
                <a:gd name="connsiteY10" fmla="*/ 412955 h 825910"/>
                <a:gd name="connsiteX11" fmla="*/ 412955 w 1237596"/>
                <a:gd name="connsiteY11" fmla="*/ 0 h 8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7596" h="825910">
                  <a:moveTo>
                    <a:pt x="412955" y="0"/>
                  </a:moveTo>
                  <a:lnTo>
                    <a:pt x="412967" y="1"/>
                  </a:lnTo>
                  <a:lnTo>
                    <a:pt x="1237596" y="1"/>
                  </a:lnTo>
                  <a:cubicBezTo>
                    <a:pt x="1038036" y="1"/>
                    <a:pt x="871537" y="141554"/>
                    <a:pt x="833031" y="329731"/>
                  </a:cubicBezTo>
                  <a:lnTo>
                    <a:pt x="825276" y="406662"/>
                  </a:lnTo>
                  <a:lnTo>
                    <a:pt x="825276" y="406662"/>
                  </a:lnTo>
                  <a:lnTo>
                    <a:pt x="824641" y="412955"/>
                  </a:lnTo>
                  <a:lnTo>
                    <a:pt x="825276" y="419249"/>
                  </a:lnTo>
                  <a:lnTo>
                    <a:pt x="817520" y="496180"/>
                  </a:lnTo>
                  <a:cubicBezTo>
                    <a:pt x="779014" y="684357"/>
                    <a:pt x="612516" y="825910"/>
                    <a:pt x="412955" y="825910"/>
                  </a:cubicBezTo>
                  <a:cubicBezTo>
                    <a:pt x="184886" y="825910"/>
                    <a:pt x="0" y="641024"/>
                    <a:pt x="0" y="412955"/>
                  </a:cubicBezTo>
                  <a:cubicBezTo>
                    <a:pt x="0" y="184886"/>
                    <a:pt x="184886" y="0"/>
                    <a:pt x="412955" y="0"/>
                  </a:cubicBezTo>
                  <a:close/>
                </a:path>
              </a:pathLst>
            </a:custGeom>
            <a:gradFill flip="none" rotWithShape="1">
              <a:gsLst>
                <a:gs pos="0">
                  <a:schemeClr val="accent2"/>
                </a:gs>
                <a:gs pos="100000">
                  <a:schemeClr val="accent2">
                    <a:lumMod val="75000"/>
                  </a:schemeClr>
                </a:gs>
              </a:gsLst>
              <a:lin ang="8100000" scaled="1"/>
              <a:tileRect/>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Oval 85">
              <a:extLst>
                <a:ext uri="{FF2B5EF4-FFF2-40B4-BE49-F238E27FC236}">
                  <a16:creationId xmlns:a16="http://schemas.microsoft.com/office/drawing/2014/main" id="{B10CDBD8-49C7-2123-BAA8-EC64B703FB7F}"/>
                </a:ext>
              </a:extLst>
            </p:cNvPr>
            <p:cNvSpPr/>
            <p:nvPr/>
          </p:nvSpPr>
          <p:spPr>
            <a:xfrm>
              <a:off x="2201590" y="5153347"/>
              <a:ext cx="736565" cy="736565"/>
            </a:xfrm>
            <a:prstGeom prst="ellipse">
              <a:avLst/>
            </a:prstGeom>
            <a:solidFill>
              <a:schemeClr val="bg2"/>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7B2DF4C-3928-3B48-0863-696B8A04D2C5}"/>
                </a:ext>
              </a:extLst>
            </p:cNvPr>
            <p:cNvSpPr/>
            <p:nvPr/>
          </p:nvSpPr>
          <p:spPr>
            <a:xfrm>
              <a:off x="3848128" y="5293041"/>
              <a:ext cx="3812994" cy="457176"/>
            </a:xfrm>
            <a:prstGeom prst="rect">
              <a:avLst/>
            </a:prstGeom>
          </p:spPr>
          <p:txBody>
            <a:bodyPr wrap="square">
              <a:spAutoFit/>
            </a:bodyPr>
            <a:lstStyle/>
            <a:p>
              <a:pPr>
                <a:lnSpc>
                  <a:spcPct val="115000"/>
                </a:lnSpc>
              </a:pPr>
              <a:r>
                <a:rPr lang="en-ID" sz="2200">
                  <a:solidFill>
                    <a:schemeClr val="bg2"/>
                  </a:solidFill>
                  <a:latin typeface="Open Sans" pitchFamily="2" charset="0"/>
                  <a:ea typeface="Open Sans" panose="020B0606030504020204" pitchFamily="34" charset="0"/>
                  <a:cs typeface="Open Sans" panose="020B0606030504020204" pitchFamily="34" charset="0"/>
                </a:rPr>
                <a:t>Ignoring the rest</a:t>
              </a:r>
              <a:endParaRPr lang="en-US" sz="2200">
                <a:solidFill>
                  <a:schemeClr val="bg2"/>
                </a:solidFill>
                <a:latin typeface="Open Sans" pitchFamily="2" charset="0"/>
                <a:ea typeface="Open Sans" panose="020B0606030504020204" pitchFamily="34" charset="0"/>
                <a:cs typeface="Open Sans" panose="020B0606030504020204" pitchFamily="34" charset="0"/>
              </a:endParaRPr>
            </a:p>
          </p:txBody>
        </p:sp>
        <p:sp>
          <p:nvSpPr>
            <p:cNvPr id="89" name="Rectangle: Rounded Corners 88">
              <a:extLst>
                <a:ext uri="{FF2B5EF4-FFF2-40B4-BE49-F238E27FC236}">
                  <a16:creationId xmlns:a16="http://schemas.microsoft.com/office/drawing/2014/main" id="{2839FDBC-15CB-6527-F9A6-158D666FB32B}"/>
                </a:ext>
              </a:extLst>
            </p:cNvPr>
            <p:cNvSpPr/>
            <p:nvPr/>
          </p:nvSpPr>
          <p:spPr>
            <a:xfrm>
              <a:off x="8498771" y="4977228"/>
              <a:ext cx="5943805" cy="1088803"/>
            </a:xfrm>
            <a:prstGeom prst="roundRect">
              <a:avLst>
                <a:gd name="adj" fmla="val 50000"/>
              </a:avLst>
            </a:prstGeom>
            <a:gradFill>
              <a:gsLst>
                <a:gs pos="0">
                  <a:schemeClr val="tx2">
                    <a:lumMod val="75000"/>
                    <a:lumOff val="25000"/>
                  </a:schemeClr>
                </a:gs>
                <a:gs pos="100000">
                  <a:schemeClr val="tx2">
                    <a:lumMod val="90000"/>
                    <a:lumOff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26491542-9D80-F55B-09A2-745AF2488042}"/>
                </a:ext>
              </a:extLst>
            </p:cNvPr>
            <p:cNvSpPr/>
            <p:nvPr/>
          </p:nvSpPr>
          <p:spPr>
            <a:xfrm>
              <a:off x="8498770" y="4977228"/>
              <a:ext cx="1572390" cy="1088803"/>
            </a:xfrm>
            <a:custGeom>
              <a:avLst/>
              <a:gdLst>
                <a:gd name="connsiteX0" fmla="*/ 412955 w 1237596"/>
                <a:gd name="connsiteY0" fmla="*/ 0 h 825910"/>
                <a:gd name="connsiteX1" fmla="*/ 412967 w 1237596"/>
                <a:gd name="connsiteY1" fmla="*/ 1 h 825910"/>
                <a:gd name="connsiteX2" fmla="*/ 1237596 w 1237596"/>
                <a:gd name="connsiteY2" fmla="*/ 1 h 825910"/>
                <a:gd name="connsiteX3" fmla="*/ 833031 w 1237596"/>
                <a:gd name="connsiteY3" fmla="*/ 329731 h 825910"/>
                <a:gd name="connsiteX4" fmla="*/ 825276 w 1237596"/>
                <a:gd name="connsiteY4" fmla="*/ 406662 h 825910"/>
                <a:gd name="connsiteX5" fmla="*/ 825276 w 1237596"/>
                <a:gd name="connsiteY5" fmla="*/ 406662 h 825910"/>
                <a:gd name="connsiteX6" fmla="*/ 824641 w 1237596"/>
                <a:gd name="connsiteY6" fmla="*/ 412955 h 825910"/>
                <a:gd name="connsiteX7" fmla="*/ 825276 w 1237596"/>
                <a:gd name="connsiteY7" fmla="*/ 419249 h 825910"/>
                <a:gd name="connsiteX8" fmla="*/ 817520 w 1237596"/>
                <a:gd name="connsiteY8" fmla="*/ 496180 h 825910"/>
                <a:gd name="connsiteX9" fmla="*/ 412955 w 1237596"/>
                <a:gd name="connsiteY9" fmla="*/ 825910 h 825910"/>
                <a:gd name="connsiteX10" fmla="*/ 0 w 1237596"/>
                <a:gd name="connsiteY10" fmla="*/ 412955 h 825910"/>
                <a:gd name="connsiteX11" fmla="*/ 412955 w 1237596"/>
                <a:gd name="connsiteY11" fmla="*/ 0 h 8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7596" h="825910">
                  <a:moveTo>
                    <a:pt x="412955" y="0"/>
                  </a:moveTo>
                  <a:lnTo>
                    <a:pt x="412967" y="1"/>
                  </a:lnTo>
                  <a:lnTo>
                    <a:pt x="1237596" y="1"/>
                  </a:lnTo>
                  <a:cubicBezTo>
                    <a:pt x="1038036" y="1"/>
                    <a:pt x="871537" y="141554"/>
                    <a:pt x="833031" y="329731"/>
                  </a:cubicBezTo>
                  <a:lnTo>
                    <a:pt x="825276" y="406662"/>
                  </a:lnTo>
                  <a:lnTo>
                    <a:pt x="825276" y="406662"/>
                  </a:lnTo>
                  <a:lnTo>
                    <a:pt x="824641" y="412955"/>
                  </a:lnTo>
                  <a:lnTo>
                    <a:pt x="825276" y="419249"/>
                  </a:lnTo>
                  <a:lnTo>
                    <a:pt x="817520" y="496180"/>
                  </a:lnTo>
                  <a:cubicBezTo>
                    <a:pt x="779014" y="684357"/>
                    <a:pt x="612516" y="825910"/>
                    <a:pt x="412955" y="825910"/>
                  </a:cubicBezTo>
                  <a:cubicBezTo>
                    <a:pt x="184886" y="825910"/>
                    <a:pt x="0" y="641024"/>
                    <a:pt x="0" y="412955"/>
                  </a:cubicBezTo>
                  <a:cubicBezTo>
                    <a:pt x="0" y="184886"/>
                    <a:pt x="184886" y="0"/>
                    <a:pt x="412955" y="0"/>
                  </a:cubicBezTo>
                  <a:close/>
                </a:path>
              </a:pathLst>
            </a:custGeom>
            <a:gradFill flip="none" rotWithShape="1">
              <a:gsLst>
                <a:gs pos="0">
                  <a:schemeClr val="accent3"/>
                </a:gs>
                <a:gs pos="100000">
                  <a:schemeClr val="accent3">
                    <a:lumMod val="75000"/>
                  </a:schemeClr>
                </a:gs>
              </a:gsLst>
              <a:lin ang="8100000" scaled="1"/>
              <a:tileRect/>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Oval 91">
              <a:extLst>
                <a:ext uri="{FF2B5EF4-FFF2-40B4-BE49-F238E27FC236}">
                  <a16:creationId xmlns:a16="http://schemas.microsoft.com/office/drawing/2014/main" id="{EF154676-80B4-1FC2-F078-2936BDA3AA02}"/>
                </a:ext>
              </a:extLst>
            </p:cNvPr>
            <p:cNvSpPr/>
            <p:nvPr/>
          </p:nvSpPr>
          <p:spPr>
            <a:xfrm>
              <a:off x="8662487" y="5153347"/>
              <a:ext cx="736565" cy="736565"/>
            </a:xfrm>
            <a:prstGeom prst="ellipse">
              <a:avLst/>
            </a:prstGeom>
            <a:solidFill>
              <a:schemeClr val="bg2"/>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54C0ECC-97CF-B2CC-D941-15136A31B11F}"/>
                </a:ext>
              </a:extLst>
            </p:cNvPr>
            <p:cNvSpPr/>
            <p:nvPr/>
          </p:nvSpPr>
          <p:spPr>
            <a:xfrm>
              <a:off x="10234876" y="5098372"/>
              <a:ext cx="3457248" cy="846514"/>
            </a:xfrm>
            <a:prstGeom prst="rect">
              <a:avLst/>
            </a:prstGeom>
          </p:spPr>
          <p:txBody>
            <a:bodyPr wrap="square">
              <a:spAutoFit/>
            </a:bodyPr>
            <a:lstStyle/>
            <a:p>
              <a:pPr>
                <a:lnSpc>
                  <a:spcPct val="115000"/>
                </a:lnSpc>
              </a:pPr>
              <a:r>
                <a:rPr lang="en-ID" sz="2200">
                  <a:solidFill>
                    <a:schemeClr val="bg2"/>
                  </a:solidFill>
                  <a:latin typeface="Open Sans" pitchFamily="2" charset="0"/>
                  <a:ea typeface="Open Sans" panose="020B0606030504020204" pitchFamily="34" charset="0"/>
                  <a:cs typeface="Open Sans" panose="020B0606030504020204" pitchFamily="34" charset="0"/>
                </a:rPr>
                <a:t> Function parameter  </a:t>
              </a:r>
              <a:br>
                <a:rPr lang="en-ID" sz="2200">
                  <a:solidFill>
                    <a:schemeClr val="bg2"/>
                  </a:solidFill>
                  <a:latin typeface="Open Sans" pitchFamily="2" charset="0"/>
                  <a:ea typeface="Open Sans" panose="020B0606030504020204" pitchFamily="34" charset="0"/>
                  <a:cs typeface="Open Sans" panose="020B0606030504020204" pitchFamily="34" charset="0"/>
                </a:rPr>
              </a:br>
              <a:r>
                <a:rPr lang="en-ID" sz="2200">
                  <a:solidFill>
                    <a:schemeClr val="bg2"/>
                  </a:solidFill>
                  <a:latin typeface="Open Sans" pitchFamily="2" charset="0"/>
                  <a:ea typeface="Open Sans" panose="020B0606030504020204" pitchFamily="34" charset="0"/>
                  <a:cs typeface="Open Sans" panose="020B0606030504020204" pitchFamily="34" charset="0"/>
                </a:rPr>
                <a:t> destructuring</a:t>
              </a:r>
              <a:endParaRPr lang="en-US" sz="2200">
                <a:solidFill>
                  <a:schemeClr val="bg2"/>
                </a:solidFill>
                <a:latin typeface="Open Sans" pitchFamily="2" charset="0"/>
                <a:ea typeface="Open Sans" panose="020B0606030504020204" pitchFamily="34" charset="0"/>
                <a:cs typeface="Open Sans" panose="020B0606030504020204" pitchFamily="34" charset="0"/>
              </a:endParaRPr>
            </a:p>
          </p:txBody>
        </p:sp>
      </p:grpSp>
      <p:sp>
        <p:nvSpPr>
          <p:cNvPr id="4" name="Text Placeholder 4">
            <a:extLst>
              <a:ext uri="{FF2B5EF4-FFF2-40B4-BE49-F238E27FC236}">
                <a16:creationId xmlns:a16="http://schemas.microsoft.com/office/drawing/2014/main" id="{1584640B-53BD-A741-5475-575044FEFB87}"/>
              </a:ext>
            </a:extLst>
          </p:cNvPr>
          <p:cNvSpPr txBox="1">
            <a:spLocks/>
          </p:cNvSpPr>
          <p:nvPr/>
        </p:nvSpPr>
        <p:spPr>
          <a:xfrm>
            <a:off x="3462739" y="1512833"/>
            <a:ext cx="9355235"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some ways of destructuring an array:</a:t>
            </a:r>
          </a:p>
        </p:txBody>
      </p:sp>
    </p:spTree>
    <p:extLst>
      <p:ext uri="{BB962C8B-B14F-4D97-AF65-F5344CB8AC3E}">
        <p14:creationId xmlns:p14="http://schemas.microsoft.com/office/powerpoint/2010/main" val="15506465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a:t>
            </a:r>
            <a:r>
              <a:rPr lang="en-US"/>
              <a:t>demonstrate the use array mutability, immutability, and destructuring</a:t>
            </a:r>
            <a:br>
              <a:rPr lang="en-US"/>
            </a:br>
            <a:r>
              <a:rPr lang="en-US"/>
              <a:t> in JavaScript. </a:t>
            </a:r>
            <a:endParaRPr lang="en-US" b="0" i="0">
              <a:solidFill>
                <a:srgbClr val="374151"/>
              </a:solidFill>
              <a:effectLst/>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Demonstrating Array Mutability, Immutability, and Advanced Destructuring </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18436840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and execute JS file</a:t>
            </a: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42669312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lstStyle/>
          <a:p>
            <a:r>
              <a:rPr lang="en-US"/>
              <a:t>Introduction to Strings</a:t>
            </a:r>
          </a:p>
        </p:txBody>
      </p:sp>
    </p:spTree>
    <p:extLst>
      <p:ext uri="{BB962C8B-B14F-4D97-AF65-F5344CB8AC3E}">
        <p14:creationId xmlns:p14="http://schemas.microsoft.com/office/powerpoint/2010/main" val="6484729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What Are Strings?</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a:xfrm>
            <a:off x="1914448" y="1512833"/>
            <a:ext cx="12451817" cy="856294"/>
          </a:xfrm>
          <a:prstGeom prst="roundRect">
            <a:avLst/>
          </a:prstGeom>
          <a:ln>
            <a:solidFill>
              <a:srgbClr val="0078EE"/>
            </a:solidFill>
          </a:ln>
        </p:spPr>
        <p:txBody>
          <a:bodyPr>
            <a:noAutofit/>
          </a:bodyPr>
          <a:lstStyle/>
          <a:p>
            <a:r>
              <a:rPr lang="en-US">
                <a:solidFill>
                  <a:srgbClr val="404040"/>
                </a:solidFill>
                <a:latin typeface="Open Sans" pitchFamily="2" charset="0"/>
              </a:rPr>
              <a:t>A string is a data type representing a sequence of characters, encompassing letters, numbers, symbols, and whitespace.</a:t>
            </a:r>
          </a:p>
        </p:txBody>
      </p:sp>
      <p:sp>
        <p:nvSpPr>
          <p:cNvPr id="24" name="Brandline_LVC">
            <a:extLst>
              <a:ext uri="{FF2B5EF4-FFF2-40B4-BE49-F238E27FC236}">
                <a16:creationId xmlns:a16="http://schemas.microsoft.com/office/drawing/2014/main" id="{43EA8205-397E-7158-6D10-96624A6B4360}"/>
              </a:ext>
            </a:extLst>
          </p:cNvPr>
          <p:cNvSpPr/>
          <p:nvPr/>
        </p:nvSpPr>
        <p:spPr>
          <a:xfrm>
            <a:off x="6184900" y="816324"/>
            <a:ext cx="38954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file with a yellow and white symbol&#10;&#10;Description automatically generated">
            <a:extLst>
              <a:ext uri="{FF2B5EF4-FFF2-40B4-BE49-F238E27FC236}">
                <a16:creationId xmlns:a16="http://schemas.microsoft.com/office/drawing/2014/main" id="{39AA5723-6F46-88C9-4D07-4D4E4B94E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734" y="3356950"/>
            <a:ext cx="3028532" cy="3028532"/>
          </a:xfrm>
          <a:prstGeom prst="rect">
            <a:avLst/>
          </a:prstGeom>
        </p:spPr>
      </p:pic>
      <p:sp>
        <p:nvSpPr>
          <p:cNvPr id="2" name="Text Placeholder 4">
            <a:extLst>
              <a:ext uri="{FF2B5EF4-FFF2-40B4-BE49-F238E27FC236}">
                <a16:creationId xmlns:a16="http://schemas.microsoft.com/office/drawing/2014/main" id="{922DACAF-81E5-F0DC-9751-90BDF7F5DBC0}"/>
              </a:ext>
            </a:extLst>
          </p:cNvPr>
          <p:cNvSpPr txBox="1">
            <a:spLocks/>
          </p:cNvSpPr>
          <p:nvPr/>
        </p:nvSpPr>
        <p:spPr>
          <a:xfrm>
            <a:off x="1914448" y="7175965"/>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Strings can be created by enclosing a sequence of characters within either single quotes (' '), double quotes (" "), or template literals (``).</a:t>
            </a:r>
          </a:p>
        </p:txBody>
      </p:sp>
    </p:spTree>
    <p:extLst>
      <p:ext uri="{BB962C8B-B14F-4D97-AF65-F5344CB8AC3E}">
        <p14:creationId xmlns:p14="http://schemas.microsoft.com/office/powerpoint/2010/main" val="35491148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Strings: Example</a:t>
            </a:r>
          </a:p>
        </p:txBody>
      </p:sp>
      <p:sp>
        <p:nvSpPr>
          <p:cNvPr id="24" name="Brandline_LVC">
            <a:extLst>
              <a:ext uri="{FF2B5EF4-FFF2-40B4-BE49-F238E27FC236}">
                <a16:creationId xmlns:a16="http://schemas.microsoft.com/office/drawing/2014/main" id="{43EA8205-397E-7158-6D10-96624A6B4360}"/>
              </a:ext>
            </a:extLst>
          </p:cNvPr>
          <p:cNvSpPr/>
          <p:nvPr/>
        </p:nvSpPr>
        <p:spPr>
          <a:xfrm>
            <a:off x="6299200" y="816324"/>
            <a:ext cx="3669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D7FA0435-C0E6-44EB-B5DA-1EF5E745FF1D}"/>
              </a:ext>
            </a:extLst>
          </p:cNvPr>
          <p:cNvSpPr txBox="1">
            <a:spLocks/>
          </p:cNvSpPr>
          <p:nvPr/>
        </p:nvSpPr>
        <p:spPr>
          <a:xfrm>
            <a:off x="1914448" y="1512833"/>
            <a:ext cx="12451817"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To create strings in JavaScript, users can use straightforward syntax with either single or double quotes or template literals, as shown below:</a:t>
            </a:r>
          </a:p>
        </p:txBody>
      </p:sp>
      <p:grpSp>
        <p:nvGrpSpPr>
          <p:cNvPr id="28" name="Group 27">
            <a:extLst>
              <a:ext uri="{FF2B5EF4-FFF2-40B4-BE49-F238E27FC236}">
                <a16:creationId xmlns:a16="http://schemas.microsoft.com/office/drawing/2014/main" id="{D4633DCA-1D5C-2494-F9D0-C142E60B6D16}"/>
              </a:ext>
            </a:extLst>
          </p:cNvPr>
          <p:cNvGrpSpPr/>
          <p:nvPr/>
        </p:nvGrpSpPr>
        <p:grpSpPr>
          <a:xfrm>
            <a:off x="1383090" y="3314579"/>
            <a:ext cx="13393777" cy="3113275"/>
            <a:chOff x="1383090" y="3122125"/>
            <a:chExt cx="13393777" cy="3113275"/>
          </a:xfrm>
        </p:grpSpPr>
        <p:grpSp>
          <p:nvGrpSpPr>
            <p:cNvPr id="15" name="Google Shape;670;p83">
              <a:extLst>
                <a:ext uri="{FF2B5EF4-FFF2-40B4-BE49-F238E27FC236}">
                  <a16:creationId xmlns:a16="http://schemas.microsoft.com/office/drawing/2014/main" id="{478E2395-8353-FC4B-FEC7-9BEAB8BFA50A}"/>
                </a:ext>
              </a:extLst>
            </p:cNvPr>
            <p:cNvGrpSpPr/>
            <p:nvPr/>
          </p:nvGrpSpPr>
          <p:grpSpPr>
            <a:xfrm>
              <a:off x="11232731" y="3847378"/>
              <a:ext cx="3544136" cy="1985466"/>
              <a:chOff x="5103801" y="2873856"/>
              <a:chExt cx="6048395" cy="1306171"/>
            </a:xfrm>
          </p:grpSpPr>
          <p:sp>
            <p:nvSpPr>
              <p:cNvPr id="16" name="Google Shape;671;p83">
                <a:extLst>
                  <a:ext uri="{FF2B5EF4-FFF2-40B4-BE49-F238E27FC236}">
                    <a16:creationId xmlns:a16="http://schemas.microsoft.com/office/drawing/2014/main" id="{EC237703-90EB-8A2F-B12A-95E6480123B8}"/>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lt1"/>
                    </a:solidFill>
                    <a:latin typeface="Courier New"/>
                    <a:ea typeface="Courier New"/>
                    <a:cs typeface="Courier New"/>
                    <a:sym typeface="Courier New"/>
                  </a:rPr>
                  <a:t>Hello, World!</a:t>
                </a:r>
              </a:p>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lt1"/>
                    </a:solidFill>
                    <a:latin typeface="Courier New"/>
                    <a:ea typeface="Courier New"/>
                    <a:cs typeface="Courier New"/>
                    <a:sym typeface="Courier New"/>
                  </a:rPr>
                  <a:t>Greetings, Universe!</a:t>
                </a:r>
              </a:p>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lt1"/>
                    </a:solidFill>
                    <a:latin typeface="Courier New"/>
                    <a:ea typeface="Courier New"/>
                    <a:cs typeface="Courier New"/>
                    <a:sym typeface="Courier New"/>
                  </a:rPr>
                  <a:t>The result of 2 + 2 is 4.</a:t>
                </a:r>
              </a:p>
            </p:txBody>
          </p:sp>
          <p:sp>
            <p:nvSpPr>
              <p:cNvPr id="17" name="Google Shape;672;p83">
                <a:extLst>
                  <a:ext uri="{FF2B5EF4-FFF2-40B4-BE49-F238E27FC236}">
                    <a16:creationId xmlns:a16="http://schemas.microsoft.com/office/drawing/2014/main" id="{527D5ACD-0DDB-4E78-1AD1-926EF1CB3370}"/>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673;p83">
                <a:extLst>
                  <a:ext uri="{FF2B5EF4-FFF2-40B4-BE49-F238E27FC236}">
                    <a16:creationId xmlns:a16="http://schemas.microsoft.com/office/drawing/2014/main" id="{E6372F82-7363-6F97-03E0-4700280EE0D6}"/>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675;p83">
              <a:extLst>
                <a:ext uri="{FF2B5EF4-FFF2-40B4-BE49-F238E27FC236}">
                  <a16:creationId xmlns:a16="http://schemas.microsoft.com/office/drawing/2014/main" id="{E65F89F4-EE23-9CE3-3CD9-04666516E844}"/>
                </a:ext>
              </a:extLst>
            </p:cNvPr>
            <p:cNvGrpSpPr/>
            <p:nvPr/>
          </p:nvGrpSpPr>
          <p:grpSpPr>
            <a:xfrm>
              <a:off x="1383090" y="3444822"/>
              <a:ext cx="8131495" cy="2790578"/>
              <a:chOff x="5103801" y="2873856"/>
              <a:chExt cx="6048395" cy="1306171"/>
            </a:xfrm>
          </p:grpSpPr>
          <p:sp>
            <p:nvSpPr>
              <p:cNvPr id="20" name="Google Shape;676;p83">
                <a:extLst>
                  <a:ext uri="{FF2B5EF4-FFF2-40B4-BE49-F238E27FC236}">
                    <a16:creationId xmlns:a16="http://schemas.microsoft.com/office/drawing/2014/main" id="{0AEAAF3F-257C-452C-04AC-83753995DA13}"/>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indent="0" algn="l" rtl="0" eaLnBrk="1" latinLnBrk="0" hangingPunct="1">
                  <a:spcBef>
                    <a:spcPts val="0"/>
                  </a:spcBef>
                  <a:spcAft>
                    <a:spcPts val="0"/>
                  </a:spcAft>
                </a:pPr>
                <a:r>
                  <a:rPr lang="en-US" sz="1600" b="1" kern="1200">
                    <a:solidFill>
                      <a:srgbClr val="70AD47"/>
                    </a:solidFill>
                    <a:effectLst/>
                    <a:latin typeface="Courier New" panose="02070309020205020404" pitchFamily="49" charset="0"/>
                    <a:ea typeface="Courier New" panose="02070309020205020404" pitchFamily="49" charset="0"/>
                    <a:cs typeface="Courier New" panose="02070309020205020404" pitchFamily="49" charset="0"/>
                  </a:rPr>
                  <a:t>// String with single quotes</a:t>
                </a:r>
                <a:b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br>
                <a: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let </a:t>
                </a:r>
                <a:r>
                  <a:rPr lang="en-US" sz="1600" b="1" kern="1200" err="1">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singleQuotesString</a:t>
                </a:r>
                <a: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 = 'Hello, World!’;</a:t>
                </a:r>
                <a:b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br>
                <a:b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br>
                <a:r>
                  <a:rPr lang="en-US" sz="1600" b="1" kern="1200">
                    <a:solidFill>
                      <a:srgbClr val="70AD47"/>
                    </a:solidFill>
                    <a:effectLst/>
                    <a:latin typeface="Courier New" panose="02070309020205020404" pitchFamily="49" charset="0"/>
                    <a:ea typeface="Courier New" panose="02070309020205020404" pitchFamily="49" charset="0"/>
                    <a:cs typeface="Courier New" panose="02070309020205020404" pitchFamily="49" charset="0"/>
                  </a:rPr>
                  <a:t>// String with double quotes</a:t>
                </a:r>
                <a:b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br>
                <a: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let </a:t>
                </a:r>
                <a:r>
                  <a:rPr lang="en-US" sz="1600" b="1" kern="1200" err="1">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doubleQuotesString</a:t>
                </a:r>
                <a: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 = "Greetings, Universe!";</a:t>
                </a:r>
                <a:b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br>
                <a:b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br>
                <a:r>
                  <a:rPr lang="en-US" sz="1600" b="1" kern="1200">
                    <a:solidFill>
                      <a:srgbClr val="70AD47"/>
                    </a:solidFill>
                    <a:effectLst/>
                    <a:latin typeface="Courier New" panose="02070309020205020404" pitchFamily="49" charset="0"/>
                    <a:ea typeface="Courier New" panose="02070309020205020404" pitchFamily="49" charset="0"/>
                    <a:cs typeface="Courier New" panose="02070309020205020404" pitchFamily="49" charset="0"/>
                  </a:rPr>
                  <a:t>// String with template literal</a:t>
                </a:r>
                <a:b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br>
                <a: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let </a:t>
                </a:r>
                <a:r>
                  <a:rPr lang="en-US" sz="1600" b="1" kern="1200" err="1">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templateLiteralString</a:t>
                </a:r>
                <a: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 = `The result of 2 + 2 is ${2 + 2}.`;</a:t>
                </a:r>
                <a:endParaRPr lang="en-US" sz="1600">
                  <a:effectLst/>
                </a:endParaRPr>
              </a:p>
            </p:txBody>
          </p:sp>
          <p:sp>
            <p:nvSpPr>
              <p:cNvPr id="21" name="Google Shape;677;p83">
                <a:extLst>
                  <a:ext uri="{FF2B5EF4-FFF2-40B4-BE49-F238E27FC236}">
                    <a16:creationId xmlns:a16="http://schemas.microsoft.com/office/drawing/2014/main" id="{7760A1D4-1EE2-C427-67F1-83FF74441834}"/>
                  </a:ext>
                </a:extLst>
              </p:cNvPr>
              <p:cNvSpPr/>
              <p:nvPr/>
            </p:nvSpPr>
            <p:spPr>
              <a:xfrm>
                <a:off x="5103801" y="2873856"/>
                <a:ext cx="6048395" cy="7988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678;p83">
                <a:extLst>
                  <a:ext uri="{FF2B5EF4-FFF2-40B4-BE49-F238E27FC236}">
                    <a16:creationId xmlns:a16="http://schemas.microsoft.com/office/drawing/2014/main" id="{F57A1512-C1AF-3D5D-6DC9-29895909D9CE}"/>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 name="Google Shape;680;p83">
              <a:extLst>
                <a:ext uri="{FF2B5EF4-FFF2-40B4-BE49-F238E27FC236}">
                  <a16:creationId xmlns:a16="http://schemas.microsoft.com/office/drawing/2014/main" id="{D691B02C-CD24-FF61-42D2-CA3EA7D93E93}"/>
                </a:ext>
              </a:extLst>
            </p:cNvPr>
            <p:cNvSpPr/>
            <p:nvPr/>
          </p:nvSpPr>
          <p:spPr>
            <a:xfrm>
              <a:off x="9789439" y="4505172"/>
              <a:ext cx="1150993" cy="746014"/>
            </a:xfrm>
            <a:prstGeom prst="stripedRightArrow">
              <a:avLst>
                <a:gd name="adj1" fmla="val 50000"/>
                <a:gd name="adj2" fmla="val 50000"/>
              </a:avLst>
            </a:prstGeom>
            <a:solidFill>
              <a:srgbClr val="ACB8CA"/>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 name="Google Shape;679;p83">
              <a:extLst>
                <a:ext uri="{FF2B5EF4-FFF2-40B4-BE49-F238E27FC236}">
                  <a16:creationId xmlns:a16="http://schemas.microsoft.com/office/drawing/2014/main" id="{926D2A32-442C-847E-743D-EAC2585DD57D}"/>
                </a:ext>
              </a:extLst>
            </p:cNvPr>
            <p:cNvSpPr txBox="1"/>
            <p:nvPr/>
          </p:nvSpPr>
          <p:spPr>
            <a:xfrm>
              <a:off x="12300891" y="3122125"/>
              <a:ext cx="1407818" cy="98672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770"/>
                </a:spcAft>
                <a:buClr>
                  <a:srgbClr val="3F3F3F"/>
                </a:buClr>
                <a:buSzPts val="3200"/>
                <a:buFont typeface="Open Sans"/>
                <a:buNone/>
              </a:pPr>
              <a:r>
                <a:rPr lang="en-US" sz="2200" b="1"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p:txBody>
        </p:sp>
      </p:grpSp>
      <p:sp>
        <p:nvSpPr>
          <p:cNvPr id="2" name="Text Placeholder 4">
            <a:extLst>
              <a:ext uri="{FF2B5EF4-FFF2-40B4-BE49-F238E27FC236}">
                <a16:creationId xmlns:a16="http://schemas.microsoft.com/office/drawing/2014/main" id="{17BA59A4-A926-DE4D-067A-46436A7521BE}"/>
              </a:ext>
            </a:extLst>
          </p:cNvPr>
          <p:cNvSpPr txBox="1">
            <a:spLocks/>
          </p:cNvSpPr>
          <p:nvPr/>
        </p:nvSpPr>
        <p:spPr>
          <a:xfrm>
            <a:off x="1914448" y="7175965"/>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Template literals allow dynamic string creation by embedding expressions within the string, making them useful for constructing strings with variable content.</a:t>
            </a:r>
          </a:p>
        </p:txBody>
      </p:sp>
    </p:spTree>
    <p:extLst>
      <p:ext uri="{BB962C8B-B14F-4D97-AF65-F5344CB8AC3E}">
        <p14:creationId xmlns:p14="http://schemas.microsoft.com/office/powerpoint/2010/main" val="9696846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String Object</a:t>
            </a:r>
          </a:p>
        </p:txBody>
      </p:sp>
      <p:sp>
        <p:nvSpPr>
          <p:cNvPr id="24" name="Brandline_LVC">
            <a:extLst>
              <a:ext uri="{FF2B5EF4-FFF2-40B4-BE49-F238E27FC236}">
                <a16:creationId xmlns:a16="http://schemas.microsoft.com/office/drawing/2014/main" id="{43EA8205-397E-7158-6D10-96624A6B4360}"/>
              </a:ext>
            </a:extLst>
          </p:cNvPr>
          <p:cNvSpPr/>
          <p:nvPr/>
        </p:nvSpPr>
        <p:spPr>
          <a:xfrm>
            <a:off x="6692900" y="816324"/>
            <a:ext cx="2885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D7FA0435-C0E6-44EB-B5DA-1EF5E745FF1D}"/>
              </a:ext>
            </a:extLst>
          </p:cNvPr>
          <p:cNvSpPr txBox="1">
            <a:spLocks/>
          </p:cNvSpPr>
          <p:nvPr/>
        </p:nvSpPr>
        <p:spPr>
          <a:xfrm>
            <a:off x="1914448" y="1512833"/>
            <a:ext cx="12451817"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In JavaScript, strings are instances of the String object, and the creation of a new instance is achieved using the </a:t>
            </a:r>
            <a:r>
              <a:rPr lang="en-US" b="1">
                <a:solidFill>
                  <a:srgbClr val="404040"/>
                </a:solidFill>
                <a:latin typeface="Open Sans" pitchFamily="2" charset="0"/>
              </a:rPr>
              <a:t>new</a:t>
            </a:r>
            <a:r>
              <a:rPr lang="en-US">
                <a:solidFill>
                  <a:srgbClr val="404040"/>
                </a:solidFill>
                <a:latin typeface="Open Sans" pitchFamily="2" charset="0"/>
              </a:rPr>
              <a:t> keyword, as demonstrated below:</a:t>
            </a:r>
          </a:p>
        </p:txBody>
      </p:sp>
      <p:grpSp>
        <p:nvGrpSpPr>
          <p:cNvPr id="28" name="Group 27">
            <a:extLst>
              <a:ext uri="{FF2B5EF4-FFF2-40B4-BE49-F238E27FC236}">
                <a16:creationId xmlns:a16="http://schemas.microsoft.com/office/drawing/2014/main" id="{D4633DCA-1D5C-2494-F9D0-C142E60B6D16}"/>
              </a:ext>
            </a:extLst>
          </p:cNvPr>
          <p:cNvGrpSpPr/>
          <p:nvPr/>
        </p:nvGrpSpPr>
        <p:grpSpPr>
          <a:xfrm>
            <a:off x="1383090" y="3314579"/>
            <a:ext cx="13393777" cy="3113275"/>
            <a:chOff x="1383090" y="3122125"/>
            <a:chExt cx="13393777" cy="3113275"/>
          </a:xfrm>
        </p:grpSpPr>
        <p:grpSp>
          <p:nvGrpSpPr>
            <p:cNvPr id="15" name="Google Shape;670;p83">
              <a:extLst>
                <a:ext uri="{FF2B5EF4-FFF2-40B4-BE49-F238E27FC236}">
                  <a16:creationId xmlns:a16="http://schemas.microsoft.com/office/drawing/2014/main" id="{478E2395-8353-FC4B-FEC7-9BEAB8BFA50A}"/>
                </a:ext>
              </a:extLst>
            </p:cNvPr>
            <p:cNvGrpSpPr/>
            <p:nvPr/>
          </p:nvGrpSpPr>
          <p:grpSpPr>
            <a:xfrm>
              <a:off x="11232731" y="3847378"/>
              <a:ext cx="3544136" cy="1985466"/>
              <a:chOff x="5103801" y="2873856"/>
              <a:chExt cx="6048395" cy="1306171"/>
            </a:xfrm>
          </p:grpSpPr>
          <p:sp>
            <p:nvSpPr>
              <p:cNvPr id="16" name="Google Shape;671;p83">
                <a:extLst>
                  <a:ext uri="{FF2B5EF4-FFF2-40B4-BE49-F238E27FC236}">
                    <a16:creationId xmlns:a16="http://schemas.microsoft.com/office/drawing/2014/main" id="{EC237703-90EB-8A2F-B12A-95E6480123B8}"/>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lt1"/>
                    </a:solidFill>
                    <a:latin typeface="Courier New"/>
                    <a:ea typeface="Courier New"/>
                    <a:cs typeface="Courier New"/>
                    <a:sym typeface="Courier New"/>
                  </a:rPr>
                  <a:t>[String: 'String Object']</a:t>
                </a:r>
              </a:p>
            </p:txBody>
          </p:sp>
          <p:sp>
            <p:nvSpPr>
              <p:cNvPr id="17" name="Google Shape;672;p83">
                <a:extLst>
                  <a:ext uri="{FF2B5EF4-FFF2-40B4-BE49-F238E27FC236}">
                    <a16:creationId xmlns:a16="http://schemas.microsoft.com/office/drawing/2014/main" id="{527D5ACD-0DDB-4E78-1AD1-926EF1CB3370}"/>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673;p83">
                <a:extLst>
                  <a:ext uri="{FF2B5EF4-FFF2-40B4-BE49-F238E27FC236}">
                    <a16:creationId xmlns:a16="http://schemas.microsoft.com/office/drawing/2014/main" id="{E6372F82-7363-6F97-03E0-4700280EE0D6}"/>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675;p83">
              <a:extLst>
                <a:ext uri="{FF2B5EF4-FFF2-40B4-BE49-F238E27FC236}">
                  <a16:creationId xmlns:a16="http://schemas.microsoft.com/office/drawing/2014/main" id="{E65F89F4-EE23-9CE3-3CD9-04666516E844}"/>
                </a:ext>
              </a:extLst>
            </p:cNvPr>
            <p:cNvGrpSpPr/>
            <p:nvPr/>
          </p:nvGrpSpPr>
          <p:grpSpPr>
            <a:xfrm>
              <a:off x="1383090" y="3444822"/>
              <a:ext cx="8131495" cy="2790578"/>
              <a:chOff x="5103801" y="2873856"/>
              <a:chExt cx="6048395" cy="1306171"/>
            </a:xfrm>
          </p:grpSpPr>
          <p:sp>
            <p:nvSpPr>
              <p:cNvPr id="20" name="Google Shape;676;p83">
                <a:extLst>
                  <a:ext uri="{FF2B5EF4-FFF2-40B4-BE49-F238E27FC236}">
                    <a16:creationId xmlns:a16="http://schemas.microsoft.com/office/drawing/2014/main" id="{0AEAAF3F-257C-452C-04AC-83753995DA13}"/>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indent="0" algn="l" rtl="0" eaLnBrk="1" latinLnBrk="0" hangingPunct="1">
                  <a:spcBef>
                    <a:spcPts val="0"/>
                  </a:spcBef>
                  <a:spcAft>
                    <a:spcPts val="0"/>
                  </a:spcAft>
                </a:pPr>
                <a:r>
                  <a:rPr lang="en-US" sz="1600" b="1" kern="1200">
                    <a:solidFill>
                      <a:srgbClr val="70AD47"/>
                    </a:solidFill>
                    <a:effectLst/>
                    <a:latin typeface="Courier New" panose="02070309020205020404" pitchFamily="49" charset="0"/>
                    <a:ea typeface="Courier New" panose="02070309020205020404" pitchFamily="49" charset="0"/>
                    <a:cs typeface="Courier New" panose="02070309020205020404" pitchFamily="49" charset="0"/>
                  </a:rPr>
                  <a:t>// String with single quotes</a:t>
                </a:r>
              </a:p>
              <a:p>
                <a:pPr marL="0" marR="0" indent="0" algn="l" rtl="0" eaLnBrk="1" latinLnBrk="0" hangingPunct="1">
                  <a:spcBef>
                    <a:spcPts val="0"/>
                  </a:spcBef>
                  <a:spcAft>
                    <a:spcPts val="0"/>
                  </a:spcAft>
                </a:pPr>
                <a:b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br>
                <a: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let </a:t>
                </a:r>
                <a:r>
                  <a:rPr lang="en-US" sz="1600" b="1" kern="1200" err="1">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stringObject</a:t>
                </a:r>
                <a: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 = new String('String Object');</a:t>
                </a:r>
              </a:p>
              <a:p>
                <a:pPr marL="0" marR="0" indent="0" algn="l" rtl="0" eaLnBrk="1" latinLnBrk="0" hangingPunct="1">
                  <a:spcBef>
                    <a:spcPts val="0"/>
                  </a:spcBef>
                  <a:spcAft>
                    <a:spcPts val="0"/>
                  </a:spcAft>
                </a:pPr>
                <a:endPar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endParaRPr>
              </a:p>
              <a:p>
                <a:pPr marL="0" marR="0" indent="0" algn="l" rtl="0" eaLnBrk="1" latinLnBrk="0" hangingPunct="1">
                  <a:spcBef>
                    <a:spcPts val="0"/>
                  </a:spcBef>
                  <a:spcAft>
                    <a:spcPts val="0"/>
                  </a:spcAft>
                </a:pPr>
                <a: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console.log(</a:t>
                </a:r>
                <a:r>
                  <a:rPr lang="en-US" sz="1600" b="1" kern="1200" err="1">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stringObject</a:t>
                </a:r>
                <a:r>
                  <a:rPr lang="en-US" sz="1600" b="1" kern="1200">
                    <a:solidFill>
                      <a:srgbClr val="FFFFFF"/>
                    </a:solidFill>
                    <a:effectLst/>
                    <a:latin typeface="Courier New" panose="02070309020205020404" pitchFamily="49" charset="0"/>
                    <a:ea typeface="Courier New" panose="02070309020205020404" pitchFamily="49" charset="0"/>
                    <a:cs typeface="Courier New" panose="02070309020205020404" pitchFamily="49" charset="0"/>
                  </a:rPr>
                  <a:t>);</a:t>
                </a:r>
                <a:endParaRPr lang="en-US" sz="1600">
                  <a:effectLst/>
                </a:endParaRPr>
              </a:p>
            </p:txBody>
          </p:sp>
          <p:sp>
            <p:nvSpPr>
              <p:cNvPr id="21" name="Google Shape;677;p83">
                <a:extLst>
                  <a:ext uri="{FF2B5EF4-FFF2-40B4-BE49-F238E27FC236}">
                    <a16:creationId xmlns:a16="http://schemas.microsoft.com/office/drawing/2014/main" id="{7760A1D4-1EE2-C427-67F1-83FF74441834}"/>
                  </a:ext>
                </a:extLst>
              </p:cNvPr>
              <p:cNvSpPr/>
              <p:nvPr/>
            </p:nvSpPr>
            <p:spPr>
              <a:xfrm>
                <a:off x="5103801" y="2873856"/>
                <a:ext cx="6048395" cy="7988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678;p83">
                <a:extLst>
                  <a:ext uri="{FF2B5EF4-FFF2-40B4-BE49-F238E27FC236}">
                    <a16:creationId xmlns:a16="http://schemas.microsoft.com/office/drawing/2014/main" id="{F57A1512-C1AF-3D5D-6DC9-29895909D9CE}"/>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 name="Google Shape;680;p83">
              <a:extLst>
                <a:ext uri="{FF2B5EF4-FFF2-40B4-BE49-F238E27FC236}">
                  <a16:creationId xmlns:a16="http://schemas.microsoft.com/office/drawing/2014/main" id="{D691B02C-CD24-FF61-42D2-CA3EA7D93E93}"/>
                </a:ext>
              </a:extLst>
            </p:cNvPr>
            <p:cNvSpPr/>
            <p:nvPr/>
          </p:nvSpPr>
          <p:spPr>
            <a:xfrm>
              <a:off x="9789439" y="4505172"/>
              <a:ext cx="1150993" cy="746014"/>
            </a:xfrm>
            <a:prstGeom prst="stripedRightArrow">
              <a:avLst>
                <a:gd name="adj1" fmla="val 50000"/>
                <a:gd name="adj2" fmla="val 50000"/>
              </a:avLst>
            </a:prstGeom>
            <a:solidFill>
              <a:srgbClr val="ACB8CA"/>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 name="Google Shape;679;p83">
              <a:extLst>
                <a:ext uri="{FF2B5EF4-FFF2-40B4-BE49-F238E27FC236}">
                  <a16:creationId xmlns:a16="http://schemas.microsoft.com/office/drawing/2014/main" id="{926D2A32-442C-847E-743D-EAC2585DD57D}"/>
                </a:ext>
              </a:extLst>
            </p:cNvPr>
            <p:cNvSpPr txBox="1"/>
            <p:nvPr/>
          </p:nvSpPr>
          <p:spPr>
            <a:xfrm>
              <a:off x="12300891" y="3122125"/>
              <a:ext cx="1407818" cy="98672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770"/>
                </a:spcAft>
                <a:buClr>
                  <a:srgbClr val="3F3F3F"/>
                </a:buClr>
                <a:buSzPts val="3200"/>
                <a:buFont typeface="Open Sans"/>
                <a:buNone/>
              </a:pPr>
              <a:r>
                <a:rPr lang="en-US" sz="2200" b="1"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p:txBody>
        </p:sp>
      </p:grpSp>
      <p:sp>
        <p:nvSpPr>
          <p:cNvPr id="2" name="Text Placeholder 4">
            <a:extLst>
              <a:ext uri="{FF2B5EF4-FFF2-40B4-BE49-F238E27FC236}">
                <a16:creationId xmlns:a16="http://schemas.microsoft.com/office/drawing/2014/main" id="{8B0423A2-4E83-8EB0-F978-35D804CA126F}"/>
              </a:ext>
            </a:extLst>
          </p:cNvPr>
          <p:cNvSpPr txBox="1">
            <a:spLocks/>
          </p:cNvSpPr>
          <p:nvPr/>
        </p:nvSpPr>
        <p:spPr>
          <a:xfrm>
            <a:off x="1914448" y="7175965"/>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These strings have properties and methods that can be accessed and used.</a:t>
            </a:r>
          </a:p>
        </p:txBody>
      </p:sp>
    </p:spTree>
    <p:extLst>
      <p:ext uri="{BB962C8B-B14F-4D97-AF65-F5344CB8AC3E}">
        <p14:creationId xmlns:p14="http://schemas.microsoft.com/office/powerpoint/2010/main" val="23031394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String Object: Limitations</a:t>
            </a:r>
          </a:p>
        </p:txBody>
      </p:sp>
      <p:sp>
        <p:nvSpPr>
          <p:cNvPr id="24" name="Brandline_LVC">
            <a:extLst>
              <a:ext uri="{FF2B5EF4-FFF2-40B4-BE49-F238E27FC236}">
                <a16:creationId xmlns:a16="http://schemas.microsoft.com/office/drawing/2014/main" id="{43EA8205-397E-7158-6D10-96624A6B4360}"/>
              </a:ext>
            </a:extLst>
          </p:cNvPr>
          <p:cNvSpPr/>
          <p:nvPr/>
        </p:nvSpPr>
        <p:spPr>
          <a:xfrm>
            <a:off x="5295900" y="816324"/>
            <a:ext cx="566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D7FA0435-C0E6-44EB-B5DA-1EF5E745FF1D}"/>
              </a:ext>
            </a:extLst>
          </p:cNvPr>
          <p:cNvSpPr txBox="1">
            <a:spLocks/>
          </p:cNvSpPr>
          <p:nvPr/>
        </p:nvSpPr>
        <p:spPr>
          <a:xfrm>
            <a:off x="1914448" y="1512833"/>
            <a:ext cx="12451817"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some limitations and considerations associated with using string objects:</a:t>
            </a:r>
          </a:p>
        </p:txBody>
      </p:sp>
      <p:grpSp>
        <p:nvGrpSpPr>
          <p:cNvPr id="6" name="Google Shape;340;p65">
            <a:extLst>
              <a:ext uri="{FF2B5EF4-FFF2-40B4-BE49-F238E27FC236}">
                <a16:creationId xmlns:a16="http://schemas.microsoft.com/office/drawing/2014/main" id="{E7DDDE99-5943-FC62-1089-46DC0846CBE0}"/>
              </a:ext>
            </a:extLst>
          </p:cNvPr>
          <p:cNvGrpSpPr/>
          <p:nvPr/>
        </p:nvGrpSpPr>
        <p:grpSpPr>
          <a:xfrm>
            <a:off x="1735142" y="2964838"/>
            <a:ext cx="4662451" cy="748768"/>
            <a:chOff x="3044093" y="3334288"/>
            <a:chExt cx="4662450" cy="906009"/>
          </a:xfrm>
        </p:grpSpPr>
        <p:sp>
          <p:nvSpPr>
            <p:cNvPr id="7" name="Google Shape;341;p65">
              <a:extLst>
                <a:ext uri="{FF2B5EF4-FFF2-40B4-BE49-F238E27FC236}">
                  <a16:creationId xmlns:a16="http://schemas.microsoft.com/office/drawing/2014/main" id="{D841E479-65A1-D32F-764C-CCDF5E3BA212}"/>
                </a:ext>
              </a:extLst>
            </p:cNvPr>
            <p:cNvSpPr/>
            <p:nvPr/>
          </p:nvSpPr>
          <p:spPr>
            <a:xfrm>
              <a:off x="3044093" y="3334288"/>
              <a:ext cx="906009" cy="906009"/>
            </a:xfrm>
            <a:prstGeom prst="ellipse">
              <a:avLst/>
            </a:prstGeom>
            <a:solidFill>
              <a:srgbClr val="EF646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chemeClr val="lt1"/>
                </a:solidFill>
                <a:latin typeface="Open Sans"/>
                <a:ea typeface="Open Sans"/>
                <a:cs typeface="Open Sans"/>
                <a:sym typeface="Open Sans"/>
              </a:endParaRPr>
            </a:p>
          </p:txBody>
        </p:sp>
        <p:sp>
          <p:nvSpPr>
            <p:cNvPr id="8" name="Google Shape;342;p65">
              <a:extLst>
                <a:ext uri="{FF2B5EF4-FFF2-40B4-BE49-F238E27FC236}">
                  <a16:creationId xmlns:a16="http://schemas.microsoft.com/office/drawing/2014/main" id="{5E53B46F-AD35-D550-8E3E-85895DA16C9C}"/>
                </a:ext>
              </a:extLst>
            </p:cNvPr>
            <p:cNvSpPr/>
            <p:nvPr/>
          </p:nvSpPr>
          <p:spPr>
            <a:xfrm>
              <a:off x="4132071" y="3351952"/>
              <a:ext cx="3574472" cy="783570"/>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Immutability</a:t>
              </a:r>
              <a:endParaRPr/>
            </a:p>
          </p:txBody>
        </p:sp>
      </p:grpSp>
      <p:grpSp>
        <p:nvGrpSpPr>
          <p:cNvPr id="9" name="Google Shape;343;p65">
            <a:extLst>
              <a:ext uri="{FF2B5EF4-FFF2-40B4-BE49-F238E27FC236}">
                <a16:creationId xmlns:a16="http://schemas.microsoft.com/office/drawing/2014/main" id="{260677D8-02EB-3516-C1DE-032B7EF89361}"/>
              </a:ext>
            </a:extLst>
          </p:cNvPr>
          <p:cNvGrpSpPr/>
          <p:nvPr/>
        </p:nvGrpSpPr>
        <p:grpSpPr>
          <a:xfrm>
            <a:off x="1735142" y="4141297"/>
            <a:ext cx="4662451" cy="748768"/>
            <a:chOff x="3044093" y="4510747"/>
            <a:chExt cx="4662450" cy="906009"/>
          </a:xfrm>
        </p:grpSpPr>
        <p:sp>
          <p:nvSpPr>
            <p:cNvPr id="10" name="Google Shape;344;p65">
              <a:extLst>
                <a:ext uri="{FF2B5EF4-FFF2-40B4-BE49-F238E27FC236}">
                  <a16:creationId xmlns:a16="http://schemas.microsoft.com/office/drawing/2014/main" id="{3E229501-4231-7FAA-DAF0-E895ACF627F2}"/>
                </a:ext>
              </a:extLst>
            </p:cNvPr>
            <p:cNvSpPr/>
            <p:nvPr/>
          </p:nvSpPr>
          <p:spPr>
            <a:xfrm>
              <a:off x="3044093" y="4510747"/>
              <a:ext cx="906009" cy="906009"/>
            </a:xfrm>
            <a:prstGeom prst="ellipse">
              <a:avLst/>
            </a:prstGeom>
            <a:solidFill>
              <a:srgbClr val="0075C4"/>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2</a:t>
              </a:r>
              <a:endParaRPr sz="2200" b="0" i="0" u="none" strike="noStrike" cap="none">
                <a:solidFill>
                  <a:schemeClr val="lt1"/>
                </a:solidFill>
                <a:latin typeface="Open Sans"/>
                <a:ea typeface="Open Sans"/>
                <a:cs typeface="Open Sans"/>
                <a:sym typeface="Open Sans"/>
              </a:endParaRPr>
            </a:p>
          </p:txBody>
        </p:sp>
        <p:sp>
          <p:nvSpPr>
            <p:cNvPr id="11" name="Google Shape;345;p65">
              <a:extLst>
                <a:ext uri="{FF2B5EF4-FFF2-40B4-BE49-F238E27FC236}">
                  <a16:creationId xmlns:a16="http://schemas.microsoft.com/office/drawing/2014/main" id="{DABF4974-7C27-0EE0-CC27-291F76EA5570}"/>
                </a:ext>
              </a:extLst>
            </p:cNvPr>
            <p:cNvSpPr/>
            <p:nvPr/>
          </p:nvSpPr>
          <p:spPr>
            <a:xfrm>
              <a:off x="4132071" y="4515637"/>
              <a:ext cx="3574472" cy="783570"/>
            </a:xfrm>
            <a:prstGeom prst="roundRect">
              <a:avLst>
                <a:gd name="adj" fmla="val 16667"/>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Automatic conversion</a:t>
              </a:r>
              <a:endParaRPr lang="en-US"/>
            </a:p>
          </p:txBody>
        </p:sp>
      </p:grpSp>
      <p:grpSp>
        <p:nvGrpSpPr>
          <p:cNvPr id="12" name="Google Shape;346;p65">
            <a:extLst>
              <a:ext uri="{FF2B5EF4-FFF2-40B4-BE49-F238E27FC236}">
                <a16:creationId xmlns:a16="http://schemas.microsoft.com/office/drawing/2014/main" id="{4CDD9C1A-C5AF-F195-42FA-214946A6FBDD}"/>
              </a:ext>
            </a:extLst>
          </p:cNvPr>
          <p:cNvGrpSpPr/>
          <p:nvPr/>
        </p:nvGrpSpPr>
        <p:grpSpPr>
          <a:xfrm>
            <a:off x="1735142" y="5317757"/>
            <a:ext cx="4662451" cy="748768"/>
            <a:chOff x="3044093" y="5687207"/>
            <a:chExt cx="4662450" cy="906009"/>
          </a:xfrm>
        </p:grpSpPr>
        <p:sp>
          <p:nvSpPr>
            <p:cNvPr id="13" name="Google Shape;347;p65">
              <a:extLst>
                <a:ext uri="{FF2B5EF4-FFF2-40B4-BE49-F238E27FC236}">
                  <a16:creationId xmlns:a16="http://schemas.microsoft.com/office/drawing/2014/main" id="{933B66EA-BDD3-8435-7A80-1D77B3D32A77}"/>
                </a:ext>
              </a:extLst>
            </p:cNvPr>
            <p:cNvSpPr/>
            <p:nvPr/>
          </p:nvSpPr>
          <p:spPr>
            <a:xfrm>
              <a:off x="3044093" y="5687207"/>
              <a:ext cx="906009" cy="906009"/>
            </a:xfrm>
            <a:prstGeom prst="ellipse">
              <a:avLst/>
            </a:prstGeom>
            <a:solidFill>
              <a:srgbClr val="9F7A4E"/>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3</a:t>
              </a:r>
              <a:endParaRPr sz="2200" b="0" i="0" u="none" strike="noStrike" cap="none">
                <a:solidFill>
                  <a:schemeClr val="lt1"/>
                </a:solidFill>
                <a:latin typeface="Open Sans"/>
                <a:ea typeface="Open Sans"/>
                <a:cs typeface="Open Sans"/>
                <a:sym typeface="Open Sans"/>
              </a:endParaRPr>
            </a:p>
          </p:txBody>
        </p:sp>
        <p:sp>
          <p:nvSpPr>
            <p:cNvPr id="14" name="Google Shape;348;p65">
              <a:extLst>
                <a:ext uri="{FF2B5EF4-FFF2-40B4-BE49-F238E27FC236}">
                  <a16:creationId xmlns:a16="http://schemas.microsoft.com/office/drawing/2014/main" id="{B34006EC-D363-1C7F-DBAE-27E2D4347253}"/>
                </a:ext>
              </a:extLst>
            </p:cNvPr>
            <p:cNvSpPr/>
            <p:nvPr/>
          </p:nvSpPr>
          <p:spPr>
            <a:xfrm>
              <a:off x="4132071" y="5750871"/>
              <a:ext cx="3574472" cy="783570"/>
            </a:xfrm>
            <a:prstGeom prst="roundRect">
              <a:avLst>
                <a:gd name="adj" fmla="val 16667"/>
              </a:avLst>
            </a:prstGeom>
            <a:solidFill>
              <a:srgbClr val="9F7A4E"/>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Performance</a:t>
              </a:r>
              <a:endParaRPr lang="en-US"/>
            </a:p>
          </p:txBody>
        </p:sp>
      </p:grpSp>
      <p:grpSp>
        <p:nvGrpSpPr>
          <p:cNvPr id="23" name="Google Shape;349;p65">
            <a:extLst>
              <a:ext uri="{FF2B5EF4-FFF2-40B4-BE49-F238E27FC236}">
                <a16:creationId xmlns:a16="http://schemas.microsoft.com/office/drawing/2014/main" id="{DAA809F8-20F7-62D3-CB4D-91B1DDCD1EAE}"/>
              </a:ext>
            </a:extLst>
          </p:cNvPr>
          <p:cNvGrpSpPr/>
          <p:nvPr/>
        </p:nvGrpSpPr>
        <p:grpSpPr>
          <a:xfrm>
            <a:off x="1735142" y="6494216"/>
            <a:ext cx="4662451" cy="748768"/>
            <a:chOff x="3044093" y="6863666"/>
            <a:chExt cx="4662450" cy="906009"/>
          </a:xfrm>
        </p:grpSpPr>
        <p:sp>
          <p:nvSpPr>
            <p:cNvPr id="29" name="Google Shape;350;p65">
              <a:extLst>
                <a:ext uri="{FF2B5EF4-FFF2-40B4-BE49-F238E27FC236}">
                  <a16:creationId xmlns:a16="http://schemas.microsoft.com/office/drawing/2014/main" id="{80517D63-AE84-D5CF-093B-A2C287012CC8}"/>
                </a:ext>
              </a:extLst>
            </p:cNvPr>
            <p:cNvSpPr/>
            <p:nvPr/>
          </p:nvSpPr>
          <p:spPr>
            <a:xfrm>
              <a:off x="3044093" y="6863666"/>
              <a:ext cx="906009" cy="906009"/>
            </a:xfrm>
            <a:prstGeom prst="ellipse">
              <a:avLst/>
            </a:prstGeom>
            <a:solidFill>
              <a:srgbClr val="3A405A"/>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4</a:t>
              </a:r>
              <a:endParaRPr sz="2200" b="0" i="0" u="none" strike="noStrike" cap="none">
                <a:solidFill>
                  <a:schemeClr val="lt1"/>
                </a:solidFill>
                <a:latin typeface="Open Sans"/>
                <a:ea typeface="Open Sans"/>
                <a:cs typeface="Open Sans"/>
                <a:sym typeface="Open Sans"/>
              </a:endParaRPr>
            </a:p>
          </p:txBody>
        </p:sp>
        <p:sp>
          <p:nvSpPr>
            <p:cNvPr id="30" name="Google Shape;351;p65">
              <a:extLst>
                <a:ext uri="{FF2B5EF4-FFF2-40B4-BE49-F238E27FC236}">
                  <a16:creationId xmlns:a16="http://schemas.microsoft.com/office/drawing/2014/main" id="{D1C16A69-87B2-1D5C-D045-50ACAD01818C}"/>
                </a:ext>
              </a:extLst>
            </p:cNvPr>
            <p:cNvSpPr/>
            <p:nvPr/>
          </p:nvSpPr>
          <p:spPr>
            <a:xfrm>
              <a:off x="4132071" y="6924885"/>
              <a:ext cx="3574472" cy="783570"/>
            </a:xfrm>
            <a:prstGeom prst="roundRect">
              <a:avLst>
                <a:gd name="adj" fmla="val 16667"/>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Complexity</a:t>
              </a:r>
              <a:endParaRPr lang="en-US"/>
            </a:p>
          </p:txBody>
        </p:sp>
      </p:grpSp>
      <p:sp>
        <p:nvSpPr>
          <p:cNvPr id="2" name="Text Placeholder 4">
            <a:extLst>
              <a:ext uri="{FF2B5EF4-FFF2-40B4-BE49-F238E27FC236}">
                <a16:creationId xmlns:a16="http://schemas.microsoft.com/office/drawing/2014/main" id="{6E318B00-D02D-3EB6-7555-BE29A25B69ED}"/>
              </a:ext>
            </a:extLst>
          </p:cNvPr>
          <p:cNvSpPr txBox="1">
            <a:spLocks/>
          </p:cNvSpPr>
          <p:nvPr/>
        </p:nvSpPr>
        <p:spPr>
          <a:xfrm>
            <a:off x="7376933" y="2911075"/>
            <a:ext cx="7160935"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String objects cannot be changed after creation.</a:t>
            </a:r>
          </a:p>
        </p:txBody>
      </p:sp>
      <p:sp>
        <p:nvSpPr>
          <p:cNvPr id="5" name="Text Placeholder 4">
            <a:extLst>
              <a:ext uri="{FF2B5EF4-FFF2-40B4-BE49-F238E27FC236}">
                <a16:creationId xmlns:a16="http://schemas.microsoft.com/office/drawing/2014/main" id="{C4FD73BB-5284-CE8D-4DCE-72E157DDFEFE}"/>
              </a:ext>
            </a:extLst>
          </p:cNvPr>
          <p:cNvSpPr txBox="1">
            <a:spLocks/>
          </p:cNvSpPr>
          <p:nvPr/>
        </p:nvSpPr>
        <p:spPr>
          <a:xfrm>
            <a:off x="7376933" y="4040980"/>
            <a:ext cx="7160935"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Automatic conversions between string objects and primitives can occur.</a:t>
            </a:r>
          </a:p>
        </p:txBody>
      </p:sp>
      <p:sp>
        <p:nvSpPr>
          <p:cNvPr id="15" name="Text Placeholder 4">
            <a:extLst>
              <a:ext uri="{FF2B5EF4-FFF2-40B4-BE49-F238E27FC236}">
                <a16:creationId xmlns:a16="http://schemas.microsoft.com/office/drawing/2014/main" id="{B3013616-63D9-D23C-C45E-40D7AB409A00}"/>
              </a:ext>
            </a:extLst>
          </p:cNvPr>
          <p:cNvSpPr txBox="1">
            <a:spLocks/>
          </p:cNvSpPr>
          <p:nvPr/>
        </p:nvSpPr>
        <p:spPr>
          <a:xfrm>
            <a:off x="7359923" y="5263994"/>
            <a:ext cx="7160935"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Efficient string handling and processing are crucial for optimal performance.</a:t>
            </a:r>
          </a:p>
        </p:txBody>
      </p:sp>
      <p:sp>
        <p:nvSpPr>
          <p:cNvPr id="16" name="Text Placeholder 4">
            <a:extLst>
              <a:ext uri="{FF2B5EF4-FFF2-40B4-BE49-F238E27FC236}">
                <a16:creationId xmlns:a16="http://schemas.microsoft.com/office/drawing/2014/main" id="{C057D64C-8E0B-930E-CA75-A5A692A25F0C}"/>
              </a:ext>
            </a:extLst>
          </p:cNvPr>
          <p:cNvSpPr txBox="1">
            <a:spLocks/>
          </p:cNvSpPr>
          <p:nvPr/>
        </p:nvSpPr>
        <p:spPr>
          <a:xfrm>
            <a:off x="7359922" y="6440452"/>
            <a:ext cx="7160935"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String objects may introduce complexity in certain scenarios.</a:t>
            </a:r>
          </a:p>
        </p:txBody>
      </p:sp>
    </p:spTree>
    <p:extLst>
      <p:ext uri="{BB962C8B-B14F-4D97-AF65-F5344CB8AC3E}">
        <p14:creationId xmlns:p14="http://schemas.microsoft.com/office/powerpoint/2010/main" val="1694905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9"/>
          <p:cNvSpPr txBox="1">
            <a:spLocks noGrp="1"/>
          </p:cNvSpPr>
          <p:nvPr>
            <p:ph type="title"/>
          </p:nvPr>
        </p:nvSpPr>
        <p:spPr>
          <a:xfrm>
            <a:off x="-10160" y="229878"/>
            <a:ext cx="16276320" cy="687244"/>
          </a:xfrm>
          <a:noFill/>
          <a:ln>
            <a:noFill/>
          </a:ln>
        </p:spPr>
        <p:txBody>
          <a:bodyPr spcFirstLastPara="1" wrap="square" lIns="91425" tIns="45700" rIns="91425" bIns="45700" anchor="ctr" anchorCtr="0">
            <a:noAutofit/>
          </a:bodyPr>
          <a:lstStyle/>
          <a:p>
            <a:pPr lvl="0"/>
            <a:r>
              <a:rPr lang="en-US"/>
              <a:t>DOM Nodes</a:t>
            </a:r>
          </a:p>
        </p:txBody>
      </p:sp>
      <p:sp>
        <p:nvSpPr>
          <p:cNvPr id="377" name="Google Shape;377;p19"/>
          <p:cNvSpPr/>
          <p:nvPr/>
        </p:nvSpPr>
        <p:spPr>
          <a:xfrm>
            <a:off x="10243308" y="4874857"/>
            <a:ext cx="3974842" cy="1769422"/>
          </a:xfrm>
          <a:prstGeom prst="roundRect">
            <a:avLst>
              <a:gd name="adj" fmla="val 16667"/>
            </a:avLst>
          </a:prstGeom>
          <a:solidFill>
            <a:srgbClr val="ABDBFF"/>
          </a:solidFill>
          <a:ln>
            <a:noFill/>
          </a:ln>
        </p:spPr>
        <p:txBody>
          <a:bodyPr spcFirstLastPara="1" wrap="square" lIns="91425" tIns="45700" rIns="91425" bIns="45700" anchor="ctr" anchorCtr="0">
            <a:noAutofit/>
          </a:bodyPr>
          <a:lstStyle/>
          <a:p>
            <a:pPr marL="228600" marR="0" lvl="0" indent="-22860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Nodes are the individual components of a document.</a:t>
            </a:r>
            <a:endParaRPr sz="2200" b="0" i="0" u="none" strike="noStrike" cap="none">
              <a:solidFill>
                <a:srgbClr val="3F3F3F"/>
              </a:solidFill>
              <a:latin typeface="Open Sans"/>
              <a:ea typeface="Open Sans"/>
              <a:cs typeface="Open Sans"/>
              <a:sym typeface="Open Sans"/>
            </a:endParaRPr>
          </a:p>
        </p:txBody>
      </p:sp>
      <p:pic>
        <p:nvPicPr>
          <p:cNvPr id="378" name="Google Shape;378;p19" descr="Shape&#10;&#10;Description automatically generated"/>
          <p:cNvPicPr preferRelativeResize="0"/>
          <p:nvPr/>
        </p:nvPicPr>
        <p:blipFill rotWithShape="1">
          <a:blip r:embed="rId3">
            <a:alphaModFix/>
          </a:blip>
          <a:srcRect/>
          <a:stretch/>
        </p:blipFill>
        <p:spPr>
          <a:xfrm>
            <a:off x="2037850" y="3144831"/>
            <a:ext cx="7043633" cy="4637138"/>
          </a:xfrm>
          <a:prstGeom prst="rect">
            <a:avLst/>
          </a:prstGeom>
          <a:noFill/>
          <a:ln>
            <a:noFill/>
          </a:ln>
        </p:spPr>
      </p:pic>
      <p:sp>
        <p:nvSpPr>
          <p:cNvPr id="8" name="Brandline_LVC">
            <a:extLst>
              <a:ext uri="{FF2B5EF4-FFF2-40B4-BE49-F238E27FC236}">
                <a16:creationId xmlns:a16="http://schemas.microsoft.com/office/drawing/2014/main" id="{C7F95954-3AF9-42DC-7B57-75297F91CCF4}"/>
              </a:ext>
            </a:extLst>
          </p:cNvPr>
          <p:cNvSpPr/>
          <p:nvPr/>
        </p:nvSpPr>
        <p:spPr>
          <a:xfrm>
            <a:off x="6819901" y="816705"/>
            <a:ext cx="261746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2F79A169-5BE4-75B1-6E58-D4DACCD0FA8D}"/>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All elements, attributes, text, and other aspects of the page are grouped in a hierarchical</a:t>
            </a:r>
          </a:p>
          <a:p>
            <a:r>
              <a:rPr lang="en-US">
                <a:solidFill>
                  <a:srgbClr val="404040"/>
                </a:solidFill>
                <a:latin typeface="Open Sans" pitchFamily="2" charset="0"/>
              </a:rPr>
              <a:t>tree-like structure in the DOM.</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Strings: Indexing</a:t>
            </a:r>
          </a:p>
        </p:txBody>
      </p:sp>
      <p:sp>
        <p:nvSpPr>
          <p:cNvPr id="24" name="Brandline_LVC">
            <a:extLst>
              <a:ext uri="{FF2B5EF4-FFF2-40B4-BE49-F238E27FC236}">
                <a16:creationId xmlns:a16="http://schemas.microsoft.com/office/drawing/2014/main" id="{43EA8205-397E-7158-6D10-96624A6B4360}"/>
              </a:ext>
            </a:extLst>
          </p:cNvPr>
          <p:cNvSpPr/>
          <p:nvPr/>
        </p:nvSpPr>
        <p:spPr>
          <a:xfrm>
            <a:off x="6286500" y="816324"/>
            <a:ext cx="3698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910;p159">
            <a:extLst>
              <a:ext uri="{FF2B5EF4-FFF2-40B4-BE49-F238E27FC236}">
                <a16:creationId xmlns:a16="http://schemas.microsoft.com/office/drawing/2014/main" id="{CD009BEF-C45B-E72B-028D-D6CBDFFED2A3}"/>
              </a:ext>
            </a:extLst>
          </p:cNvPr>
          <p:cNvSpPr/>
          <p:nvPr/>
        </p:nvSpPr>
        <p:spPr>
          <a:xfrm>
            <a:off x="7705534" y="2964838"/>
            <a:ext cx="7408178" cy="4670138"/>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5715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Each character is associated with a specific index.</a:t>
            </a:r>
          </a:p>
          <a:p>
            <a:pPr marL="571500" marR="0" lvl="0" indent="-342900" algn="l" rtl="0">
              <a:lnSpc>
                <a:spcPct val="114000"/>
              </a:lnSpc>
              <a:spcBef>
                <a:spcPts val="0"/>
              </a:spcBef>
              <a:spcAft>
                <a:spcPts val="0"/>
              </a:spcAft>
              <a:buClr>
                <a:srgbClr val="3F3F3F"/>
              </a:buClr>
              <a:buSzPts val="2200"/>
              <a:buFont typeface="Arial"/>
              <a:buChar char="•"/>
            </a:pPr>
            <a:endParaRPr lang="en-US" sz="2200" b="0" i="0" u="none" strike="noStrike" cap="none">
              <a:solidFill>
                <a:srgbClr val="3F3F3F"/>
              </a:solidFill>
              <a:latin typeface="Open Sans"/>
              <a:ea typeface="Open Sans"/>
              <a:cs typeface="Open Sans"/>
              <a:sym typeface="Open Sans"/>
            </a:endParaRPr>
          </a:p>
          <a:p>
            <a:pPr marL="5715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first character </a:t>
            </a:r>
            <a:r>
              <a:rPr lang="en-US" sz="2200" b="1" i="0" u="none" strike="noStrike" cap="none" dirty="0">
                <a:solidFill>
                  <a:srgbClr val="3F3F3F"/>
                </a:solidFill>
                <a:latin typeface="Open Sans"/>
                <a:ea typeface="Open Sans"/>
                <a:cs typeface="Open Sans"/>
                <a:sym typeface="Open Sans"/>
              </a:rPr>
              <a:t>‘A'</a:t>
            </a:r>
            <a:r>
              <a:rPr lang="en-US" sz="2200" b="0" i="0" u="none" strike="noStrike" cap="none">
                <a:solidFill>
                  <a:srgbClr val="3F3F3F"/>
                </a:solidFill>
                <a:latin typeface="Open Sans"/>
                <a:ea typeface="Open Sans"/>
                <a:cs typeface="Open Sans"/>
                <a:sym typeface="Open Sans"/>
              </a:rPr>
              <a:t> is at index 0, the second character </a:t>
            </a:r>
            <a:r>
              <a:rPr lang="en-US" sz="2200" b="1" i="0" u="none" strike="noStrike" cap="none" dirty="0">
                <a:solidFill>
                  <a:srgbClr val="3F3F3F"/>
                </a:solidFill>
                <a:latin typeface="Open Sans"/>
                <a:ea typeface="Open Sans"/>
                <a:cs typeface="Open Sans"/>
                <a:sym typeface="Open Sans"/>
              </a:rPr>
              <a:t>‘p'</a:t>
            </a:r>
            <a:r>
              <a:rPr lang="en-US" sz="2200" b="0" i="0" u="none" strike="noStrike" cap="none">
                <a:solidFill>
                  <a:srgbClr val="3F3F3F"/>
                </a:solidFill>
                <a:latin typeface="Open Sans"/>
                <a:ea typeface="Open Sans"/>
                <a:cs typeface="Open Sans"/>
                <a:sym typeface="Open Sans"/>
              </a:rPr>
              <a:t> is at index 1, and so on.</a:t>
            </a:r>
          </a:p>
          <a:p>
            <a:pPr marL="571500" marR="0" lvl="0" indent="-342900" algn="l" rtl="0">
              <a:lnSpc>
                <a:spcPct val="114000"/>
              </a:lnSpc>
              <a:spcBef>
                <a:spcPts val="0"/>
              </a:spcBef>
              <a:spcAft>
                <a:spcPts val="0"/>
              </a:spcAft>
              <a:buClr>
                <a:srgbClr val="3F3F3F"/>
              </a:buClr>
              <a:buSzPts val="2200"/>
              <a:buFont typeface="Arial"/>
              <a:buChar char="•"/>
            </a:pPr>
            <a:endParaRPr lang="en-US" sz="2200" b="0" i="0" u="none" strike="noStrike" cap="none">
              <a:solidFill>
                <a:srgbClr val="3F3F3F"/>
              </a:solidFill>
              <a:latin typeface="Open Sans"/>
              <a:ea typeface="Open Sans"/>
              <a:cs typeface="Open Sans"/>
              <a:sym typeface="Open Sans"/>
            </a:endParaRPr>
          </a:p>
          <a:p>
            <a:pPr marL="571500" marR="0" lvl="0" indent="-342900" algn="l" rtl="0">
              <a:lnSpc>
                <a:spcPct val="114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The address refers to the memory location where individual characters within a string, like </a:t>
            </a:r>
            <a:r>
              <a:rPr lang="en-US" sz="2200" b="1" dirty="0">
                <a:solidFill>
                  <a:srgbClr val="3F3F3F"/>
                </a:solidFill>
                <a:latin typeface="Open Sans"/>
                <a:ea typeface="Open Sans"/>
                <a:cs typeface="Open Sans"/>
                <a:sym typeface="Open Sans"/>
              </a:rPr>
              <a:t>'A'</a:t>
            </a:r>
            <a:r>
              <a:rPr lang="en-US" sz="2200">
                <a:solidFill>
                  <a:srgbClr val="3F3F3F"/>
                </a:solidFill>
                <a:latin typeface="Open Sans"/>
                <a:ea typeface="Open Sans"/>
                <a:cs typeface="Open Sans"/>
                <a:sym typeface="Open Sans"/>
              </a:rPr>
              <a:t>, </a:t>
            </a:r>
            <a:r>
              <a:rPr lang="en-US" sz="2200" b="1" dirty="0">
                <a:solidFill>
                  <a:srgbClr val="3F3F3F"/>
                </a:solidFill>
                <a:latin typeface="Open Sans"/>
                <a:ea typeface="Open Sans"/>
                <a:cs typeface="Open Sans"/>
                <a:sym typeface="Open Sans"/>
              </a:rPr>
              <a:t>'p'</a:t>
            </a:r>
            <a:r>
              <a:rPr lang="en-US" sz="2200">
                <a:solidFill>
                  <a:srgbClr val="3F3F3F"/>
                </a:solidFill>
                <a:latin typeface="Open Sans"/>
                <a:ea typeface="Open Sans"/>
                <a:cs typeface="Open Sans"/>
                <a:sym typeface="Open Sans"/>
              </a:rPr>
              <a:t>, </a:t>
            </a:r>
            <a:r>
              <a:rPr lang="en-US" sz="2200" b="1" dirty="0">
                <a:solidFill>
                  <a:srgbClr val="3F3F3F"/>
                </a:solidFill>
                <a:latin typeface="Open Sans"/>
                <a:ea typeface="Open Sans"/>
                <a:cs typeface="Open Sans"/>
                <a:sym typeface="Open Sans"/>
              </a:rPr>
              <a:t>'p'</a:t>
            </a:r>
            <a:r>
              <a:rPr lang="en-US" sz="2200">
                <a:solidFill>
                  <a:srgbClr val="3F3F3F"/>
                </a:solidFill>
                <a:latin typeface="Open Sans"/>
                <a:ea typeface="Open Sans"/>
                <a:cs typeface="Open Sans"/>
                <a:sym typeface="Open Sans"/>
              </a:rPr>
              <a:t>, </a:t>
            </a:r>
            <a:r>
              <a:rPr lang="en-US" sz="2200" b="1" dirty="0">
                <a:solidFill>
                  <a:srgbClr val="3F3F3F"/>
                </a:solidFill>
                <a:latin typeface="Open Sans"/>
                <a:ea typeface="Open Sans"/>
                <a:cs typeface="Open Sans"/>
                <a:sym typeface="Open Sans"/>
              </a:rPr>
              <a:t>'l’</a:t>
            </a:r>
            <a:r>
              <a:rPr lang="en-US" sz="2200">
                <a:solidFill>
                  <a:srgbClr val="3F3F3F"/>
                </a:solidFill>
                <a:latin typeface="Open Sans"/>
                <a:ea typeface="Open Sans"/>
                <a:cs typeface="Open Sans"/>
                <a:sym typeface="Open Sans"/>
              </a:rPr>
              <a:t>, and </a:t>
            </a:r>
            <a:r>
              <a:rPr lang="en-US" sz="2200" b="1" dirty="0">
                <a:solidFill>
                  <a:srgbClr val="3F3F3F"/>
                </a:solidFill>
                <a:latin typeface="Open Sans"/>
                <a:ea typeface="Open Sans"/>
                <a:cs typeface="Open Sans"/>
                <a:sym typeface="Open Sans"/>
              </a:rPr>
              <a:t>'e'</a:t>
            </a:r>
            <a:r>
              <a:rPr lang="en-US" sz="2200">
                <a:solidFill>
                  <a:srgbClr val="3F3F3F"/>
                </a:solidFill>
                <a:latin typeface="Open Sans"/>
                <a:ea typeface="Open Sans"/>
                <a:cs typeface="Open Sans"/>
                <a:sym typeface="Open Sans"/>
              </a:rPr>
              <a:t>, are stored.</a:t>
            </a:r>
            <a:endParaRPr lang="en-US" sz="2200" b="0" i="0" u="none" strike="noStrike" cap="none">
              <a:solidFill>
                <a:srgbClr val="3F3F3F"/>
              </a:solidFill>
              <a:latin typeface="Open Sans"/>
              <a:ea typeface="Open Sans"/>
              <a:cs typeface="Open Sans"/>
              <a:sym typeface="Open Sans"/>
            </a:endParaRPr>
          </a:p>
        </p:txBody>
      </p:sp>
      <p:grpSp>
        <p:nvGrpSpPr>
          <p:cNvPr id="49" name="Group 48">
            <a:extLst>
              <a:ext uri="{FF2B5EF4-FFF2-40B4-BE49-F238E27FC236}">
                <a16:creationId xmlns:a16="http://schemas.microsoft.com/office/drawing/2014/main" id="{E3FB623E-59D9-7BA3-180C-3F0F578D9165}"/>
              </a:ext>
            </a:extLst>
          </p:cNvPr>
          <p:cNvGrpSpPr/>
          <p:nvPr/>
        </p:nvGrpSpPr>
        <p:grpSpPr>
          <a:xfrm>
            <a:off x="1142287" y="3545535"/>
            <a:ext cx="6105829" cy="3508744"/>
            <a:chOff x="600328" y="2615479"/>
            <a:chExt cx="6105829" cy="3508744"/>
          </a:xfrm>
        </p:grpSpPr>
        <p:grpSp>
          <p:nvGrpSpPr>
            <p:cNvPr id="47" name="Group 46">
              <a:extLst>
                <a:ext uri="{FF2B5EF4-FFF2-40B4-BE49-F238E27FC236}">
                  <a16:creationId xmlns:a16="http://schemas.microsoft.com/office/drawing/2014/main" id="{7C825FA2-222A-6C97-E095-A245087C5D80}"/>
                </a:ext>
              </a:extLst>
            </p:cNvPr>
            <p:cNvGrpSpPr/>
            <p:nvPr/>
          </p:nvGrpSpPr>
          <p:grpSpPr>
            <a:xfrm>
              <a:off x="728108" y="3030712"/>
              <a:ext cx="5558390" cy="2557525"/>
              <a:chOff x="728108" y="3030712"/>
              <a:chExt cx="5558390" cy="2557525"/>
            </a:xfrm>
          </p:grpSpPr>
          <p:grpSp>
            <p:nvGrpSpPr>
              <p:cNvPr id="2" name="Google Shape;898;p159">
                <a:extLst>
                  <a:ext uri="{FF2B5EF4-FFF2-40B4-BE49-F238E27FC236}">
                    <a16:creationId xmlns:a16="http://schemas.microsoft.com/office/drawing/2014/main" id="{226D0EC1-0DB4-AA9C-6E3E-B3EB0401616A}"/>
                  </a:ext>
                </a:extLst>
              </p:cNvPr>
              <p:cNvGrpSpPr/>
              <p:nvPr/>
            </p:nvGrpSpPr>
            <p:grpSpPr>
              <a:xfrm>
                <a:off x="2864699" y="4324973"/>
                <a:ext cx="3413497" cy="494055"/>
                <a:chOff x="1554551" y="7217617"/>
                <a:chExt cx="5497471" cy="723346"/>
              </a:xfrm>
            </p:grpSpPr>
            <p:grpSp>
              <p:nvGrpSpPr>
                <p:cNvPr id="4" name="Google Shape;899;p159">
                  <a:extLst>
                    <a:ext uri="{FF2B5EF4-FFF2-40B4-BE49-F238E27FC236}">
                      <a16:creationId xmlns:a16="http://schemas.microsoft.com/office/drawing/2014/main" id="{CE37CD07-2371-00AC-23E8-82A8B6364E4C}"/>
                    </a:ext>
                  </a:extLst>
                </p:cNvPr>
                <p:cNvGrpSpPr/>
                <p:nvPr/>
              </p:nvGrpSpPr>
              <p:grpSpPr>
                <a:xfrm>
                  <a:off x="1554551" y="7224730"/>
                  <a:ext cx="5497471" cy="704152"/>
                  <a:chOff x="1276521" y="7223689"/>
                  <a:chExt cx="5497471" cy="704152"/>
                </a:xfrm>
              </p:grpSpPr>
              <p:sp>
                <p:nvSpPr>
                  <p:cNvPr id="17" name="Google Shape;900;p159">
                    <a:extLst>
                      <a:ext uri="{FF2B5EF4-FFF2-40B4-BE49-F238E27FC236}">
                        <a16:creationId xmlns:a16="http://schemas.microsoft.com/office/drawing/2014/main" id="{339B3752-C9CB-F252-C04A-533E6FADD13E}"/>
                      </a:ext>
                    </a:extLst>
                  </p:cNvPr>
                  <p:cNvSpPr/>
                  <p:nvPr/>
                </p:nvSpPr>
                <p:spPr>
                  <a:xfrm>
                    <a:off x="1276521" y="7225771"/>
                    <a:ext cx="5497471" cy="699988"/>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cxnSp>
                <p:nvCxnSpPr>
                  <p:cNvPr id="18" name="Google Shape;901;p159">
                    <a:extLst>
                      <a:ext uri="{FF2B5EF4-FFF2-40B4-BE49-F238E27FC236}">
                        <a16:creationId xmlns:a16="http://schemas.microsoft.com/office/drawing/2014/main" id="{EF758081-ACED-46A1-0358-4FE38ED5744C}"/>
                      </a:ext>
                    </a:extLst>
                  </p:cNvPr>
                  <p:cNvCxnSpPr/>
                  <p:nvPr/>
                </p:nvCxnSpPr>
                <p:spPr>
                  <a:xfrm>
                    <a:off x="3563982"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19" name="Google Shape;902;p159">
                    <a:extLst>
                      <a:ext uri="{FF2B5EF4-FFF2-40B4-BE49-F238E27FC236}">
                        <a16:creationId xmlns:a16="http://schemas.microsoft.com/office/drawing/2014/main" id="{E4D5E05E-028F-C1C4-6356-C518A3F99CBB}"/>
                      </a:ext>
                    </a:extLst>
                  </p:cNvPr>
                  <p:cNvCxnSpPr/>
                  <p:nvPr/>
                </p:nvCxnSpPr>
                <p:spPr>
                  <a:xfrm>
                    <a:off x="2373550" y="7225771"/>
                    <a:ext cx="0" cy="702070"/>
                  </a:xfrm>
                  <a:prstGeom prst="straightConnector1">
                    <a:avLst/>
                  </a:prstGeom>
                  <a:noFill/>
                  <a:ln w="9525" cap="flat" cmpd="sng">
                    <a:solidFill>
                      <a:schemeClr val="dk1"/>
                    </a:solidFill>
                    <a:prstDash val="solid"/>
                    <a:round/>
                    <a:headEnd type="none" w="sm" len="sm"/>
                    <a:tailEnd type="none" w="sm" len="sm"/>
                  </a:ln>
                </p:spPr>
              </p:cxnSp>
              <p:cxnSp>
                <p:nvCxnSpPr>
                  <p:cNvPr id="20" name="Google Shape;903;p159">
                    <a:extLst>
                      <a:ext uri="{FF2B5EF4-FFF2-40B4-BE49-F238E27FC236}">
                        <a16:creationId xmlns:a16="http://schemas.microsoft.com/office/drawing/2014/main" id="{199BF5C1-4903-D881-1830-80A8BAA24DF6}"/>
                      </a:ext>
                    </a:extLst>
                  </p:cNvPr>
                  <p:cNvCxnSpPr/>
                  <p:nvPr/>
                </p:nvCxnSpPr>
                <p:spPr>
                  <a:xfrm>
                    <a:off x="4630366"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21" name="Google Shape;904;p159">
                    <a:extLst>
                      <a:ext uri="{FF2B5EF4-FFF2-40B4-BE49-F238E27FC236}">
                        <a16:creationId xmlns:a16="http://schemas.microsoft.com/office/drawing/2014/main" id="{717B2784-CA19-DE7D-DCF1-05057A3A8A10}"/>
                      </a:ext>
                    </a:extLst>
                  </p:cNvPr>
                  <p:cNvCxnSpPr/>
                  <p:nvPr/>
                </p:nvCxnSpPr>
                <p:spPr>
                  <a:xfrm>
                    <a:off x="5713822" y="7223689"/>
                    <a:ext cx="0" cy="702070"/>
                  </a:xfrm>
                  <a:prstGeom prst="straightConnector1">
                    <a:avLst/>
                  </a:prstGeom>
                  <a:noFill/>
                  <a:ln w="9525" cap="flat" cmpd="sng">
                    <a:solidFill>
                      <a:schemeClr val="dk1"/>
                    </a:solidFill>
                    <a:prstDash val="solid"/>
                    <a:round/>
                    <a:headEnd type="none" w="sm" len="sm"/>
                    <a:tailEnd type="none" w="sm" len="sm"/>
                  </a:ln>
                </p:spPr>
              </p:cxnSp>
            </p:grpSp>
            <p:sp>
              <p:nvSpPr>
                <p:cNvPr id="12" name="Google Shape;905;p159">
                  <a:extLst>
                    <a:ext uri="{FF2B5EF4-FFF2-40B4-BE49-F238E27FC236}">
                      <a16:creationId xmlns:a16="http://schemas.microsoft.com/office/drawing/2014/main" id="{A72809B9-5FF7-C209-160B-17F3312612FF}"/>
                    </a:ext>
                  </a:extLst>
                </p:cNvPr>
                <p:cNvSpPr/>
                <p:nvPr/>
              </p:nvSpPr>
              <p:spPr>
                <a:xfrm>
                  <a:off x="1718008" y="7224730"/>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a:solidFill>
                        <a:srgbClr val="3F3F3F"/>
                      </a:solidFill>
                      <a:latin typeface="Open Sans"/>
                      <a:ea typeface="Open Sans"/>
                      <a:cs typeface="Open Sans"/>
                      <a:sym typeface="Open Sans"/>
                    </a:rPr>
                    <a:t>A</a:t>
                  </a:r>
                  <a:endParaRPr sz="2200" b="0" i="0" u="none" strike="noStrike" cap="none">
                    <a:solidFill>
                      <a:srgbClr val="3F3F3F"/>
                    </a:solidFill>
                    <a:latin typeface="Open Sans"/>
                    <a:ea typeface="Open Sans"/>
                    <a:cs typeface="Open Sans"/>
                    <a:sym typeface="Open Sans"/>
                  </a:endParaRPr>
                </a:p>
              </p:txBody>
            </p:sp>
            <p:sp>
              <p:nvSpPr>
                <p:cNvPr id="13" name="Google Shape;906;p159">
                  <a:extLst>
                    <a:ext uri="{FF2B5EF4-FFF2-40B4-BE49-F238E27FC236}">
                      <a16:creationId xmlns:a16="http://schemas.microsoft.com/office/drawing/2014/main" id="{41CAAB31-5BC0-3A56-5795-E15FB329AC6C}"/>
                    </a:ext>
                  </a:extLst>
                </p:cNvPr>
                <p:cNvSpPr/>
                <p:nvPr/>
              </p:nvSpPr>
              <p:spPr>
                <a:xfrm>
                  <a:off x="2824510" y="7224730"/>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p</a:t>
                  </a:r>
                  <a:endParaRPr sz="2200" b="0" i="0" u="none" strike="noStrike" cap="none">
                    <a:solidFill>
                      <a:srgbClr val="3F3F3F"/>
                    </a:solidFill>
                    <a:latin typeface="Open Sans"/>
                    <a:ea typeface="Open Sans"/>
                    <a:cs typeface="Open Sans"/>
                    <a:sym typeface="Open Sans"/>
                  </a:endParaRPr>
                </a:p>
              </p:txBody>
            </p:sp>
            <p:sp>
              <p:nvSpPr>
                <p:cNvPr id="14" name="Google Shape;907;p159">
                  <a:extLst>
                    <a:ext uri="{FF2B5EF4-FFF2-40B4-BE49-F238E27FC236}">
                      <a16:creationId xmlns:a16="http://schemas.microsoft.com/office/drawing/2014/main" id="{6CAE47E8-AE3F-8C50-CFED-B51834D25F13}"/>
                    </a:ext>
                  </a:extLst>
                </p:cNvPr>
                <p:cNvSpPr/>
                <p:nvPr/>
              </p:nvSpPr>
              <p:spPr>
                <a:xfrm>
                  <a:off x="3931012" y="7217617"/>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p</a:t>
                  </a:r>
                  <a:endParaRPr sz="2200" b="0" i="0" u="none" strike="noStrike" cap="none">
                    <a:solidFill>
                      <a:srgbClr val="3F3F3F"/>
                    </a:solidFill>
                    <a:latin typeface="Open Sans"/>
                    <a:ea typeface="Open Sans"/>
                    <a:cs typeface="Open Sans"/>
                    <a:sym typeface="Open Sans"/>
                  </a:endParaRPr>
                </a:p>
              </p:txBody>
            </p:sp>
            <p:sp>
              <p:nvSpPr>
                <p:cNvPr id="15" name="Google Shape;908;p159">
                  <a:extLst>
                    <a:ext uri="{FF2B5EF4-FFF2-40B4-BE49-F238E27FC236}">
                      <a16:creationId xmlns:a16="http://schemas.microsoft.com/office/drawing/2014/main" id="{852D177B-DB81-238E-35F6-B46A667F210D}"/>
                    </a:ext>
                  </a:extLst>
                </p:cNvPr>
                <p:cNvSpPr/>
                <p:nvPr/>
              </p:nvSpPr>
              <p:spPr>
                <a:xfrm>
                  <a:off x="5079349" y="7217617"/>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l</a:t>
                  </a:r>
                  <a:endParaRPr sz="2200" b="0" i="0" u="none" strike="noStrike" cap="none">
                    <a:solidFill>
                      <a:srgbClr val="3F3F3F"/>
                    </a:solidFill>
                    <a:latin typeface="Open Sans"/>
                    <a:ea typeface="Open Sans"/>
                    <a:cs typeface="Open Sans"/>
                    <a:sym typeface="Open Sans"/>
                  </a:endParaRPr>
                </a:p>
              </p:txBody>
            </p:sp>
            <p:sp>
              <p:nvSpPr>
                <p:cNvPr id="16" name="Google Shape;909;p159">
                  <a:extLst>
                    <a:ext uri="{FF2B5EF4-FFF2-40B4-BE49-F238E27FC236}">
                      <a16:creationId xmlns:a16="http://schemas.microsoft.com/office/drawing/2014/main" id="{CA9E5CFC-B97B-16ED-F8D5-5F7C75EE0373}"/>
                    </a:ext>
                  </a:extLst>
                </p:cNvPr>
                <p:cNvSpPr/>
                <p:nvPr/>
              </p:nvSpPr>
              <p:spPr>
                <a:xfrm>
                  <a:off x="6092581" y="7238893"/>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a:t>
                  </a:r>
                  <a:endParaRPr sz="2200" b="0" i="0" u="none" strike="noStrike" cap="none">
                    <a:solidFill>
                      <a:srgbClr val="3F3F3F"/>
                    </a:solidFill>
                    <a:latin typeface="Open Sans"/>
                    <a:ea typeface="Open Sans"/>
                    <a:cs typeface="Open Sans"/>
                    <a:sym typeface="Open Sans"/>
                  </a:endParaRPr>
                </a:p>
              </p:txBody>
            </p:sp>
          </p:grpSp>
          <p:sp>
            <p:nvSpPr>
              <p:cNvPr id="7" name="Text Placeholder 4">
                <a:extLst>
                  <a:ext uri="{FF2B5EF4-FFF2-40B4-BE49-F238E27FC236}">
                    <a16:creationId xmlns:a16="http://schemas.microsoft.com/office/drawing/2014/main" id="{01028BE2-67AE-C053-FD9A-F5955DE009EE}"/>
                  </a:ext>
                </a:extLst>
              </p:cNvPr>
              <p:cNvSpPr txBox="1">
                <a:spLocks/>
              </p:cNvSpPr>
              <p:nvPr/>
            </p:nvSpPr>
            <p:spPr>
              <a:xfrm>
                <a:off x="3255451" y="3030712"/>
                <a:ext cx="2631992" cy="506937"/>
              </a:xfrm>
              <a:prstGeom prst="round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let str = “Apple”</a:t>
                </a:r>
              </a:p>
            </p:txBody>
          </p:sp>
          <p:sp>
            <p:nvSpPr>
              <p:cNvPr id="9" name="Text Placeholder 4">
                <a:extLst>
                  <a:ext uri="{FF2B5EF4-FFF2-40B4-BE49-F238E27FC236}">
                    <a16:creationId xmlns:a16="http://schemas.microsoft.com/office/drawing/2014/main" id="{C413A4B7-118E-32D8-4F6D-AF6A4313D190}"/>
                  </a:ext>
                </a:extLst>
              </p:cNvPr>
              <p:cNvSpPr txBox="1">
                <a:spLocks/>
              </p:cNvSpPr>
              <p:nvPr/>
            </p:nvSpPr>
            <p:spPr>
              <a:xfrm>
                <a:off x="2864699" y="3795243"/>
                <a:ext cx="3421799" cy="506937"/>
              </a:xfrm>
              <a:prstGeom prst="round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0       1       2       3       4</a:t>
                </a:r>
              </a:p>
            </p:txBody>
          </p:sp>
          <p:grpSp>
            <p:nvGrpSpPr>
              <p:cNvPr id="23" name="Group 22">
                <a:extLst>
                  <a:ext uri="{FF2B5EF4-FFF2-40B4-BE49-F238E27FC236}">
                    <a16:creationId xmlns:a16="http://schemas.microsoft.com/office/drawing/2014/main" id="{33F319D3-5C3B-DA4B-2064-8A4FAC15074A}"/>
                  </a:ext>
                </a:extLst>
              </p:cNvPr>
              <p:cNvGrpSpPr/>
              <p:nvPr/>
            </p:nvGrpSpPr>
            <p:grpSpPr>
              <a:xfrm>
                <a:off x="1049940" y="3832568"/>
                <a:ext cx="1643144" cy="506937"/>
                <a:chOff x="1049940" y="3832568"/>
                <a:chExt cx="1643144" cy="506937"/>
              </a:xfrm>
            </p:grpSpPr>
            <p:sp>
              <p:nvSpPr>
                <p:cNvPr id="8" name="Text Placeholder 4">
                  <a:extLst>
                    <a:ext uri="{FF2B5EF4-FFF2-40B4-BE49-F238E27FC236}">
                      <a16:creationId xmlns:a16="http://schemas.microsoft.com/office/drawing/2014/main" id="{9F4E49C7-6CDE-CE9D-FC76-4A26AE036319}"/>
                    </a:ext>
                  </a:extLst>
                </p:cNvPr>
                <p:cNvSpPr txBox="1">
                  <a:spLocks/>
                </p:cNvSpPr>
                <p:nvPr/>
              </p:nvSpPr>
              <p:spPr>
                <a:xfrm>
                  <a:off x="1049940" y="3832568"/>
                  <a:ext cx="1014747" cy="506937"/>
                </a:xfrm>
                <a:prstGeom prst="round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index</a:t>
                  </a:r>
                </a:p>
              </p:txBody>
            </p:sp>
            <p:cxnSp>
              <p:nvCxnSpPr>
                <p:cNvPr id="11" name="Straight Arrow Connector 10">
                  <a:extLst>
                    <a:ext uri="{FF2B5EF4-FFF2-40B4-BE49-F238E27FC236}">
                      <a16:creationId xmlns:a16="http://schemas.microsoft.com/office/drawing/2014/main" id="{7FD60535-8DD7-2844-1A91-9642049F22C7}"/>
                    </a:ext>
                  </a:extLst>
                </p:cNvPr>
                <p:cNvCxnSpPr>
                  <a:cxnSpLocks/>
                </p:cNvCxnSpPr>
                <p:nvPr/>
              </p:nvCxnSpPr>
              <p:spPr>
                <a:xfrm>
                  <a:off x="2026397" y="4048711"/>
                  <a:ext cx="66668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F444CDE-439A-D405-5DF9-CB767FFC7760}"/>
                  </a:ext>
                </a:extLst>
              </p:cNvPr>
              <p:cNvGrpSpPr/>
              <p:nvPr/>
            </p:nvGrpSpPr>
            <p:grpSpPr>
              <a:xfrm>
                <a:off x="1007693" y="4428966"/>
                <a:ext cx="1643144" cy="506937"/>
                <a:chOff x="1049940" y="3832568"/>
                <a:chExt cx="1643144" cy="506937"/>
              </a:xfrm>
            </p:grpSpPr>
            <p:sp>
              <p:nvSpPr>
                <p:cNvPr id="26" name="Text Placeholder 4">
                  <a:extLst>
                    <a:ext uri="{FF2B5EF4-FFF2-40B4-BE49-F238E27FC236}">
                      <a16:creationId xmlns:a16="http://schemas.microsoft.com/office/drawing/2014/main" id="{9D5089B6-BF7B-253F-F558-4F8D52940E73}"/>
                    </a:ext>
                  </a:extLst>
                </p:cNvPr>
                <p:cNvSpPr txBox="1">
                  <a:spLocks/>
                </p:cNvSpPr>
                <p:nvPr/>
              </p:nvSpPr>
              <p:spPr>
                <a:xfrm>
                  <a:off x="1049940" y="3832568"/>
                  <a:ext cx="1014747" cy="506937"/>
                </a:xfrm>
                <a:prstGeom prst="round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str</a:t>
                  </a:r>
                </a:p>
              </p:txBody>
            </p:sp>
            <p:cxnSp>
              <p:nvCxnSpPr>
                <p:cNvPr id="27" name="Straight Arrow Connector 26">
                  <a:extLst>
                    <a:ext uri="{FF2B5EF4-FFF2-40B4-BE49-F238E27FC236}">
                      <a16:creationId xmlns:a16="http://schemas.microsoft.com/office/drawing/2014/main" id="{31BCDEE4-1A0A-FDA9-522F-038F9EF74BC3}"/>
                    </a:ext>
                  </a:extLst>
                </p:cNvPr>
                <p:cNvCxnSpPr>
                  <a:cxnSpLocks/>
                </p:cNvCxnSpPr>
                <p:nvPr/>
              </p:nvCxnSpPr>
              <p:spPr>
                <a:xfrm>
                  <a:off x="2026397" y="4048711"/>
                  <a:ext cx="66668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 name="Google Shape;898;p159">
                <a:extLst>
                  <a:ext uri="{FF2B5EF4-FFF2-40B4-BE49-F238E27FC236}">
                    <a16:creationId xmlns:a16="http://schemas.microsoft.com/office/drawing/2014/main" id="{D2F0AB2C-AEB1-DBB4-0F23-0A25454F95BF}"/>
                  </a:ext>
                </a:extLst>
              </p:cNvPr>
              <p:cNvGrpSpPr/>
              <p:nvPr/>
            </p:nvGrpSpPr>
            <p:grpSpPr>
              <a:xfrm>
                <a:off x="2864698" y="5066095"/>
                <a:ext cx="3413497" cy="494055"/>
                <a:chOff x="1554551" y="7217617"/>
                <a:chExt cx="5497471" cy="723346"/>
              </a:xfrm>
            </p:grpSpPr>
            <p:grpSp>
              <p:nvGrpSpPr>
                <p:cNvPr id="29" name="Google Shape;899;p159">
                  <a:extLst>
                    <a:ext uri="{FF2B5EF4-FFF2-40B4-BE49-F238E27FC236}">
                      <a16:creationId xmlns:a16="http://schemas.microsoft.com/office/drawing/2014/main" id="{50572C4D-F396-33D2-2627-7E85FC9F030E}"/>
                    </a:ext>
                  </a:extLst>
                </p:cNvPr>
                <p:cNvGrpSpPr/>
                <p:nvPr/>
              </p:nvGrpSpPr>
              <p:grpSpPr>
                <a:xfrm>
                  <a:off x="1554551" y="7224730"/>
                  <a:ext cx="5497471" cy="704152"/>
                  <a:chOff x="1276521" y="7223689"/>
                  <a:chExt cx="5497471" cy="704152"/>
                </a:xfrm>
              </p:grpSpPr>
              <p:sp>
                <p:nvSpPr>
                  <p:cNvPr id="35" name="Google Shape;900;p159">
                    <a:extLst>
                      <a:ext uri="{FF2B5EF4-FFF2-40B4-BE49-F238E27FC236}">
                        <a16:creationId xmlns:a16="http://schemas.microsoft.com/office/drawing/2014/main" id="{02C1B43B-DCB7-799F-5828-FF5FA6951A6A}"/>
                      </a:ext>
                    </a:extLst>
                  </p:cNvPr>
                  <p:cNvSpPr/>
                  <p:nvPr/>
                </p:nvSpPr>
                <p:spPr>
                  <a:xfrm>
                    <a:off x="1276521" y="7225771"/>
                    <a:ext cx="5497471" cy="699988"/>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cxnSp>
                <p:nvCxnSpPr>
                  <p:cNvPr id="36" name="Google Shape;901;p159">
                    <a:extLst>
                      <a:ext uri="{FF2B5EF4-FFF2-40B4-BE49-F238E27FC236}">
                        <a16:creationId xmlns:a16="http://schemas.microsoft.com/office/drawing/2014/main" id="{FB893799-4680-7B2D-A6F8-FE63C12CAF5D}"/>
                      </a:ext>
                    </a:extLst>
                  </p:cNvPr>
                  <p:cNvCxnSpPr/>
                  <p:nvPr/>
                </p:nvCxnSpPr>
                <p:spPr>
                  <a:xfrm>
                    <a:off x="3563982"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37" name="Google Shape;902;p159">
                    <a:extLst>
                      <a:ext uri="{FF2B5EF4-FFF2-40B4-BE49-F238E27FC236}">
                        <a16:creationId xmlns:a16="http://schemas.microsoft.com/office/drawing/2014/main" id="{5F2B4553-3A7C-9DC6-7BA2-8D3B17A684C9}"/>
                      </a:ext>
                    </a:extLst>
                  </p:cNvPr>
                  <p:cNvCxnSpPr/>
                  <p:nvPr/>
                </p:nvCxnSpPr>
                <p:spPr>
                  <a:xfrm>
                    <a:off x="2373550" y="7225771"/>
                    <a:ext cx="0" cy="702070"/>
                  </a:xfrm>
                  <a:prstGeom prst="straightConnector1">
                    <a:avLst/>
                  </a:prstGeom>
                  <a:noFill/>
                  <a:ln w="9525" cap="flat" cmpd="sng">
                    <a:solidFill>
                      <a:schemeClr val="dk1"/>
                    </a:solidFill>
                    <a:prstDash val="solid"/>
                    <a:round/>
                    <a:headEnd type="none" w="sm" len="sm"/>
                    <a:tailEnd type="none" w="sm" len="sm"/>
                  </a:ln>
                </p:spPr>
              </p:cxnSp>
              <p:cxnSp>
                <p:nvCxnSpPr>
                  <p:cNvPr id="38" name="Google Shape;903;p159">
                    <a:extLst>
                      <a:ext uri="{FF2B5EF4-FFF2-40B4-BE49-F238E27FC236}">
                        <a16:creationId xmlns:a16="http://schemas.microsoft.com/office/drawing/2014/main" id="{8E514696-29EE-975C-285B-20599488052E}"/>
                      </a:ext>
                    </a:extLst>
                  </p:cNvPr>
                  <p:cNvCxnSpPr/>
                  <p:nvPr/>
                </p:nvCxnSpPr>
                <p:spPr>
                  <a:xfrm>
                    <a:off x="4630366"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39" name="Google Shape;904;p159">
                    <a:extLst>
                      <a:ext uri="{FF2B5EF4-FFF2-40B4-BE49-F238E27FC236}">
                        <a16:creationId xmlns:a16="http://schemas.microsoft.com/office/drawing/2014/main" id="{A3857E76-10DB-C1BD-9BC5-A5EFA21B12F8}"/>
                      </a:ext>
                    </a:extLst>
                  </p:cNvPr>
                  <p:cNvCxnSpPr/>
                  <p:nvPr/>
                </p:nvCxnSpPr>
                <p:spPr>
                  <a:xfrm>
                    <a:off x="5713822" y="7223689"/>
                    <a:ext cx="0" cy="702070"/>
                  </a:xfrm>
                  <a:prstGeom prst="straightConnector1">
                    <a:avLst/>
                  </a:prstGeom>
                  <a:noFill/>
                  <a:ln w="9525" cap="flat" cmpd="sng">
                    <a:solidFill>
                      <a:schemeClr val="dk1"/>
                    </a:solidFill>
                    <a:prstDash val="solid"/>
                    <a:round/>
                    <a:headEnd type="none" w="sm" len="sm"/>
                    <a:tailEnd type="none" w="sm" len="sm"/>
                  </a:ln>
                </p:spPr>
              </p:cxnSp>
            </p:grpSp>
            <p:sp>
              <p:nvSpPr>
                <p:cNvPr id="30" name="Google Shape;905;p159">
                  <a:extLst>
                    <a:ext uri="{FF2B5EF4-FFF2-40B4-BE49-F238E27FC236}">
                      <a16:creationId xmlns:a16="http://schemas.microsoft.com/office/drawing/2014/main" id="{5DD85B37-2FAF-C97F-F5D4-A084087BEDBB}"/>
                    </a:ext>
                  </a:extLst>
                </p:cNvPr>
                <p:cNvSpPr/>
                <p:nvPr/>
              </p:nvSpPr>
              <p:spPr>
                <a:xfrm>
                  <a:off x="1718008" y="7224730"/>
                  <a:ext cx="844574" cy="69495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1600" b="0" i="0" u="none" strike="noStrike" cap="none">
                      <a:solidFill>
                        <a:srgbClr val="3F3F3F"/>
                      </a:solidFill>
                      <a:latin typeface="Open Sans"/>
                      <a:ea typeface="Open Sans"/>
                      <a:cs typeface="Open Sans"/>
                      <a:sym typeface="Open Sans"/>
                    </a:rPr>
                    <a:t>0x1</a:t>
                  </a:r>
                  <a:endParaRPr sz="1600" b="0" i="0" u="none" strike="noStrike" cap="none">
                    <a:solidFill>
                      <a:srgbClr val="3F3F3F"/>
                    </a:solidFill>
                    <a:latin typeface="Open Sans"/>
                    <a:ea typeface="Open Sans"/>
                    <a:cs typeface="Open Sans"/>
                    <a:sym typeface="Open Sans"/>
                  </a:endParaRPr>
                </a:p>
              </p:txBody>
            </p:sp>
            <p:sp>
              <p:nvSpPr>
                <p:cNvPr id="33" name="Google Shape;908;p159">
                  <a:extLst>
                    <a:ext uri="{FF2B5EF4-FFF2-40B4-BE49-F238E27FC236}">
                      <a16:creationId xmlns:a16="http://schemas.microsoft.com/office/drawing/2014/main" id="{C5EB8B0E-317E-C1DA-ED61-4D7778B8EE68}"/>
                    </a:ext>
                  </a:extLst>
                </p:cNvPr>
                <p:cNvSpPr/>
                <p:nvPr/>
              </p:nvSpPr>
              <p:spPr>
                <a:xfrm>
                  <a:off x="5079349" y="7217617"/>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4" name="Google Shape;909;p159">
                  <a:extLst>
                    <a:ext uri="{FF2B5EF4-FFF2-40B4-BE49-F238E27FC236}">
                      <a16:creationId xmlns:a16="http://schemas.microsoft.com/office/drawing/2014/main" id="{CC51A55C-63B8-FA55-52D2-48EA63DBA46A}"/>
                    </a:ext>
                  </a:extLst>
                </p:cNvPr>
                <p:cNvSpPr/>
                <p:nvPr/>
              </p:nvSpPr>
              <p:spPr>
                <a:xfrm>
                  <a:off x="6092581" y="7238893"/>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43" name="Group 42">
                <a:extLst>
                  <a:ext uri="{FF2B5EF4-FFF2-40B4-BE49-F238E27FC236}">
                    <a16:creationId xmlns:a16="http://schemas.microsoft.com/office/drawing/2014/main" id="{52EA151D-420A-CFB2-5F83-B14EE4964340}"/>
                  </a:ext>
                </a:extLst>
              </p:cNvPr>
              <p:cNvGrpSpPr/>
              <p:nvPr/>
            </p:nvGrpSpPr>
            <p:grpSpPr>
              <a:xfrm>
                <a:off x="728108" y="5081300"/>
                <a:ext cx="1952496" cy="506937"/>
                <a:chOff x="740588" y="3832568"/>
                <a:chExt cx="1952496" cy="506937"/>
              </a:xfrm>
            </p:grpSpPr>
            <p:sp>
              <p:nvSpPr>
                <p:cNvPr id="44" name="Text Placeholder 4">
                  <a:extLst>
                    <a:ext uri="{FF2B5EF4-FFF2-40B4-BE49-F238E27FC236}">
                      <a16:creationId xmlns:a16="http://schemas.microsoft.com/office/drawing/2014/main" id="{6C584F24-043F-746E-C9FB-9D4DBF043D7B}"/>
                    </a:ext>
                  </a:extLst>
                </p:cNvPr>
                <p:cNvSpPr txBox="1">
                  <a:spLocks/>
                </p:cNvSpPr>
                <p:nvPr/>
              </p:nvSpPr>
              <p:spPr>
                <a:xfrm>
                  <a:off x="740588" y="3832568"/>
                  <a:ext cx="1324099" cy="506937"/>
                </a:xfrm>
                <a:prstGeom prst="round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Address</a:t>
                  </a:r>
                </a:p>
              </p:txBody>
            </p:sp>
            <p:cxnSp>
              <p:nvCxnSpPr>
                <p:cNvPr id="45" name="Straight Arrow Connector 44">
                  <a:extLst>
                    <a:ext uri="{FF2B5EF4-FFF2-40B4-BE49-F238E27FC236}">
                      <a16:creationId xmlns:a16="http://schemas.microsoft.com/office/drawing/2014/main" id="{503B0D51-F81F-533E-057F-2A40D9D62861}"/>
                    </a:ext>
                  </a:extLst>
                </p:cNvPr>
                <p:cNvCxnSpPr>
                  <a:cxnSpLocks/>
                </p:cNvCxnSpPr>
                <p:nvPr/>
              </p:nvCxnSpPr>
              <p:spPr>
                <a:xfrm>
                  <a:off x="2026397" y="4048711"/>
                  <a:ext cx="66668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48" name="Rectangle: Rounded Corners 47">
              <a:extLst>
                <a:ext uri="{FF2B5EF4-FFF2-40B4-BE49-F238E27FC236}">
                  <a16:creationId xmlns:a16="http://schemas.microsoft.com/office/drawing/2014/main" id="{2D6D7FC9-7799-5CCA-EEC3-A30C0368D089}"/>
                </a:ext>
              </a:extLst>
            </p:cNvPr>
            <p:cNvSpPr/>
            <p:nvPr/>
          </p:nvSpPr>
          <p:spPr>
            <a:xfrm>
              <a:off x="600328" y="2615479"/>
              <a:ext cx="6105829" cy="3508744"/>
            </a:xfrm>
            <a:prstGeom prst="roundRect">
              <a:avLst/>
            </a:prstGeom>
            <a:noFill/>
            <a:ln>
              <a:solidFill>
                <a:srgbClr val="0078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 Placeholder 4">
            <a:extLst>
              <a:ext uri="{FF2B5EF4-FFF2-40B4-BE49-F238E27FC236}">
                <a16:creationId xmlns:a16="http://schemas.microsoft.com/office/drawing/2014/main" id="{BC4044CB-E384-D922-5B7C-EBB8D4471873}"/>
              </a:ext>
            </a:extLst>
          </p:cNvPr>
          <p:cNvSpPr txBox="1">
            <a:spLocks/>
          </p:cNvSpPr>
          <p:nvPr/>
        </p:nvSpPr>
        <p:spPr>
          <a:xfrm>
            <a:off x="3887977" y="1512833"/>
            <a:ext cx="8504759"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diagram shows the indexing of a string:</a:t>
            </a:r>
          </a:p>
        </p:txBody>
      </p:sp>
      <p:sp>
        <p:nvSpPr>
          <p:cNvPr id="10" name="Google Shape;905;p159">
            <a:extLst>
              <a:ext uri="{FF2B5EF4-FFF2-40B4-BE49-F238E27FC236}">
                <a16:creationId xmlns:a16="http://schemas.microsoft.com/office/drawing/2014/main" id="{1F438909-24FA-1D4D-0A3B-CAFD0B821A64}"/>
              </a:ext>
            </a:extLst>
          </p:cNvPr>
          <p:cNvSpPr/>
          <p:nvPr/>
        </p:nvSpPr>
        <p:spPr>
          <a:xfrm>
            <a:off x="4905110" y="6006578"/>
            <a:ext cx="524414" cy="474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1600" b="0" i="0" u="none" strike="noStrike" cap="none">
                <a:solidFill>
                  <a:srgbClr val="3F3F3F"/>
                </a:solidFill>
                <a:latin typeface="Open Sans"/>
                <a:ea typeface="Open Sans"/>
                <a:cs typeface="Open Sans"/>
                <a:sym typeface="Open Sans"/>
              </a:rPr>
              <a:t>0x3</a:t>
            </a:r>
            <a:endParaRPr sz="1600" b="0" i="0" u="none" strike="noStrike" cap="none">
              <a:solidFill>
                <a:srgbClr val="3F3F3F"/>
              </a:solidFill>
              <a:latin typeface="Open Sans"/>
              <a:ea typeface="Open Sans"/>
              <a:cs typeface="Open Sans"/>
              <a:sym typeface="Open Sans"/>
            </a:endParaRPr>
          </a:p>
        </p:txBody>
      </p:sp>
      <p:sp>
        <p:nvSpPr>
          <p:cNvPr id="40" name="Google Shape;905;p159">
            <a:extLst>
              <a:ext uri="{FF2B5EF4-FFF2-40B4-BE49-F238E27FC236}">
                <a16:creationId xmlns:a16="http://schemas.microsoft.com/office/drawing/2014/main" id="{811DC148-467E-B2B5-3EBD-7667C2D15958}"/>
              </a:ext>
            </a:extLst>
          </p:cNvPr>
          <p:cNvSpPr/>
          <p:nvPr/>
        </p:nvSpPr>
        <p:spPr>
          <a:xfrm>
            <a:off x="5553967" y="5986477"/>
            <a:ext cx="524414" cy="474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1600" b="0" i="0" u="none" strike="noStrike" cap="none">
                <a:solidFill>
                  <a:srgbClr val="3F3F3F"/>
                </a:solidFill>
                <a:latin typeface="Open Sans"/>
                <a:ea typeface="Open Sans"/>
                <a:cs typeface="Open Sans"/>
                <a:sym typeface="Open Sans"/>
              </a:rPr>
              <a:t>0x4</a:t>
            </a:r>
            <a:endParaRPr sz="1600" b="0" i="0" u="none" strike="noStrike" cap="none">
              <a:solidFill>
                <a:srgbClr val="3F3F3F"/>
              </a:solidFill>
              <a:latin typeface="Open Sans"/>
              <a:ea typeface="Open Sans"/>
              <a:cs typeface="Open Sans"/>
              <a:sym typeface="Open Sans"/>
            </a:endParaRPr>
          </a:p>
        </p:txBody>
      </p:sp>
      <p:sp>
        <p:nvSpPr>
          <p:cNvPr id="41" name="Google Shape;905;p159">
            <a:extLst>
              <a:ext uri="{FF2B5EF4-FFF2-40B4-BE49-F238E27FC236}">
                <a16:creationId xmlns:a16="http://schemas.microsoft.com/office/drawing/2014/main" id="{8C685635-1810-B18C-6BE1-45B1530A1DEB}"/>
              </a:ext>
            </a:extLst>
          </p:cNvPr>
          <p:cNvSpPr/>
          <p:nvPr/>
        </p:nvSpPr>
        <p:spPr>
          <a:xfrm>
            <a:off x="6180580" y="5981130"/>
            <a:ext cx="524414" cy="474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1600" b="0" i="0" u="none" strike="noStrike" cap="none">
                <a:solidFill>
                  <a:srgbClr val="3F3F3F"/>
                </a:solidFill>
                <a:latin typeface="Open Sans"/>
                <a:ea typeface="Open Sans"/>
                <a:cs typeface="Open Sans"/>
                <a:sym typeface="Open Sans"/>
              </a:rPr>
              <a:t>0x5</a:t>
            </a:r>
            <a:endParaRPr sz="1600" b="0" i="0" u="none" strike="noStrike" cap="none">
              <a:solidFill>
                <a:srgbClr val="3F3F3F"/>
              </a:solidFill>
              <a:latin typeface="Open Sans"/>
              <a:ea typeface="Open Sans"/>
              <a:cs typeface="Open Sans"/>
              <a:sym typeface="Open Sans"/>
            </a:endParaRPr>
          </a:p>
        </p:txBody>
      </p:sp>
      <p:sp>
        <p:nvSpPr>
          <p:cNvPr id="42" name="Google Shape;905;p159">
            <a:extLst>
              <a:ext uri="{FF2B5EF4-FFF2-40B4-BE49-F238E27FC236}">
                <a16:creationId xmlns:a16="http://schemas.microsoft.com/office/drawing/2014/main" id="{C213AE0A-9502-F7A0-4B64-77CECE87CECF}"/>
              </a:ext>
            </a:extLst>
          </p:cNvPr>
          <p:cNvSpPr/>
          <p:nvPr/>
        </p:nvSpPr>
        <p:spPr>
          <a:xfrm>
            <a:off x="4160402" y="6001009"/>
            <a:ext cx="524414" cy="474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1600" b="0" i="0" u="none" strike="noStrike" cap="none">
                <a:solidFill>
                  <a:srgbClr val="3F3F3F"/>
                </a:solidFill>
                <a:latin typeface="Open Sans"/>
                <a:ea typeface="Open Sans"/>
                <a:cs typeface="Open Sans"/>
                <a:sym typeface="Open Sans"/>
              </a:rPr>
              <a:t>0x2</a:t>
            </a:r>
            <a:endParaRPr sz="1600" b="0"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19924769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Properties of Strings</a:t>
            </a:r>
          </a:p>
        </p:txBody>
      </p:sp>
      <p:sp>
        <p:nvSpPr>
          <p:cNvPr id="24" name="Brandline_LVC">
            <a:extLst>
              <a:ext uri="{FF2B5EF4-FFF2-40B4-BE49-F238E27FC236}">
                <a16:creationId xmlns:a16="http://schemas.microsoft.com/office/drawing/2014/main" id="{43EA8205-397E-7158-6D10-96624A6B4360}"/>
              </a:ext>
            </a:extLst>
          </p:cNvPr>
          <p:cNvSpPr/>
          <p:nvPr/>
        </p:nvSpPr>
        <p:spPr>
          <a:xfrm>
            <a:off x="5867400" y="816324"/>
            <a:ext cx="45304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oogle Shape;871;p158">
            <a:extLst>
              <a:ext uri="{FF2B5EF4-FFF2-40B4-BE49-F238E27FC236}">
                <a16:creationId xmlns:a16="http://schemas.microsoft.com/office/drawing/2014/main" id="{53E66CA9-B6A2-1CBB-D31D-D75090A01D94}"/>
              </a:ext>
            </a:extLst>
          </p:cNvPr>
          <p:cNvGrpSpPr/>
          <p:nvPr/>
        </p:nvGrpSpPr>
        <p:grpSpPr>
          <a:xfrm flipH="1">
            <a:off x="1431255" y="4569318"/>
            <a:ext cx="6363485" cy="1299161"/>
            <a:chOff x="8812521" y="4823902"/>
            <a:chExt cx="5259078" cy="782700"/>
          </a:xfrm>
        </p:grpSpPr>
        <p:sp>
          <p:nvSpPr>
            <p:cNvPr id="12" name="Google Shape;872;p158">
              <a:extLst>
                <a:ext uri="{FF2B5EF4-FFF2-40B4-BE49-F238E27FC236}">
                  <a16:creationId xmlns:a16="http://schemas.microsoft.com/office/drawing/2014/main" id="{6414F1FB-F466-E8B9-FA4C-25C7704609BD}"/>
                </a:ext>
              </a:extLst>
            </p:cNvPr>
            <p:cNvSpPr/>
            <p:nvPr/>
          </p:nvSpPr>
          <p:spPr>
            <a:xfrm>
              <a:off x="9238018" y="4823902"/>
              <a:ext cx="4833581" cy="782700"/>
            </a:xfrm>
            <a:prstGeom prst="roundRect">
              <a:avLst>
                <a:gd name="adj" fmla="val 21193"/>
              </a:avLst>
            </a:prstGeom>
            <a:solidFill>
              <a:srgbClr val="F9CB9C"/>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 name="Google Shape;873;p158">
              <a:extLst>
                <a:ext uri="{FF2B5EF4-FFF2-40B4-BE49-F238E27FC236}">
                  <a16:creationId xmlns:a16="http://schemas.microsoft.com/office/drawing/2014/main" id="{9144CB26-E72D-F68D-5046-F030A16D0ADF}"/>
                </a:ext>
              </a:extLst>
            </p:cNvPr>
            <p:cNvSpPr/>
            <p:nvPr/>
          </p:nvSpPr>
          <p:spPr>
            <a:xfrm rot="-5400000">
              <a:off x="8923039" y="5002501"/>
              <a:ext cx="204462" cy="425498"/>
            </a:xfrm>
            <a:prstGeom prst="triangle">
              <a:avLst>
                <a:gd name="adj" fmla="val 50000"/>
              </a:avLst>
            </a:prstGeom>
            <a:solidFill>
              <a:srgbClr val="F9CB9C"/>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4" name="Google Shape;874;p158">
            <a:extLst>
              <a:ext uri="{FF2B5EF4-FFF2-40B4-BE49-F238E27FC236}">
                <a16:creationId xmlns:a16="http://schemas.microsoft.com/office/drawing/2014/main" id="{B2A21E5E-C42F-3F6A-A275-E5FEA9E7D634}"/>
              </a:ext>
            </a:extLst>
          </p:cNvPr>
          <p:cNvGrpSpPr/>
          <p:nvPr/>
        </p:nvGrpSpPr>
        <p:grpSpPr>
          <a:xfrm>
            <a:off x="8260318" y="6098272"/>
            <a:ext cx="6363485" cy="1299161"/>
            <a:chOff x="8812521" y="4823902"/>
            <a:chExt cx="5259078" cy="782700"/>
          </a:xfrm>
        </p:grpSpPr>
        <p:sp>
          <p:nvSpPr>
            <p:cNvPr id="15" name="Google Shape;875;p158">
              <a:extLst>
                <a:ext uri="{FF2B5EF4-FFF2-40B4-BE49-F238E27FC236}">
                  <a16:creationId xmlns:a16="http://schemas.microsoft.com/office/drawing/2014/main" id="{B14AA71F-2EE8-010B-C7CA-259001216F63}"/>
                </a:ext>
              </a:extLst>
            </p:cNvPr>
            <p:cNvSpPr/>
            <p:nvPr/>
          </p:nvSpPr>
          <p:spPr>
            <a:xfrm>
              <a:off x="9238018" y="4823902"/>
              <a:ext cx="4833581" cy="782700"/>
            </a:xfrm>
            <a:prstGeom prst="roundRect">
              <a:avLst>
                <a:gd name="adj" fmla="val 21193"/>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 name="Google Shape;876;p158">
              <a:extLst>
                <a:ext uri="{FF2B5EF4-FFF2-40B4-BE49-F238E27FC236}">
                  <a16:creationId xmlns:a16="http://schemas.microsoft.com/office/drawing/2014/main" id="{B008EC6A-7D40-D7EC-BE6F-3FE8BA0101C7}"/>
                </a:ext>
              </a:extLst>
            </p:cNvPr>
            <p:cNvSpPr/>
            <p:nvPr/>
          </p:nvSpPr>
          <p:spPr>
            <a:xfrm rot="-5400000">
              <a:off x="8923039" y="5002501"/>
              <a:ext cx="204462" cy="425498"/>
            </a:xfrm>
            <a:prstGeom prst="triangle">
              <a:avLst>
                <a:gd name="adj" fmla="val 50000"/>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7" name="Google Shape;877;p158">
            <a:extLst>
              <a:ext uri="{FF2B5EF4-FFF2-40B4-BE49-F238E27FC236}">
                <a16:creationId xmlns:a16="http://schemas.microsoft.com/office/drawing/2014/main" id="{BC675208-FFD5-042F-F024-E7B265395164}"/>
              </a:ext>
            </a:extLst>
          </p:cNvPr>
          <p:cNvGrpSpPr/>
          <p:nvPr/>
        </p:nvGrpSpPr>
        <p:grpSpPr>
          <a:xfrm>
            <a:off x="8260318" y="3033072"/>
            <a:ext cx="6363485" cy="1299161"/>
            <a:chOff x="8812521" y="4823902"/>
            <a:chExt cx="5259078" cy="782700"/>
          </a:xfrm>
        </p:grpSpPr>
        <p:sp>
          <p:nvSpPr>
            <p:cNvPr id="18" name="Google Shape;878;p158">
              <a:extLst>
                <a:ext uri="{FF2B5EF4-FFF2-40B4-BE49-F238E27FC236}">
                  <a16:creationId xmlns:a16="http://schemas.microsoft.com/office/drawing/2014/main" id="{A2F30C8E-177F-B39D-F937-FA0DCF5AA7A0}"/>
                </a:ext>
              </a:extLst>
            </p:cNvPr>
            <p:cNvSpPr/>
            <p:nvPr/>
          </p:nvSpPr>
          <p:spPr>
            <a:xfrm>
              <a:off x="9238018" y="4823902"/>
              <a:ext cx="4833581" cy="782700"/>
            </a:xfrm>
            <a:prstGeom prst="roundRect">
              <a:avLst>
                <a:gd name="adj" fmla="val 21193"/>
              </a:avLst>
            </a:prstGeom>
            <a:solidFill>
              <a:srgbClr val="FFE599"/>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 name="Google Shape;879;p158">
              <a:extLst>
                <a:ext uri="{FF2B5EF4-FFF2-40B4-BE49-F238E27FC236}">
                  <a16:creationId xmlns:a16="http://schemas.microsoft.com/office/drawing/2014/main" id="{0659D259-E3FE-1DBD-7906-6E7B7221815D}"/>
                </a:ext>
              </a:extLst>
            </p:cNvPr>
            <p:cNvSpPr/>
            <p:nvPr/>
          </p:nvSpPr>
          <p:spPr>
            <a:xfrm rot="-5400000">
              <a:off x="8923039" y="5002501"/>
              <a:ext cx="204462" cy="425498"/>
            </a:xfrm>
            <a:prstGeom prst="triangle">
              <a:avLst>
                <a:gd name="adj" fmla="val 50000"/>
              </a:avLst>
            </a:prstGeom>
            <a:solidFill>
              <a:srgbClr val="FFE599"/>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0" name="Google Shape;881;p158">
            <a:extLst>
              <a:ext uri="{FF2B5EF4-FFF2-40B4-BE49-F238E27FC236}">
                <a16:creationId xmlns:a16="http://schemas.microsoft.com/office/drawing/2014/main" id="{BB9861BA-AB36-26E0-65D9-0186AA3A9AEA}"/>
              </a:ext>
            </a:extLst>
          </p:cNvPr>
          <p:cNvSpPr/>
          <p:nvPr/>
        </p:nvSpPr>
        <p:spPr>
          <a:xfrm>
            <a:off x="7598550" y="4823902"/>
            <a:ext cx="823500" cy="782700"/>
          </a:xfrm>
          <a:prstGeom prst="roundRect">
            <a:avLst>
              <a:gd name="adj" fmla="val 16667"/>
            </a:avLst>
          </a:prstGeom>
          <a:solidFill>
            <a:srgbClr val="009FB7"/>
          </a:solidFill>
          <a:ln w="9525" cap="flat" cmpd="sng">
            <a:solidFill>
              <a:srgbClr val="009F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4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882;p158">
            <a:extLst>
              <a:ext uri="{FF2B5EF4-FFF2-40B4-BE49-F238E27FC236}">
                <a16:creationId xmlns:a16="http://schemas.microsoft.com/office/drawing/2014/main" id="{B6CF450B-F41C-8B5C-0F40-3CA370FB08A2}"/>
              </a:ext>
            </a:extLst>
          </p:cNvPr>
          <p:cNvSpPr/>
          <p:nvPr/>
        </p:nvSpPr>
        <p:spPr>
          <a:xfrm>
            <a:off x="7598550" y="6356502"/>
            <a:ext cx="823500" cy="782700"/>
          </a:xfrm>
          <a:prstGeom prst="roundRect">
            <a:avLst>
              <a:gd name="adj" fmla="val 16667"/>
            </a:avLst>
          </a:prstGeom>
          <a:solidFill>
            <a:srgbClr val="009FB7"/>
          </a:solidFill>
          <a:ln w="9525" cap="flat" cmpd="sng">
            <a:solidFill>
              <a:srgbClr val="009F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4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883;p158">
            <a:extLst>
              <a:ext uri="{FF2B5EF4-FFF2-40B4-BE49-F238E27FC236}">
                <a16:creationId xmlns:a16="http://schemas.microsoft.com/office/drawing/2014/main" id="{67B3A8DF-8270-B9DD-C371-BCE2D1BA8F40}"/>
              </a:ext>
            </a:extLst>
          </p:cNvPr>
          <p:cNvSpPr/>
          <p:nvPr/>
        </p:nvSpPr>
        <p:spPr>
          <a:xfrm>
            <a:off x="7631000" y="3291302"/>
            <a:ext cx="823500" cy="782700"/>
          </a:xfrm>
          <a:prstGeom prst="roundRect">
            <a:avLst>
              <a:gd name="adj" fmla="val 16667"/>
            </a:avLst>
          </a:prstGeom>
          <a:solidFill>
            <a:srgbClr val="009FB7"/>
          </a:solidFill>
          <a:ln w="9525" cap="flat" cmpd="sng">
            <a:solidFill>
              <a:srgbClr val="009F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4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884;p158">
            <a:extLst>
              <a:ext uri="{FF2B5EF4-FFF2-40B4-BE49-F238E27FC236}">
                <a16:creationId xmlns:a16="http://schemas.microsoft.com/office/drawing/2014/main" id="{0A7C565C-1CF7-452D-71AD-8FF6F75C50C9}"/>
              </a:ext>
            </a:extLst>
          </p:cNvPr>
          <p:cNvSpPr txBox="1"/>
          <p:nvPr/>
        </p:nvSpPr>
        <p:spPr>
          <a:xfrm>
            <a:off x="7770050" y="3482552"/>
            <a:ext cx="5454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chemeClr val="lt1"/>
              </a:solidFill>
              <a:latin typeface="Open Sans"/>
              <a:ea typeface="Open Sans"/>
              <a:cs typeface="Open Sans"/>
              <a:sym typeface="Open Sans"/>
            </a:endParaRPr>
          </a:p>
        </p:txBody>
      </p:sp>
      <p:sp>
        <p:nvSpPr>
          <p:cNvPr id="25" name="Google Shape;885;p158">
            <a:extLst>
              <a:ext uri="{FF2B5EF4-FFF2-40B4-BE49-F238E27FC236}">
                <a16:creationId xmlns:a16="http://schemas.microsoft.com/office/drawing/2014/main" id="{2411EA67-CA7D-017D-782F-6A675BE7922B}"/>
              </a:ext>
            </a:extLst>
          </p:cNvPr>
          <p:cNvSpPr txBox="1"/>
          <p:nvPr/>
        </p:nvSpPr>
        <p:spPr>
          <a:xfrm>
            <a:off x="7737600" y="5015152"/>
            <a:ext cx="5454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a:t>
            </a:r>
            <a:endParaRPr sz="2200" b="0" i="0" u="none" strike="noStrike" cap="none">
              <a:solidFill>
                <a:schemeClr val="lt1"/>
              </a:solidFill>
              <a:latin typeface="Open Sans"/>
              <a:ea typeface="Open Sans"/>
              <a:cs typeface="Open Sans"/>
              <a:sym typeface="Open Sans"/>
            </a:endParaRPr>
          </a:p>
        </p:txBody>
      </p:sp>
      <p:sp>
        <p:nvSpPr>
          <p:cNvPr id="26" name="Google Shape;886;p158">
            <a:extLst>
              <a:ext uri="{FF2B5EF4-FFF2-40B4-BE49-F238E27FC236}">
                <a16:creationId xmlns:a16="http://schemas.microsoft.com/office/drawing/2014/main" id="{28504600-9267-E37D-3B42-63D617F96F50}"/>
              </a:ext>
            </a:extLst>
          </p:cNvPr>
          <p:cNvSpPr txBox="1"/>
          <p:nvPr/>
        </p:nvSpPr>
        <p:spPr>
          <a:xfrm>
            <a:off x="7737600" y="6547752"/>
            <a:ext cx="5454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a:t>
            </a:r>
            <a:endParaRPr sz="2200" b="0" i="0" u="none" strike="noStrike" cap="none">
              <a:solidFill>
                <a:schemeClr val="lt1"/>
              </a:solidFill>
              <a:latin typeface="Open Sans"/>
              <a:ea typeface="Open Sans"/>
              <a:cs typeface="Open Sans"/>
              <a:sym typeface="Open Sans"/>
            </a:endParaRPr>
          </a:p>
        </p:txBody>
      </p:sp>
      <p:sp>
        <p:nvSpPr>
          <p:cNvPr id="27" name="Google Shape;887;p158">
            <a:extLst>
              <a:ext uri="{FF2B5EF4-FFF2-40B4-BE49-F238E27FC236}">
                <a16:creationId xmlns:a16="http://schemas.microsoft.com/office/drawing/2014/main" id="{24466A6F-FC99-556F-4779-112E333A7E5C}"/>
              </a:ext>
            </a:extLst>
          </p:cNvPr>
          <p:cNvSpPr txBox="1"/>
          <p:nvPr/>
        </p:nvSpPr>
        <p:spPr>
          <a:xfrm>
            <a:off x="9282696" y="3204392"/>
            <a:ext cx="4833582" cy="956514"/>
          </a:xfrm>
          <a:prstGeom prst="rect">
            <a:avLst/>
          </a:prstGeom>
          <a:noFill/>
          <a:ln>
            <a:noFill/>
          </a:ln>
        </p:spPr>
        <p:txBody>
          <a:bodyPr spcFirstLastPara="1" wrap="square" lIns="91425" tIns="91425" rIns="91425" bIns="91425"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a:solidFill>
                  <a:srgbClr val="3F3F3F"/>
                </a:solidFill>
                <a:latin typeface="Open Sans"/>
                <a:ea typeface="Open Sans"/>
                <a:cs typeface="Open Sans"/>
                <a:sym typeface="Open Sans"/>
              </a:rPr>
              <a:t>l</a:t>
            </a:r>
            <a:r>
              <a:rPr lang="en-US" sz="2200" b="1" i="0" u="none" strike="noStrike" cap="none">
                <a:solidFill>
                  <a:srgbClr val="3F3F3F"/>
                </a:solidFill>
                <a:latin typeface="Open Sans"/>
                <a:ea typeface="Open Sans"/>
                <a:cs typeface="Open Sans"/>
                <a:sym typeface="Open Sans"/>
              </a:rPr>
              <a:t>ength: </a:t>
            </a:r>
            <a:r>
              <a:rPr lang="en-US" sz="2200" i="0" u="none" strike="noStrike" cap="none">
                <a:solidFill>
                  <a:srgbClr val="3F3F3F"/>
                </a:solidFill>
                <a:latin typeface="Open Sans"/>
                <a:ea typeface="Open Sans"/>
                <a:cs typeface="Open Sans"/>
                <a:sym typeface="Open Sans"/>
              </a:rPr>
              <a:t>Returns the number of characters in a string</a:t>
            </a:r>
            <a:endParaRPr sz="2200" i="0" u="none" strike="noStrike" cap="none">
              <a:solidFill>
                <a:srgbClr val="3F3F3F"/>
              </a:solidFill>
              <a:latin typeface="Open Sans"/>
              <a:ea typeface="Open Sans"/>
              <a:cs typeface="Open Sans"/>
              <a:sym typeface="Open Sans"/>
            </a:endParaRPr>
          </a:p>
        </p:txBody>
      </p:sp>
      <p:sp>
        <p:nvSpPr>
          <p:cNvPr id="28" name="Google Shape;888;p158">
            <a:extLst>
              <a:ext uri="{FF2B5EF4-FFF2-40B4-BE49-F238E27FC236}">
                <a16:creationId xmlns:a16="http://schemas.microsoft.com/office/drawing/2014/main" id="{A68DB051-5F38-FA09-4574-05C384F68DB9}"/>
              </a:ext>
            </a:extLst>
          </p:cNvPr>
          <p:cNvSpPr txBox="1"/>
          <p:nvPr/>
        </p:nvSpPr>
        <p:spPr>
          <a:xfrm>
            <a:off x="1938781" y="4784302"/>
            <a:ext cx="4833581"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a:solidFill>
                  <a:srgbClr val="3F3F3F"/>
                </a:solidFill>
                <a:latin typeface="Open Sans"/>
                <a:ea typeface="Open Sans"/>
                <a:cs typeface="Open Sans"/>
                <a:sym typeface="Open Sans"/>
              </a:rPr>
              <a:t>constructor</a:t>
            </a:r>
            <a:r>
              <a:rPr lang="en-US" sz="2200">
                <a:solidFill>
                  <a:srgbClr val="3F3F3F"/>
                </a:solidFill>
                <a:latin typeface="Open Sans"/>
                <a:ea typeface="Open Sans"/>
                <a:cs typeface="Open Sans"/>
                <a:sym typeface="Open Sans"/>
              </a:rPr>
              <a:t>: Returns a reference to the constructor function that created the string object</a:t>
            </a:r>
            <a:endParaRPr/>
          </a:p>
        </p:txBody>
      </p:sp>
      <p:sp>
        <p:nvSpPr>
          <p:cNvPr id="29" name="Google Shape;889;p158">
            <a:extLst>
              <a:ext uri="{FF2B5EF4-FFF2-40B4-BE49-F238E27FC236}">
                <a16:creationId xmlns:a16="http://schemas.microsoft.com/office/drawing/2014/main" id="{34F93F6E-A3C0-2728-47DD-2210F312706F}"/>
              </a:ext>
            </a:extLst>
          </p:cNvPr>
          <p:cNvSpPr txBox="1"/>
          <p:nvPr/>
        </p:nvSpPr>
        <p:spPr>
          <a:xfrm>
            <a:off x="8933329" y="6316900"/>
            <a:ext cx="5442955"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a:solidFill>
                  <a:srgbClr val="3F3F3F"/>
                </a:solidFill>
                <a:latin typeface="Open Sans"/>
                <a:ea typeface="Open Sans"/>
                <a:cs typeface="Open Sans"/>
                <a:sym typeface="Open Sans"/>
              </a:rPr>
              <a:t>prototype: </a:t>
            </a:r>
            <a:r>
              <a:rPr lang="en-US" sz="2200">
                <a:solidFill>
                  <a:srgbClr val="3F3F3F"/>
                </a:solidFill>
                <a:latin typeface="Open Sans"/>
                <a:ea typeface="Open Sans"/>
                <a:cs typeface="Open Sans"/>
                <a:sym typeface="Open Sans"/>
              </a:rPr>
              <a:t>Allows adding properties and methods to an object</a:t>
            </a:r>
            <a:endParaRPr/>
          </a:p>
        </p:txBody>
      </p:sp>
      <p:sp>
        <p:nvSpPr>
          <p:cNvPr id="9" name="Text Placeholder 4">
            <a:extLst>
              <a:ext uri="{FF2B5EF4-FFF2-40B4-BE49-F238E27FC236}">
                <a16:creationId xmlns:a16="http://schemas.microsoft.com/office/drawing/2014/main" id="{9D03C3A3-0C7D-BA41-642D-2D3033A4114B}"/>
              </a:ext>
            </a:extLst>
          </p:cNvPr>
          <p:cNvSpPr txBox="1">
            <a:spLocks/>
          </p:cNvSpPr>
          <p:nvPr/>
        </p:nvSpPr>
        <p:spPr>
          <a:xfrm>
            <a:off x="1914448" y="1512833"/>
            <a:ext cx="12451817"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properties for effective data manipulation and type identification are:</a:t>
            </a:r>
          </a:p>
        </p:txBody>
      </p:sp>
    </p:spTree>
    <p:extLst>
      <p:ext uri="{BB962C8B-B14F-4D97-AF65-F5344CB8AC3E}">
        <p14:creationId xmlns:p14="http://schemas.microsoft.com/office/powerpoint/2010/main" val="42085123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Strings: Methods</a:t>
            </a:r>
          </a:p>
        </p:txBody>
      </p:sp>
      <p:sp>
        <p:nvSpPr>
          <p:cNvPr id="24" name="Brandline_LVC">
            <a:extLst>
              <a:ext uri="{FF2B5EF4-FFF2-40B4-BE49-F238E27FC236}">
                <a16:creationId xmlns:a16="http://schemas.microsoft.com/office/drawing/2014/main" id="{43EA8205-397E-7158-6D10-96624A6B4360}"/>
              </a:ext>
            </a:extLst>
          </p:cNvPr>
          <p:cNvSpPr/>
          <p:nvPr/>
        </p:nvSpPr>
        <p:spPr>
          <a:xfrm>
            <a:off x="6273800" y="816324"/>
            <a:ext cx="3722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6DF4A6D-4D3E-3841-F541-D7BB0250408E}"/>
              </a:ext>
            </a:extLst>
          </p:cNvPr>
          <p:cNvSpPr txBox="1">
            <a:spLocks/>
          </p:cNvSpPr>
          <p:nvPr/>
        </p:nvSpPr>
        <p:spPr>
          <a:xfrm>
            <a:off x="1914448" y="1512833"/>
            <a:ext cx="12451817"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A string object provides a rich set of methods for manipulating and extracting information </a:t>
            </a:r>
            <a:br>
              <a:rPr lang="en-US">
                <a:solidFill>
                  <a:srgbClr val="404040"/>
                </a:solidFill>
                <a:latin typeface="Open Sans" pitchFamily="2" charset="0"/>
              </a:rPr>
            </a:br>
            <a:r>
              <a:rPr lang="en-US">
                <a:solidFill>
                  <a:srgbClr val="404040"/>
                </a:solidFill>
                <a:latin typeface="Open Sans" pitchFamily="2" charset="0"/>
              </a:rPr>
              <a:t>from strings. </a:t>
            </a:r>
          </a:p>
        </p:txBody>
      </p:sp>
      <p:graphicFrame>
        <p:nvGraphicFramePr>
          <p:cNvPr id="2" name="Google Shape;505;p79">
            <a:extLst>
              <a:ext uri="{FF2B5EF4-FFF2-40B4-BE49-F238E27FC236}">
                <a16:creationId xmlns:a16="http://schemas.microsoft.com/office/drawing/2014/main" id="{66927F90-92CB-823A-0CF8-18006262237B}"/>
              </a:ext>
            </a:extLst>
          </p:cNvPr>
          <p:cNvGraphicFramePr/>
          <p:nvPr>
            <p:extLst>
              <p:ext uri="{D42A27DB-BD31-4B8C-83A1-F6EECF244321}">
                <p14:modId xmlns:p14="http://schemas.microsoft.com/office/powerpoint/2010/main" val="473041170"/>
              </p:ext>
            </p:extLst>
          </p:nvPr>
        </p:nvGraphicFramePr>
        <p:xfrm>
          <a:off x="1478358" y="2801622"/>
          <a:ext cx="13313650" cy="4569772"/>
        </p:xfrm>
        <a:graphic>
          <a:graphicData uri="http://schemas.openxmlformats.org/drawingml/2006/table">
            <a:tbl>
              <a:tblPr>
                <a:noFill/>
              </a:tblPr>
              <a:tblGrid>
                <a:gridCol w="2987425">
                  <a:extLst>
                    <a:ext uri="{9D8B030D-6E8A-4147-A177-3AD203B41FA5}">
                      <a16:colId xmlns:a16="http://schemas.microsoft.com/office/drawing/2014/main" val="20000"/>
                    </a:ext>
                  </a:extLst>
                </a:gridCol>
                <a:gridCol w="10326225">
                  <a:extLst>
                    <a:ext uri="{9D8B030D-6E8A-4147-A177-3AD203B41FA5}">
                      <a16:colId xmlns:a16="http://schemas.microsoft.com/office/drawing/2014/main" val="20001"/>
                    </a:ext>
                  </a:extLst>
                </a:gridCol>
              </a:tblGrid>
              <a:tr h="56607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chemeClr val="lt1"/>
                          </a:solidFill>
                          <a:latin typeface="Open Sans"/>
                          <a:ea typeface="Open Sans"/>
                          <a:cs typeface="Open Sans"/>
                          <a:sym typeface="Open Sans"/>
                        </a:rPr>
                        <a:t>Method</a:t>
                      </a:r>
                      <a:endParaRPr sz="2000" b="1" u="none" strike="noStrike" cap="none">
                        <a:solidFill>
                          <a:schemeClr val="lt1"/>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595959"/>
                        </a:buClr>
                        <a:buSzPts val="2400"/>
                        <a:buFont typeface="Calibri"/>
                        <a:buNone/>
                      </a:pPr>
                      <a:r>
                        <a:rPr lang="en-US" sz="2000" b="1" u="none" strike="noStrike" cap="none">
                          <a:solidFill>
                            <a:schemeClr val="lt1"/>
                          </a:solidFill>
                          <a:latin typeface="Open Sans"/>
                          <a:ea typeface="Open Sans"/>
                          <a:cs typeface="Open Sans"/>
                          <a:sym typeface="Open Sans"/>
                        </a:rPr>
                        <a:t>Description </a:t>
                      </a:r>
                      <a:endParaRPr sz="2000" b="1" u="none" strike="noStrike" cap="none">
                        <a:solidFill>
                          <a:schemeClr val="lt1"/>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charAt()</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It provides the char value present at the specified index.</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charCode()</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It provides the Unicode value of a character present at the specified index.</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concat()</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It provides the combination of two or more strings.</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indexOf()</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It provides the position of a char value present in the given string.</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r h="93437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lastIndexOf()</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It provides the position of a char value present in the given string by searching for a character from the last position.</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search()</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Open Sans"/>
                          <a:ea typeface="Open Sans"/>
                          <a:cs typeface="Open Sans"/>
                          <a:sym typeface="Open Sans"/>
                        </a:rPr>
                        <a:t>It searches for a specified regular expression in each string and returns its position if the match occurs in it.</a:t>
                      </a:r>
                      <a:endParaRPr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796219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Strings: Methods</a:t>
            </a:r>
          </a:p>
        </p:txBody>
      </p:sp>
      <p:sp>
        <p:nvSpPr>
          <p:cNvPr id="24" name="Brandline_LVC">
            <a:extLst>
              <a:ext uri="{FF2B5EF4-FFF2-40B4-BE49-F238E27FC236}">
                <a16:creationId xmlns:a16="http://schemas.microsoft.com/office/drawing/2014/main" id="{43EA8205-397E-7158-6D10-96624A6B4360}"/>
              </a:ext>
            </a:extLst>
          </p:cNvPr>
          <p:cNvSpPr/>
          <p:nvPr/>
        </p:nvSpPr>
        <p:spPr>
          <a:xfrm>
            <a:off x="6273800" y="816324"/>
            <a:ext cx="3722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Google Shape;505;p79">
            <a:extLst>
              <a:ext uri="{FF2B5EF4-FFF2-40B4-BE49-F238E27FC236}">
                <a16:creationId xmlns:a16="http://schemas.microsoft.com/office/drawing/2014/main" id="{66927F90-92CB-823A-0CF8-18006262237B}"/>
              </a:ext>
            </a:extLst>
          </p:cNvPr>
          <p:cNvGraphicFramePr/>
          <p:nvPr>
            <p:extLst>
              <p:ext uri="{D42A27DB-BD31-4B8C-83A1-F6EECF244321}">
                <p14:modId xmlns:p14="http://schemas.microsoft.com/office/powerpoint/2010/main" val="2510144039"/>
              </p:ext>
            </p:extLst>
          </p:nvPr>
        </p:nvGraphicFramePr>
        <p:xfrm>
          <a:off x="1612900" y="2173515"/>
          <a:ext cx="13313650" cy="4796969"/>
        </p:xfrm>
        <a:graphic>
          <a:graphicData uri="http://schemas.openxmlformats.org/drawingml/2006/table">
            <a:tbl>
              <a:tblPr>
                <a:noFill/>
              </a:tblPr>
              <a:tblGrid>
                <a:gridCol w="2987425">
                  <a:extLst>
                    <a:ext uri="{9D8B030D-6E8A-4147-A177-3AD203B41FA5}">
                      <a16:colId xmlns:a16="http://schemas.microsoft.com/office/drawing/2014/main" val="20000"/>
                    </a:ext>
                  </a:extLst>
                </a:gridCol>
                <a:gridCol w="10326225">
                  <a:extLst>
                    <a:ext uri="{9D8B030D-6E8A-4147-A177-3AD203B41FA5}">
                      <a16:colId xmlns:a16="http://schemas.microsoft.com/office/drawing/2014/main" val="20001"/>
                    </a:ext>
                  </a:extLst>
                </a:gridCol>
              </a:tblGrid>
              <a:tr h="56607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chemeClr val="lt1"/>
                          </a:solidFill>
                          <a:latin typeface="Open Sans"/>
                          <a:ea typeface="Open Sans"/>
                          <a:cs typeface="Open Sans"/>
                          <a:sym typeface="Open Sans"/>
                        </a:rPr>
                        <a:t>Method</a:t>
                      </a:r>
                      <a:endParaRPr sz="2000" b="1" u="none" strike="noStrike" cap="none">
                        <a:solidFill>
                          <a:schemeClr val="lt1"/>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595959"/>
                        </a:buClr>
                        <a:buSzPts val="2400"/>
                        <a:buFont typeface="Calibri"/>
                        <a:buNone/>
                      </a:pPr>
                      <a:r>
                        <a:rPr lang="en-US" sz="2000" b="1" u="none" strike="noStrike" cap="none">
                          <a:solidFill>
                            <a:schemeClr val="lt1"/>
                          </a:solidFill>
                          <a:latin typeface="Open Sans"/>
                          <a:ea typeface="Open Sans"/>
                          <a:cs typeface="Open Sans"/>
                          <a:sym typeface="Open Sans"/>
                        </a:rPr>
                        <a:t>Description </a:t>
                      </a:r>
                      <a:endParaRPr sz="2000" b="1" u="none" strike="noStrike" cap="none">
                        <a:solidFill>
                          <a:schemeClr val="lt1"/>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match()</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searches for a specified regular expression in each string and returns the regular expression if a match occurs.</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replace()</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replaces a given string with the specified replacement.</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substr()</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is used to fetch the part of the given string based on the specified starting position and the length.</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substring()</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is used to fetch a part of the given string based on the specified index.</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r h="93437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slice()</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is used to fetch the part of the given string. It allows you to assign a positive as well as a negative index.</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toLowerCase()</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changes the uppercase letter in the given string to a lowercase letter.</a:t>
                      </a:r>
                      <a:endParaRPr lang="en-US"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659538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Strings: Methods</a:t>
            </a:r>
          </a:p>
        </p:txBody>
      </p:sp>
      <p:sp>
        <p:nvSpPr>
          <p:cNvPr id="24" name="Brandline_LVC">
            <a:extLst>
              <a:ext uri="{FF2B5EF4-FFF2-40B4-BE49-F238E27FC236}">
                <a16:creationId xmlns:a16="http://schemas.microsoft.com/office/drawing/2014/main" id="{43EA8205-397E-7158-6D10-96624A6B4360}"/>
              </a:ext>
            </a:extLst>
          </p:cNvPr>
          <p:cNvSpPr/>
          <p:nvPr/>
        </p:nvSpPr>
        <p:spPr>
          <a:xfrm>
            <a:off x="6273800" y="816324"/>
            <a:ext cx="3722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Google Shape;505;p79">
            <a:extLst>
              <a:ext uri="{FF2B5EF4-FFF2-40B4-BE49-F238E27FC236}">
                <a16:creationId xmlns:a16="http://schemas.microsoft.com/office/drawing/2014/main" id="{66927F90-92CB-823A-0CF8-18006262237B}"/>
              </a:ext>
            </a:extLst>
          </p:cNvPr>
          <p:cNvGraphicFramePr/>
          <p:nvPr>
            <p:extLst>
              <p:ext uri="{D42A27DB-BD31-4B8C-83A1-F6EECF244321}">
                <p14:modId xmlns:p14="http://schemas.microsoft.com/office/powerpoint/2010/main" val="1204084076"/>
              </p:ext>
            </p:extLst>
          </p:nvPr>
        </p:nvGraphicFramePr>
        <p:xfrm>
          <a:off x="1478358" y="1574991"/>
          <a:ext cx="13313650" cy="5138197"/>
        </p:xfrm>
        <a:graphic>
          <a:graphicData uri="http://schemas.openxmlformats.org/drawingml/2006/table">
            <a:tbl>
              <a:tblPr>
                <a:noFill/>
              </a:tblPr>
              <a:tblGrid>
                <a:gridCol w="2881371">
                  <a:extLst>
                    <a:ext uri="{9D8B030D-6E8A-4147-A177-3AD203B41FA5}">
                      <a16:colId xmlns:a16="http://schemas.microsoft.com/office/drawing/2014/main" val="20000"/>
                    </a:ext>
                  </a:extLst>
                </a:gridCol>
                <a:gridCol w="10432279">
                  <a:extLst>
                    <a:ext uri="{9D8B030D-6E8A-4147-A177-3AD203B41FA5}">
                      <a16:colId xmlns:a16="http://schemas.microsoft.com/office/drawing/2014/main" val="20001"/>
                    </a:ext>
                  </a:extLst>
                </a:gridCol>
              </a:tblGrid>
              <a:tr h="56607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chemeClr val="lt1"/>
                          </a:solidFill>
                          <a:latin typeface="Open Sans"/>
                          <a:ea typeface="Open Sans"/>
                          <a:cs typeface="Open Sans"/>
                          <a:sym typeface="Open Sans"/>
                        </a:rPr>
                        <a:t>Method</a:t>
                      </a:r>
                      <a:endParaRPr sz="2000" b="1" u="none" strike="noStrike" cap="none">
                        <a:solidFill>
                          <a:schemeClr val="lt1"/>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595959"/>
                        </a:buClr>
                        <a:buSzPts val="2400"/>
                        <a:buFont typeface="Calibri"/>
                        <a:buNone/>
                      </a:pPr>
                      <a:r>
                        <a:rPr lang="en-US" sz="2000" b="1" u="none" strike="noStrike" cap="none">
                          <a:solidFill>
                            <a:schemeClr val="lt1"/>
                          </a:solidFill>
                          <a:latin typeface="Open Sans"/>
                          <a:ea typeface="Open Sans"/>
                          <a:cs typeface="Open Sans"/>
                          <a:sym typeface="Open Sans"/>
                        </a:rPr>
                        <a:t>Description </a:t>
                      </a:r>
                      <a:endParaRPr sz="2000" b="1" u="none" strike="noStrike" cap="none">
                        <a:solidFill>
                          <a:schemeClr val="lt1"/>
                        </a:solidFill>
                        <a:latin typeface="Open Sans"/>
                        <a:ea typeface="Open Sans"/>
                        <a:cs typeface="Open Sans"/>
                        <a:sym typeface="Open Sans"/>
                      </a:endParaRP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toLocaleLowerCase()</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changes the uppercase letter in the given string to a lowercase letter based on the host's current locale.</a:t>
                      </a:r>
                      <a:endParaRPr lang="en-US"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toUpperCase()</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converts the given string into an uppercase letter.</a:t>
                      </a:r>
                      <a:endParaRPr lang="en-US"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toLocaleUpperCase()</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converts the given string into an uppercase letter based on the host's current locale.</a:t>
                      </a:r>
                      <a:endParaRPr lang="en-US" sz="2000"/>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toString()</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provides a string representing a particular object.</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r h="93437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valueOf()</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provides the primitive value of the string object.</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568425">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split()</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rgbClr val="DDEAF6"/>
                    </a:solidFill>
                  </a:tcPr>
                </a:tc>
                <a:tc>
                  <a:txBody>
                    <a:bodyPr/>
                    <a:lstStyle/>
                    <a:p>
                      <a:pPr marL="0" marR="0" lvl="0" indent="0" algn="l" rtl="0">
                        <a:lnSpc>
                          <a:spcPct val="114000"/>
                        </a:lnSpc>
                        <a:spcBef>
                          <a:spcPts val="0"/>
                        </a:spcBef>
                        <a:spcAft>
                          <a:spcPts val="0"/>
                        </a:spcAft>
                        <a:buClr>
                          <a:srgbClr val="000000"/>
                        </a:buClr>
                        <a:buSzPts val="2000"/>
                        <a:buFont typeface="Arial"/>
                        <a:buNone/>
                      </a:pPr>
                      <a:r>
                        <a:rPr lang="en-US" sz="2000" u="none" strike="noStrike" cap="none">
                          <a:solidFill>
                            <a:srgbClr val="3F3F3F"/>
                          </a:solidFill>
                          <a:latin typeface="+mn-lt"/>
                          <a:ea typeface="Open Sans"/>
                          <a:cs typeface="Open Sans"/>
                          <a:sym typeface="Open Sans"/>
                        </a:rPr>
                        <a:t>It splits a string into a substring array and returns the newly created array.</a:t>
                      </a:r>
                    </a:p>
                  </a:txBody>
                  <a:tcPr marL="121925" marR="121925" marT="60975" marB="609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lgn="ctr">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6"/>
                  </a:ext>
                </a:extLst>
              </a:tr>
              <a:tr h="568425">
                <a:tc>
                  <a:txBody>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lang="en-US" sz="2000" u="none" strike="noStrike" cap="none">
                          <a:solidFill>
                            <a:srgbClr val="3F3F3F"/>
                          </a:solidFill>
                          <a:latin typeface="+mn-lt"/>
                          <a:ea typeface="Open Sans"/>
                          <a:cs typeface="Open Sans"/>
                          <a:sym typeface="Open Sans"/>
                        </a:rPr>
                        <a:t>trim()</a:t>
                      </a:r>
                      <a:endParaRPr lang="en-US" sz="2000"/>
                    </a:p>
                  </a:txBody>
                  <a:tcPr marL="121925" marR="121925" marT="60975" marB="60975" anchor="ctr">
                    <a:lnL w="9525" cap="flat" cmpd="sng">
                      <a:solidFill>
                        <a:srgbClr val="595959"/>
                      </a:solidFill>
                      <a:prstDash val="solid"/>
                      <a:round/>
                      <a:headEnd type="none" w="sm" len="sm"/>
                      <a:tailEnd type="none" w="sm" len="sm"/>
                    </a:lnL>
                    <a:lnR w="9525" cap="flat" cmpd="sng" algn="ctr">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l" defTabSz="914400" rtl="0" eaLnBrk="1" fontAlgn="auto" latinLnBrk="0" hangingPunct="1">
                        <a:lnSpc>
                          <a:spcPct val="114000"/>
                        </a:lnSpc>
                        <a:spcBef>
                          <a:spcPts val="0"/>
                        </a:spcBef>
                        <a:spcAft>
                          <a:spcPts val="0"/>
                        </a:spcAft>
                        <a:buClr>
                          <a:srgbClr val="000000"/>
                        </a:buClr>
                        <a:buSzPts val="2000"/>
                        <a:buFont typeface="Arial"/>
                        <a:buNone/>
                        <a:tabLst/>
                        <a:defRPr/>
                      </a:pPr>
                      <a:r>
                        <a:rPr lang="en-US" sz="2000" u="none" strike="noStrike" cap="none">
                          <a:solidFill>
                            <a:srgbClr val="3F3F3F"/>
                          </a:solidFill>
                          <a:latin typeface="+mn-lt"/>
                          <a:ea typeface="Open Sans"/>
                          <a:cs typeface="Open Sans"/>
                          <a:sym typeface="Open Sans"/>
                        </a:rPr>
                        <a:t>It trims the white space from the left and right-side string.</a:t>
                      </a:r>
                      <a:endParaRPr lang="en-US" sz="2000"/>
                    </a:p>
                  </a:txBody>
                  <a:tcPr marL="121925" marR="121925" marT="60975" marB="60975" anchor="ctr">
                    <a:lnL w="9525" cap="flat" cmpd="sng" algn="ctr">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54472860"/>
                  </a:ext>
                </a:extLst>
              </a:tr>
            </a:tbl>
          </a:graphicData>
        </a:graphic>
      </p:graphicFrame>
    </p:spTree>
    <p:extLst>
      <p:ext uri="{BB962C8B-B14F-4D97-AF65-F5344CB8AC3E}">
        <p14:creationId xmlns:p14="http://schemas.microsoft.com/office/powerpoint/2010/main" val="2882068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a:t>
            </a:r>
            <a:r>
              <a:rPr lang="en-US"/>
              <a:t>demonstrate the use string methods in JavaScript. </a:t>
            </a:r>
            <a:endParaRPr lang="en-US" b="0" i="0">
              <a:solidFill>
                <a:srgbClr val="374151"/>
              </a:solidFill>
              <a:effectLst/>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Demonstrating String Methods</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2697739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and execute JS file</a:t>
            </a: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27983006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String Interpolation</a:t>
            </a:r>
          </a:p>
        </p:txBody>
      </p:sp>
      <p:sp>
        <p:nvSpPr>
          <p:cNvPr id="24" name="Brandline_LVC">
            <a:extLst>
              <a:ext uri="{FF2B5EF4-FFF2-40B4-BE49-F238E27FC236}">
                <a16:creationId xmlns:a16="http://schemas.microsoft.com/office/drawing/2014/main" id="{43EA8205-397E-7158-6D10-96624A6B4360}"/>
              </a:ext>
            </a:extLst>
          </p:cNvPr>
          <p:cNvSpPr/>
          <p:nvPr/>
        </p:nvSpPr>
        <p:spPr>
          <a:xfrm>
            <a:off x="5943599" y="816324"/>
            <a:ext cx="4383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serves as a powerful technique in JavaScript, enabling developers to seamlessly embed expressions or variables within strings.</a:t>
            </a:r>
          </a:p>
        </p:txBody>
      </p:sp>
      <p:pic>
        <p:nvPicPr>
          <p:cNvPr id="7" name="Picture 6" descr="A yellow and blue file with black text&#10;&#10;Description automatically generated">
            <a:extLst>
              <a:ext uri="{FF2B5EF4-FFF2-40B4-BE49-F238E27FC236}">
                <a16:creationId xmlns:a16="http://schemas.microsoft.com/office/drawing/2014/main" id="{15980220-1F06-EC1A-6145-BF6E3A5D2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395" y="3494611"/>
            <a:ext cx="2753211" cy="2753211"/>
          </a:xfrm>
          <a:prstGeom prst="rect">
            <a:avLst/>
          </a:prstGeom>
        </p:spPr>
      </p:pic>
      <p:sp>
        <p:nvSpPr>
          <p:cNvPr id="2" name="Text Placeholder 4">
            <a:extLst>
              <a:ext uri="{FF2B5EF4-FFF2-40B4-BE49-F238E27FC236}">
                <a16:creationId xmlns:a16="http://schemas.microsoft.com/office/drawing/2014/main" id="{BB353244-F7BB-7984-616B-B2A19E087D6A}"/>
              </a:ext>
            </a:extLst>
          </p:cNvPr>
          <p:cNvSpPr txBox="1">
            <a:spLocks/>
          </p:cNvSpPr>
          <p:nvPr/>
        </p:nvSpPr>
        <p:spPr>
          <a:xfrm>
            <a:off x="1914448" y="7175965"/>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This facilitates the dynamic construction of strings, enhancing code readability and flexibility.</a:t>
            </a:r>
          </a:p>
        </p:txBody>
      </p:sp>
    </p:spTree>
    <p:extLst>
      <p:ext uri="{BB962C8B-B14F-4D97-AF65-F5344CB8AC3E}">
        <p14:creationId xmlns:p14="http://schemas.microsoft.com/office/powerpoint/2010/main" val="25258577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String Interpolation</a:t>
            </a:r>
          </a:p>
        </p:txBody>
      </p:sp>
      <p:sp>
        <p:nvSpPr>
          <p:cNvPr id="24" name="Brandline_LVC">
            <a:extLst>
              <a:ext uri="{FF2B5EF4-FFF2-40B4-BE49-F238E27FC236}">
                <a16:creationId xmlns:a16="http://schemas.microsoft.com/office/drawing/2014/main" id="{43EA8205-397E-7158-6D10-96624A6B4360}"/>
              </a:ext>
            </a:extLst>
          </p:cNvPr>
          <p:cNvSpPr/>
          <p:nvPr/>
        </p:nvSpPr>
        <p:spPr>
          <a:xfrm>
            <a:off x="5943599" y="816324"/>
            <a:ext cx="4383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introduction of template literals in ECMAScript 2015 (ES6) has revolutionized string interpolation, offering a more elegant and convenient alternative to traditional string concatenation methods.</a:t>
            </a:r>
          </a:p>
        </p:txBody>
      </p:sp>
      <p:grpSp>
        <p:nvGrpSpPr>
          <p:cNvPr id="19" name="Group 18">
            <a:extLst>
              <a:ext uri="{FF2B5EF4-FFF2-40B4-BE49-F238E27FC236}">
                <a16:creationId xmlns:a16="http://schemas.microsoft.com/office/drawing/2014/main" id="{3CDEDE9E-2FDC-7F12-00E9-973F9F3D3980}"/>
              </a:ext>
            </a:extLst>
          </p:cNvPr>
          <p:cNvGrpSpPr/>
          <p:nvPr/>
        </p:nvGrpSpPr>
        <p:grpSpPr>
          <a:xfrm>
            <a:off x="1431112" y="3158915"/>
            <a:ext cx="13393777" cy="3424603"/>
            <a:chOff x="1383090" y="3122125"/>
            <a:chExt cx="13393777" cy="3113275"/>
          </a:xfrm>
        </p:grpSpPr>
        <p:grpSp>
          <p:nvGrpSpPr>
            <p:cNvPr id="20" name="Google Shape;670;p83">
              <a:extLst>
                <a:ext uri="{FF2B5EF4-FFF2-40B4-BE49-F238E27FC236}">
                  <a16:creationId xmlns:a16="http://schemas.microsoft.com/office/drawing/2014/main" id="{6EEA3DA8-23FD-D9EB-D111-6CE7A8D93216}"/>
                </a:ext>
              </a:extLst>
            </p:cNvPr>
            <p:cNvGrpSpPr/>
            <p:nvPr/>
          </p:nvGrpSpPr>
          <p:grpSpPr>
            <a:xfrm>
              <a:off x="11232731" y="3847378"/>
              <a:ext cx="3544136" cy="1985466"/>
              <a:chOff x="5103801" y="2873856"/>
              <a:chExt cx="6048395" cy="1306171"/>
            </a:xfrm>
          </p:grpSpPr>
          <p:sp>
            <p:nvSpPr>
              <p:cNvPr id="28" name="Google Shape;671;p83">
                <a:extLst>
                  <a:ext uri="{FF2B5EF4-FFF2-40B4-BE49-F238E27FC236}">
                    <a16:creationId xmlns:a16="http://schemas.microsoft.com/office/drawing/2014/main" id="{BDD0F2DD-ABFE-0E3C-9E23-06409D3C15E8}"/>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lt1"/>
                    </a:solidFill>
                    <a:latin typeface="Courier New"/>
                    <a:ea typeface="Courier New"/>
                    <a:cs typeface="Courier New"/>
                    <a:sym typeface="Courier New"/>
                  </a:rPr>
                  <a:t>Hello, my name is John and I am 30 years old.</a:t>
                </a:r>
              </a:p>
            </p:txBody>
          </p:sp>
          <p:sp>
            <p:nvSpPr>
              <p:cNvPr id="29" name="Google Shape;672;p83">
                <a:extLst>
                  <a:ext uri="{FF2B5EF4-FFF2-40B4-BE49-F238E27FC236}">
                    <a16:creationId xmlns:a16="http://schemas.microsoft.com/office/drawing/2014/main" id="{152B53BE-FDA0-A1C6-B2EB-5504AC5EAE14}"/>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673;p83">
                <a:extLst>
                  <a:ext uri="{FF2B5EF4-FFF2-40B4-BE49-F238E27FC236}">
                    <a16:creationId xmlns:a16="http://schemas.microsoft.com/office/drawing/2014/main" id="{16D77D89-DC4C-C572-E770-98584E19B261}"/>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 name="Google Shape;675;p83">
              <a:extLst>
                <a:ext uri="{FF2B5EF4-FFF2-40B4-BE49-F238E27FC236}">
                  <a16:creationId xmlns:a16="http://schemas.microsoft.com/office/drawing/2014/main" id="{C2C71641-DB50-D4FB-6499-EF99FBB3377B}"/>
                </a:ext>
              </a:extLst>
            </p:cNvPr>
            <p:cNvGrpSpPr/>
            <p:nvPr/>
          </p:nvGrpSpPr>
          <p:grpSpPr>
            <a:xfrm>
              <a:off x="1383090" y="3444822"/>
              <a:ext cx="8131495" cy="2790578"/>
              <a:chOff x="5103801" y="2873856"/>
              <a:chExt cx="6048395" cy="1306171"/>
            </a:xfrm>
          </p:grpSpPr>
          <p:sp>
            <p:nvSpPr>
              <p:cNvPr id="25" name="Google Shape;676;p83">
                <a:extLst>
                  <a:ext uri="{FF2B5EF4-FFF2-40B4-BE49-F238E27FC236}">
                    <a16:creationId xmlns:a16="http://schemas.microsoft.com/office/drawing/2014/main" id="{306F4938-EA4A-AE3F-A755-12C9E11AF876}"/>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indent="0" algn="l" rtl="0" eaLnBrk="1" latinLnBrk="0" hangingPunct="1">
                  <a:spcBef>
                    <a:spcPts val="0"/>
                  </a:spcBef>
                  <a:spcAft>
                    <a:spcPts val="0"/>
                  </a:spcAft>
                </a:pPr>
                <a:r>
                  <a:rPr lang="en-US" sz="1600" b="1" kern="1200">
                    <a:solidFill>
                      <a:srgbClr val="70AD47"/>
                    </a:solidFill>
                    <a:effectLst/>
                    <a:latin typeface="Courier New" panose="02070309020205020404" pitchFamily="49" charset="0"/>
                    <a:ea typeface="Courier New" panose="02070309020205020404" pitchFamily="49" charset="0"/>
                    <a:cs typeface="Courier New" panose="02070309020205020404" pitchFamily="49" charset="0"/>
                  </a:rPr>
                  <a:t>// String Interpolation with Template Literals</a:t>
                </a:r>
              </a:p>
              <a:p>
                <a:pPr marL="0" marR="0" indent="0" algn="l" rtl="0" eaLnBrk="1" latinLnBrk="0" hangingPunct="1">
                  <a:spcBef>
                    <a:spcPts val="0"/>
                  </a:spcBef>
                  <a:spcAft>
                    <a:spcPts val="0"/>
                  </a:spcAft>
                </a:pP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let name = "John";</a:t>
                </a:r>
              </a:p>
              <a:p>
                <a:pPr marL="0" marR="0" indent="0" algn="l" rtl="0" eaLnBrk="1" latinLnBrk="0" hangingPunct="1">
                  <a:spcBef>
                    <a:spcPts val="0"/>
                  </a:spcBef>
                  <a:spcAft>
                    <a:spcPts val="0"/>
                  </a:spcAft>
                </a:pP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let age = 30;</a:t>
                </a:r>
              </a:p>
              <a:p>
                <a:pPr marL="0" marR="0" indent="0" algn="l" rtl="0" eaLnBrk="1" latinLnBrk="0" hangingPunct="1">
                  <a:spcBef>
                    <a:spcPts val="0"/>
                  </a:spcBef>
                  <a:spcAft>
                    <a:spcPts val="0"/>
                  </a:spcAft>
                </a:pPr>
                <a:endParaRPr lang="en-US" sz="1600" b="1" kern="1200">
                  <a:solidFill>
                    <a:srgbClr val="70AD47"/>
                  </a:solidFill>
                  <a:effectLst/>
                  <a:latin typeface="Courier New" panose="02070309020205020404" pitchFamily="49" charset="0"/>
                  <a:ea typeface="Courier New" panose="02070309020205020404" pitchFamily="49" charset="0"/>
                  <a:cs typeface="Courier New" panose="02070309020205020404" pitchFamily="49" charset="0"/>
                </a:endParaRPr>
              </a:p>
              <a:p>
                <a:pPr marL="0" marR="0" indent="0" algn="l" rtl="0" eaLnBrk="1" latinLnBrk="0" hangingPunct="1">
                  <a:spcBef>
                    <a:spcPts val="0"/>
                  </a:spcBef>
                  <a:spcAft>
                    <a:spcPts val="0"/>
                  </a:spcAft>
                </a:pPr>
                <a:r>
                  <a:rPr lang="en-US" sz="1600" b="1" kern="1200">
                    <a:solidFill>
                      <a:srgbClr val="70AD47"/>
                    </a:solidFill>
                    <a:effectLst/>
                    <a:latin typeface="Courier New" panose="02070309020205020404" pitchFamily="49" charset="0"/>
                    <a:ea typeface="Courier New" panose="02070309020205020404" pitchFamily="49" charset="0"/>
                    <a:cs typeface="Courier New" panose="02070309020205020404" pitchFamily="49" charset="0"/>
                  </a:rPr>
                  <a:t>// Template Literal</a:t>
                </a:r>
              </a:p>
              <a:p>
                <a:pPr marL="0" marR="0" indent="0" algn="l" rtl="0" eaLnBrk="1" latinLnBrk="0" hangingPunct="1">
                  <a:spcBef>
                    <a:spcPts val="0"/>
                  </a:spcBef>
                  <a:spcAft>
                    <a:spcPts val="0"/>
                  </a:spcAft>
                </a:pP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let introduction = `Hello, my name is ${name} and I am ${age} years old.`;</a:t>
                </a:r>
              </a:p>
              <a:p>
                <a:pPr marL="0" marR="0" indent="0" algn="l" rtl="0" eaLnBrk="1" latinLnBrk="0" hangingPunct="1">
                  <a:spcBef>
                    <a:spcPts val="0"/>
                  </a:spcBef>
                  <a:spcAft>
                    <a:spcPts val="0"/>
                  </a:spcAft>
                </a:pPr>
                <a:endParaRPr lang="en-US" sz="1600" b="1" kern="1200">
                  <a:solidFill>
                    <a:srgbClr val="70AD47"/>
                  </a:solidFill>
                  <a:effectLst/>
                  <a:latin typeface="Courier New" panose="02070309020205020404" pitchFamily="49" charset="0"/>
                  <a:ea typeface="Courier New" panose="02070309020205020404" pitchFamily="49" charset="0"/>
                  <a:cs typeface="Courier New" panose="02070309020205020404" pitchFamily="49" charset="0"/>
                </a:endParaRPr>
              </a:p>
              <a:p>
                <a:pPr marL="0" marR="0" indent="0" algn="l" rtl="0" eaLnBrk="1" latinLnBrk="0" hangingPunct="1">
                  <a:spcBef>
                    <a:spcPts val="0"/>
                  </a:spcBef>
                  <a:spcAft>
                    <a:spcPts val="0"/>
                  </a:spcAft>
                </a:pPr>
                <a:r>
                  <a:rPr lang="en-US" sz="1600" b="1" kern="1200">
                    <a:solidFill>
                      <a:srgbClr val="70AD47"/>
                    </a:solidFill>
                    <a:effectLst/>
                    <a:latin typeface="Courier New" panose="02070309020205020404" pitchFamily="49" charset="0"/>
                    <a:ea typeface="Courier New" panose="02070309020205020404" pitchFamily="49" charset="0"/>
                    <a:cs typeface="Courier New" panose="02070309020205020404" pitchFamily="49" charset="0"/>
                  </a:rPr>
                  <a:t>// Output</a:t>
                </a:r>
              </a:p>
              <a:p>
                <a:pPr marL="0" marR="0" indent="0" algn="l" rtl="0" eaLnBrk="1" latinLnBrk="0" hangingPunct="1">
                  <a:spcBef>
                    <a:spcPts val="0"/>
                  </a:spcBef>
                  <a:spcAft>
                    <a:spcPts val="0"/>
                  </a:spcAft>
                </a:pP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console.log(introduction);</a:t>
                </a:r>
              </a:p>
            </p:txBody>
          </p:sp>
          <p:sp>
            <p:nvSpPr>
              <p:cNvPr id="26" name="Google Shape;677;p83">
                <a:extLst>
                  <a:ext uri="{FF2B5EF4-FFF2-40B4-BE49-F238E27FC236}">
                    <a16:creationId xmlns:a16="http://schemas.microsoft.com/office/drawing/2014/main" id="{56D681EC-D66A-8C92-B46A-1D14166F20A2}"/>
                  </a:ext>
                </a:extLst>
              </p:cNvPr>
              <p:cNvSpPr/>
              <p:nvPr/>
            </p:nvSpPr>
            <p:spPr>
              <a:xfrm>
                <a:off x="5103801" y="2873856"/>
                <a:ext cx="6048395" cy="7988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678;p83">
                <a:extLst>
                  <a:ext uri="{FF2B5EF4-FFF2-40B4-BE49-F238E27FC236}">
                    <a16:creationId xmlns:a16="http://schemas.microsoft.com/office/drawing/2014/main" id="{4006E7FC-6D1F-9C92-7894-16B6AC75F381}"/>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680;p83">
              <a:extLst>
                <a:ext uri="{FF2B5EF4-FFF2-40B4-BE49-F238E27FC236}">
                  <a16:creationId xmlns:a16="http://schemas.microsoft.com/office/drawing/2014/main" id="{9D3E3F53-2F10-9848-AE08-97D974B24C18}"/>
                </a:ext>
              </a:extLst>
            </p:cNvPr>
            <p:cNvSpPr/>
            <p:nvPr/>
          </p:nvSpPr>
          <p:spPr>
            <a:xfrm>
              <a:off x="9789439" y="4505172"/>
              <a:ext cx="1150993" cy="746014"/>
            </a:xfrm>
            <a:prstGeom prst="stripedRightArrow">
              <a:avLst>
                <a:gd name="adj1" fmla="val 50000"/>
                <a:gd name="adj2" fmla="val 50000"/>
              </a:avLst>
            </a:prstGeom>
            <a:solidFill>
              <a:srgbClr val="ACB8CA"/>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 name="Google Shape;679;p83">
              <a:extLst>
                <a:ext uri="{FF2B5EF4-FFF2-40B4-BE49-F238E27FC236}">
                  <a16:creationId xmlns:a16="http://schemas.microsoft.com/office/drawing/2014/main" id="{B2F2DA93-0FF6-6E35-9D2F-79FC08022663}"/>
                </a:ext>
              </a:extLst>
            </p:cNvPr>
            <p:cNvSpPr txBox="1"/>
            <p:nvPr/>
          </p:nvSpPr>
          <p:spPr>
            <a:xfrm>
              <a:off x="12300891" y="3122125"/>
              <a:ext cx="1407818" cy="98672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770"/>
                </a:spcAft>
                <a:buClr>
                  <a:srgbClr val="3F3F3F"/>
                </a:buClr>
                <a:buSzPts val="3200"/>
                <a:buFont typeface="Open Sans"/>
                <a:buNone/>
              </a:pPr>
              <a:r>
                <a:rPr lang="en-US" sz="2200" b="1"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p:txBody>
        </p:sp>
      </p:grpSp>
      <p:sp>
        <p:nvSpPr>
          <p:cNvPr id="2" name="Text Placeholder 4">
            <a:extLst>
              <a:ext uri="{FF2B5EF4-FFF2-40B4-BE49-F238E27FC236}">
                <a16:creationId xmlns:a16="http://schemas.microsoft.com/office/drawing/2014/main" id="{4ACDB920-FF88-6DD1-2E13-402D34724770}"/>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Template literals provide a syntax that allows expressions to be embedded directly within the string, and this feature simplifies the process of creating complex strings.</a:t>
            </a:r>
          </a:p>
        </p:txBody>
      </p:sp>
    </p:spTree>
    <p:extLst>
      <p:ext uri="{BB962C8B-B14F-4D97-AF65-F5344CB8AC3E}">
        <p14:creationId xmlns:p14="http://schemas.microsoft.com/office/powerpoint/2010/main" val="21893569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String Interpolation: Benefits</a:t>
            </a:r>
          </a:p>
        </p:txBody>
      </p:sp>
      <p:sp>
        <p:nvSpPr>
          <p:cNvPr id="24" name="Brandline_LVC">
            <a:extLst>
              <a:ext uri="{FF2B5EF4-FFF2-40B4-BE49-F238E27FC236}">
                <a16:creationId xmlns:a16="http://schemas.microsoft.com/office/drawing/2014/main" id="{43EA8205-397E-7158-6D10-96624A6B4360}"/>
              </a:ext>
            </a:extLst>
          </p:cNvPr>
          <p:cNvSpPr/>
          <p:nvPr/>
        </p:nvSpPr>
        <p:spPr>
          <a:xfrm>
            <a:off x="4902200" y="816324"/>
            <a:ext cx="6461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oogle Shape;1194;p177">
            <a:extLst>
              <a:ext uri="{FF2B5EF4-FFF2-40B4-BE49-F238E27FC236}">
                <a16:creationId xmlns:a16="http://schemas.microsoft.com/office/drawing/2014/main" id="{9C2D0029-BF90-B034-F374-3A1CE883C467}"/>
              </a:ext>
            </a:extLst>
          </p:cNvPr>
          <p:cNvGrpSpPr/>
          <p:nvPr/>
        </p:nvGrpSpPr>
        <p:grpSpPr>
          <a:xfrm>
            <a:off x="1584219" y="2883710"/>
            <a:ext cx="4686305" cy="909475"/>
            <a:chOff x="1256108" y="3052764"/>
            <a:chExt cx="4687118" cy="1611469"/>
          </a:xfrm>
        </p:grpSpPr>
        <p:sp>
          <p:nvSpPr>
            <p:cNvPr id="5" name="Google Shape;1195;p177">
              <a:extLst>
                <a:ext uri="{FF2B5EF4-FFF2-40B4-BE49-F238E27FC236}">
                  <a16:creationId xmlns:a16="http://schemas.microsoft.com/office/drawing/2014/main" id="{44E3E486-0800-2B5C-381B-A6D6F54EEDCC}"/>
                </a:ext>
              </a:extLst>
            </p:cNvPr>
            <p:cNvSpPr/>
            <p:nvPr/>
          </p:nvSpPr>
          <p:spPr>
            <a:xfrm>
              <a:off x="1256108" y="3052764"/>
              <a:ext cx="4687118" cy="1611469"/>
            </a:xfrm>
            <a:prstGeom prst="roundRect">
              <a:avLst/>
            </a:prstGeom>
            <a:solidFill>
              <a:srgbClr val="FFAFAF">
                <a:alpha val="24705"/>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sp>
          <p:nvSpPr>
            <p:cNvPr id="7" name="Google Shape;1196;p177">
              <a:extLst>
                <a:ext uri="{FF2B5EF4-FFF2-40B4-BE49-F238E27FC236}">
                  <a16:creationId xmlns:a16="http://schemas.microsoft.com/office/drawing/2014/main" id="{39CEA6AB-841A-557A-BCE7-178E87D4CB60}"/>
                </a:ext>
              </a:extLst>
            </p:cNvPr>
            <p:cNvSpPr/>
            <p:nvPr/>
          </p:nvSpPr>
          <p:spPr>
            <a:xfrm>
              <a:off x="1263873" y="3441235"/>
              <a:ext cx="4671587" cy="834521"/>
            </a:xfrm>
            <a:prstGeom prst="roundRect">
              <a:avLst/>
            </a:prstGeom>
            <a:noFill/>
            <a:ln>
              <a:noFill/>
            </a:ln>
          </p:spPr>
          <p:txBody>
            <a:bodyPr spcFirstLastPara="1" wrap="square" lIns="0" tIns="43150" rIns="0" bIns="43150" anchor="t" anchorCtr="0">
              <a:spAutoFit/>
            </a:bodyPr>
            <a:lstStyle/>
            <a:p>
              <a:pPr marR="0" lvl="0" indent="0" algn="ctr" rtl="0">
                <a:lnSpc>
                  <a:spcPct val="100000"/>
                </a:lnSpc>
                <a:spcBef>
                  <a:spcPts val="0"/>
                </a:spcBef>
                <a:spcAft>
                  <a:spcPts val="0"/>
                </a:spcAft>
                <a:buNone/>
              </a:pPr>
              <a:r>
                <a:rPr lang="en-US" sz="2200" i="0" u="none" strike="noStrike" cap="none">
                  <a:solidFill>
                    <a:srgbClr val="3F3F3F"/>
                  </a:solidFill>
                  <a:latin typeface="Open Sans"/>
                  <a:ea typeface="Open Sans"/>
                  <a:cs typeface="Open Sans"/>
                  <a:sym typeface="Open Sans"/>
                </a:rPr>
                <a:t>Readability</a:t>
              </a:r>
              <a:endParaRPr lang="en-US"/>
            </a:p>
          </p:txBody>
        </p:sp>
      </p:grpSp>
      <p:grpSp>
        <p:nvGrpSpPr>
          <p:cNvPr id="8" name="Google Shape;1197;p177">
            <a:extLst>
              <a:ext uri="{FF2B5EF4-FFF2-40B4-BE49-F238E27FC236}">
                <a16:creationId xmlns:a16="http://schemas.microsoft.com/office/drawing/2014/main" id="{4A996DCE-3E71-1A47-5AB9-F4756C72A1CF}"/>
              </a:ext>
            </a:extLst>
          </p:cNvPr>
          <p:cNvGrpSpPr/>
          <p:nvPr/>
        </p:nvGrpSpPr>
        <p:grpSpPr>
          <a:xfrm>
            <a:off x="9996792" y="2885144"/>
            <a:ext cx="4571206" cy="906605"/>
            <a:chOff x="9956800" y="1981994"/>
            <a:chExt cx="4572000" cy="2682240"/>
          </a:xfrm>
        </p:grpSpPr>
        <p:sp>
          <p:nvSpPr>
            <p:cNvPr id="9" name="Google Shape;1198;p177">
              <a:extLst>
                <a:ext uri="{FF2B5EF4-FFF2-40B4-BE49-F238E27FC236}">
                  <a16:creationId xmlns:a16="http://schemas.microsoft.com/office/drawing/2014/main" id="{B13FD7A5-D423-2FBD-C3FD-ECC86813B6E7}"/>
                </a:ext>
              </a:extLst>
            </p:cNvPr>
            <p:cNvSpPr/>
            <p:nvPr/>
          </p:nvSpPr>
          <p:spPr>
            <a:xfrm>
              <a:off x="9956800" y="1981994"/>
              <a:ext cx="4572000" cy="2682240"/>
            </a:xfrm>
            <a:prstGeom prst="roundRect">
              <a:avLst/>
            </a:prstGeom>
            <a:solidFill>
              <a:srgbClr val="DDEAF6">
                <a:alpha val="74901"/>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1400" i="0" u="none" strike="noStrike" cap="none">
                <a:solidFill>
                  <a:schemeClr val="dk1"/>
                </a:solidFill>
                <a:latin typeface="Open Sans Light"/>
                <a:ea typeface="Open Sans Light"/>
                <a:cs typeface="Open Sans Light"/>
                <a:sym typeface="Open Sans Light"/>
              </a:endParaRPr>
            </a:p>
          </p:txBody>
        </p:sp>
        <p:sp>
          <p:nvSpPr>
            <p:cNvPr id="10" name="Google Shape;1199;p177">
              <a:extLst>
                <a:ext uri="{FF2B5EF4-FFF2-40B4-BE49-F238E27FC236}">
                  <a16:creationId xmlns:a16="http://schemas.microsoft.com/office/drawing/2014/main" id="{FB04D83A-C97D-A2C5-1842-7F5EC8D9ABF7}"/>
                </a:ext>
              </a:extLst>
            </p:cNvPr>
            <p:cNvSpPr/>
            <p:nvPr/>
          </p:nvSpPr>
          <p:spPr>
            <a:xfrm>
              <a:off x="10093314" y="2626397"/>
              <a:ext cx="4246006" cy="1393432"/>
            </a:xfrm>
            <a:prstGeom prst="roundRect">
              <a:avLst/>
            </a:prstGeom>
            <a:noFill/>
            <a:ln>
              <a:noFill/>
            </a:ln>
          </p:spPr>
          <p:txBody>
            <a:bodyPr spcFirstLastPara="1" wrap="square" lIns="0" tIns="43150" rIns="0" bIns="43150" anchor="t" anchorCtr="0">
              <a:spAutoFit/>
            </a:bodyPr>
            <a:lstStyle/>
            <a:p>
              <a:pPr marR="0" lvl="0" indent="0" algn="ctr" rtl="0">
                <a:lnSpc>
                  <a:spcPct val="100000"/>
                </a:lnSpc>
                <a:spcBef>
                  <a:spcPts val="0"/>
                </a:spcBef>
                <a:spcAft>
                  <a:spcPts val="0"/>
                </a:spcAft>
                <a:buNone/>
              </a:pPr>
              <a:r>
                <a:rPr lang="en-US" sz="2200" i="0" u="none" strike="noStrike" cap="none">
                  <a:solidFill>
                    <a:srgbClr val="3F3F3F"/>
                  </a:solidFill>
                  <a:latin typeface="Open Sans"/>
                  <a:ea typeface="Open Sans"/>
                  <a:cs typeface="Open Sans"/>
                  <a:sym typeface="Open Sans"/>
                </a:rPr>
                <a:t>Elegance</a:t>
              </a:r>
              <a:endParaRPr lang="en-US"/>
            </a:p>
          </p:txBody>
        </p:sp>
      </p:grpSp>
      <p:grpSp>
        <p:nvGrpSpPr>
          <p:cNvPr id="11" name="Google Shape;1200;p177">
            <a:extLst>
              <a:ext uri="{FF2B5EF4-FFF2-40B4-BE49-F238E27FC236}">
                <a16:creationId xmlns:a16="http://schemas.microsoft.com/office/drawing/2014/main" id="{5648C83C-644A-0B22-F09B-A8F5DA49A2A5}"/>
              </a:ext>
            </a:extLst>
          </p:cNvPr>
          <p:cNvGrpSpPr/>
          <p:nvPr/>
        </p:nvGrpSpPr>
        <p:grpSpPr>
          <a:xfrm>
            <a:off x="5956677" y="6598526"/>
            <a:ext cx="4342646" cy="919015"/>
            <a:chOff x="5956301" y="5043570"/>
            <a:chExt cx="4343400" cy="1895462"/>
          </a:xfrm>
        </p:grpSpPr>
        <p:sp>
          <p:nvSpPr>
            <p:cNvPr id="12" name="Google Shape;1201;p177">
              <a:extLst>
                <a:ext uri="{FF2B5EF4-FFF2-40B4-BE49-F238E27FC236}">
                  <a16:creationId xmlns:a16="http://schemas.microsoft.com/office/drawing/2014/main" id="{85647325-0E7B-73FE-8997-0F4364610CD0}"/>
                </a:ext>
              </a:extLst>
            </p:cNvPr>
            <p:cNvSpPr/>
            <p:nvPr/>
          </p:nvSpPr>
          <p:spPr>
            <a:xfrm>
              <a:off x="5956301" y="5043570"/>
              <a:ext cx="4343400" cy="1895462"/>
            </a:xfrm>
            <a:prstGeom prst="roundRect">
              <a:avLst/>
            </a:prstGeom>
            <a:solidFill>
              <a:srgbClr val="ADF5EC">
                <a:alpha val="49803"/>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1400" i="0" u="none" strike="noStrike" cap="none">
                <a:solidFill>
                  <a:schemeClr val="dk1"/>
                </a:solidFill>
                <a:latin typeface="Open Sans Light"/>
                <a:ea typeface="Open Sans Light"/>
                <a:cs typeface="Open Sans Light"/>
                <a:sym typeface="Open Sans Light"/>
              </a:endParaRPr>
            </a:p>
          </p:txBody>
        </p:sp>
        <p:sp>
          <p:nvSpPr>
            <p:cNvPr id="13" name="Google Shape;1202;p177">
              <a:extLst>
                <a:ext uri="{FF2B5EF4-FFF2-40B4-BE49-F238E27FC236}">
                  <a16:creationId xmlns:a16="http://schemas.microsoft.com/office/drawing/2014/main" id="{C8331F5C-DBA1-7BE3-C8F7-96EB54153C26}"/>
                </a:ext>
              </a:extLst>
            </p:cNvPr>
            <p:cNvSpPr/>
            <p:nvPr/>
          </p:nvSpPr>
          <p:spPr>
            <a:xfrm>
              <a:off x="6246013" y="5451255"/>
              <a:ext cx="3763975" cy="1087284"/>
            </a:xfrm>
            <a:prstGeom prst="roundRect">
              <a:avLst/>
            </a:prstGeom>
            <a:noFill/>
            <a:ln>
              <a:noFill/>
            </a:ln>
          </p:spPr>
          <p:txBody>
            <a:bodyPr spcFirstLastPara="1" wrap="square" lIns="0" tIns="43150" rIns="0" bIns="43150" anchor="t" anchorCtr="0">
              <a:spAutoFit/>
            </a:bodyPr>
            <a:lstStyle/>
            <a:p>
              <a:pPr marR="0" lvl="0" indent="0" algn="ctr" rtl="0">
                <a:lnSpc>
                  <a:spcPct val="115000"/>
                </a:lnSpc>
                <a:spcBef>
                  <a:spcPts val="0"/>
                </a:spcBef>
                <a:spcAft>
                  <a:spcPts val="0"/>
                </a:spcAft>
                <a:buNone/>
              </a:pPr>
              <a:r>
                <a:rPr lang="en-US" sz="2200" i="0">
                  <a:solidFill>
                    <a:srgbClr val="404040"/>
                  </a:solidFill>
                  <a:effectLst/>
                  <a:latin typeface="Open Sans" pitchFamily="2" charset="0"/>
                </a:rPr>
                <a:t>Flexibility</a:t>
              </a:r>
              <a:endParaRPr lang="en-US" sz="2200">
                <a:solidFill>
                  <a:srgbClr val="404040"/>
                </a:solidFill>
                <a:latin typeface="Open Sans" pitchFamily="2" charset="0"/>
              </a:endParaRPr>
            </a:p>
          </p:txBody>
        </p:sp>
      </p:grpSp>
      <p:grpSp>
        <p:nvGrpSpPr>
          <p:cNvPr id="15" name="Google Shape;1203;p177">
            <a:extLst>
              <a:ext uri="{FF2B5EF4-FFF2-40B4-BE49-F238E27FC236}">
                <a16:creationId xmlns:a16="http://schemas.microsoft.com/office/drawing/2014/main" id="{1CFBDCDE-A5F9-2BA3-7149-DEB35D2B6BF0}"/>
              </a:ext>
            </a:extLst>
          </p:cNvPr>
          <p:cNvGrpSpPr/>
          <p:nvPr/>
        </p:nvGrpSpPr>
        <p:grpSpPr>
          <a:xfrm>
            <a:off x="6408931" y="3262248"/>
            <a:ext cx="3438134" cy="3065752"/>
            <a:chOff x="6383672" y="2267716"/>
            <a:chExt cx="3438134" cy="3065752"/>
          </a:xfrm>
        </p:grpSpPr>
        <p:grpSp>
          <p:nvGrpSpPr>
            <p:cNvPr id="16" name="Google Shape;1204;p177">
              <a:extLst>
                <a:ext uri="{FF2B5EF4-FFF2-40B4-BE49-F238E27FC236}">
                  <a16:creationId xmlns:a16="http://schemas.microsoft.com/office/drawing/2014/main" id="{9741D6DF-B447-DA65-2CCD-35D03E145D0B}"/>
                </a:ext>
              </a:extLst>
            </p:cNvPr>
            <p:cNvGrpSpPr/>
            <p:nvPr/>
          </p:nvGrpSpPr>
          <p:grpSpPr>
            <a:xfrm>
              <a:off x="6383672" y="2267716"/>
              <a:ext cx="1679323" cy="1379954"/>
              <a:chOff x="6390640" y="2221883"/>
              <a:chExt cx="1679616" cy="1380194"/>
            </a:xfrm>
          </p:grpSpPr>
          <p:sp>
            <p:nvSpPr>
              <p:cNvPr id="36" name="Google Shape;1205;p177">
                <a:extLst>
                  <a:ext uri="{FF2B5EF4-FFF2-40B4-BE49-F238E27FC236}">
                    <a16:creationId xmlns:a16="http://schemas.microsoft.com/office/drawing/2014/main" id="{64A2A29D-AED8-E463-7BFA-2B913FBBF9AB}"/>
                  </a:ext>
                </a:extLst>
              </p:cNvPr>
              <p:cNvSpPr/>
              <p:nvPr/>
            </p:nvSpPr>
            <p:spPr>
              <a:xfrm>
                <a:off x="689944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FF858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37" name="Google Shape;1206;p177">
                <a:extLst>
                  <a:ext uri="{FF2B5EF4-FFF2-40B4-BE49-F238E27FC236}">
                    <a16:creationId xmlns:a16="http://schemas.microsoft.com/office/drawing/2014/main" id="{EA15061F-95CE-6FEE-1542-9D514D4A3512}"/>
                  </a:ext>
                </a:extLst>
              </p:cNvPr>
              <p:cNvCxnSpPr/>
              <p:nvPr/>
            </p:nvCxnSpPr>
            <p:spPr>
              <a:xfrm rot="10800000">
                <a:off x="6390640" y="2221883"/>
                <a:ext cx="524042" cy="327921"/>
              </a:xfrm>
              <a:prstGeom prst="straightConnector1">
                <a:avLst/>
              </a:prstGeom>
              <a:noFill/>
              <a:ln w="9525" cap="flat" cmpd="sng">
                <a:solidFill>
                  <a:srgbClr val="BFBFBF"/>
                </a:solidFill>
                <a:prstDash val="solid"/>
                <a:round/>
                <a:headEnd type="none" w="sm" len="sm"/>
                <a:tailEnd type="oval" w="med" len="med"/>
              </a:ln>
            </p:spPr>
          </p:cxnSp>
        </p:grpSp>
        <p:grpSp>
          <p:nvGrpSpPr>
            <p:cNvPr id="17" name="Google Shape;1207;p177">
              <a:extLst>
                <a:ext uri="{FF2B5EF4-FFF2-40B4-BE49-F238E27FC236}">
                  <a16:creationId xmlns:a16="http://schemas.microsoft.com/office/drawing/2014/main" id="{72531636-F380-AA9B-CD51-CE79063FC866}"/>
                </a:ext>
              </a:extLst>
            </p:cNvPr>
            <p:cNvGrpSpPr/>
            <p:nvPr/>
          </p:nvGrpSpPr>
          <p:grpSpPr>
            <a:xfrm>
              <a:off x="8156650" y="2282953"/>
              <a:ext cx="1665156" cy="1364717"/>
              <a:chOff x="8163922" y="2237123"/>
              <a:chExt cx="1665445" cy="1364954"/>
            </a:xfrm>
          </p:grpSpPr>
          <p:sp>
            <p:nvSpPr>
              <p:cNvPr id="34" name="Google Shape;1208;p177">
                <a:extLst>
                  <a:ext uri="{FF2B5EF4-FFF2-40B4-BE49-F238E27FC236}">
                    <a16:creationId xmlns:a16="http://schemas.microsoft.com/office/drawing/2014/main" id="{A06E4B39-F8B6-56EA-57E5-C13E7A4B507C}"/>
                  </a:ext>
                </a:extLst>
              </p:cNvPr>
              <p:cNvSpPr/>
              <p:nvPr/>
            </p:nvSpPr>
            <p:spPr>
              <a:xfrm>
                <a:off x="816392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35" name="Google Shape;1209;p177">
                <a:extLst>
                  <a:ext uri="{FF2B5EF4-FFF2-40B4-BE49-F238E27FC236}">
                    <a16:creationId xmlns:a16="http://schemas.microsoft.com/office/drawing/2014/main" id="{4CCBD8F6-14D6-278E-52AE-6ABAC29279D4}"/>
                  </a:ext>
                </a:extLst>
              </p:cNvPr>
              <p:cNvCxnSpPr/>
              <p:nvPr/>
            </p:nvCxnSpPr>
            <p:spPr>
              <a:xfrm flipH="1">
                <a:off x="9323948" y="2237123"/>
                <a:ext cx="505419" cy="316653"/>
              </a:xfrm>
              <a:prstGeom prst="straightConnector1">
                <a:avLst/>
              </a:prstGeom>
              <a:noFill/>
              <a:ln w="9525" cap="flat" cmpd="sng">
                <a:solidFill>
                  <a:srgbClr val="BFBFBF"/>
                </a:solidFill>
                <a:prstDash val="solid"/>
                <a:round/>
                <a:headEnd type="oval" w="med" len="med"/>
                <a:tailEnd type="none" w="sm" len="sm"/>
              </a:ln>
            </p:spPr>
          </p:cxnSp>
        </p:grpSp>
        <p:grpSp>
          <p:nvGrpSpPr>
            <p:cNvPr id="18" name="Google Shape;1210;p177">
              <a:extLst>
                <a:ext uri="{FF2B5EF4-FFF2-40B4-BE49-F238E27FC236}">
                  <a16:creationId xmlns:a16="http://schemas.microsoft.com/office/drawing/2014/main" id="{AC7055CD-9D3D-96CB-F2BD-2A683C2A0057}"/>
                </a:ext>
              </a:extLst>
            </p:cNvPr>
            <p:cNvGrpSpPr/>
            <p:nvPr/>
          </p:nvGrpSpPr>
          <p:grpSpPr>
            <a:xfrm>
              <a:off x="7522097" y="3444225"/>
              <a:ext cx="1170611" cy="1889243"/>
              <a:chOff x="7529259" y="3398598"/>
              <a:chExt cx="1170814" cy="1889572"/>
            </a:xfrm>
          </p:grpSpPr>
          <p:sp>
            <p:nvSpPr>
              <p:cNvPr id="32" name="Google Shape;1211;p177">
                <a:extLst>
                  <a:ext uri="{FF2B5EF4-FFF2-40B4-BE49-F238E27FC236}">
                    <a16:creationId xmlns:a16="http://schemas.microsoft.com/office/drawing/2014/main" id="{8BD404D0-F78C-EFCF-31E1-753FC6005523}"/>
                  </a:ext>
                </a:extLst>
              </p:cNvPr>
              <p:cNvSpPr/>
              <p:nvPr/>
            </p:nvSpPr>
            <p:spPr>
              <a:xfrm>
                <a:off x="7529259" y="3398598"/>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33" name="Google Shape;1212;p177">
                <a:extLst>
                  <a:ext uri="{FF2B5EF4-FFF2-40B4-BE49-F238E27FC236}">
                    <a16:creationId xmlns:a16="http://schemas.microsoft.com/office/drawing/2014/main" id="{E0CF4BA6-70A0-BE41-A1B9-1882FEE8CC18}"/>
                  </a:ext>
                </a:extLst>
              </p:cNvPr>
              <p:cNvCxnSpPr/>
              <p:nvPr/>
            </p:nvCxnSpPr>
            <p:spPr>
              <a:xfrm>
                <a:off x="8114939" y="4737118"/>
                <a:ext cx="0" cy="551052"/>
              </a:xfrm>
              <a:prstGeom prst="straightConnector1">
                <a:avLst/>
              </a:prstGeom>
              <a:noFill/>
              <a:ln w="9525" cap="flat" cmpd="sng">
                <a:solidFill>
                  <a:srgbClr val="BFBFBF"/>
                </a:solidFill>
                <a:prstDash val="solid"/>
                <a:round/>
                <a:headEnd type="none" w="sm" len="sm"/>
                <a:tailEnd type="oval" w="med" len="med"/>
              </a:ln>
            </p:spPr>
          </p:cxnSp>
        </p:grpSp>
        <p:sp>
          <p:nvSpPr>
            <p:cNvPr id="31" name="Google Shape;1213;p177">
              <a:extLst>
                <a:ext uri="{FF2B5EF4-FFF2-40B4-BE49-F238E27FC236}">
                  <a16:creationId xmlns:a16="http://schemas.microsoft.com/office/drawing/2014/main" id="{27C8B83B-FB75-3D57-9298-9120AE6C6632}"/>
                </a:ext>
              </a:extLst>
            </p:cNvPr>
            <p:cNvSpPr/>
            <p:nvPr/>
          </p:nvSpPr>
          <p:spPr>
            <a:xfrm>
              <a:off x="7399126" y="2637363"/>
              <a:ext cx="1421397" cy="142139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512411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i="0">
                <a:latin typeface="Open Sans"/>
                <a:ea typeface="Open Sans"/>
                <a:cs typeface="Open Sans"/>
                <a:sym typeface="Open Sans"/>
              </a:rPr>
              <a:t>DOM Elements</a:t>
            </a:r>
            <a:endParaRPr>
              <a:latin typeface="Open Sans"/>
              <a:ea typeface="Open Sans"/>
              <a:cs typeface="Open Sans"/>
              <a:sym typeface="Open Sans"/>
            </a:endParaRPr>
          </a:p>
        </p:txBody>
      </p:sp>
      <p:grpSp>
        <p:nvGrpSpPr>
          <p:cNvPr id="387" name="Google Shape;387;p22"/>
          <p:cNvGrpSpPr/>
          <p:nvPr/>
        </p:nvGrpSpPr>
        <p:grpSpPr>
          <a:xfrm>
            <a:off x="2563717" y="3764125"/>
            <a:ext cx="9585938" cy="3920556"/>
            <a:chOff x="2563717" y="3189970"/>
            <a:chExt cx="9585938" cy="3920556"/>
          </a:xfrm>
        </p:grpSpPr>
        <p:sp>
          <p:nvSpPr>
            <p:cNvPr id="388" name="Google Shape;388;p22"/>
            <p:cNvSpPr/>
            <p:nvPr/>
          </p:nvSpPr>
          <p:spPr>
            <a:xfrm>
              <a:off x="5664199" y="3525249"/>
              <a:ext cx="2148841" cy="671936"/>
            </a:xfrm>
            <a:prstGeom prst="roundRect">
              <a:avLst>
                <a:gd name="adj" fmla="val 16667"/>
              </a:avLst>
            </a:prstGeom>
            <a:solidFill>
              <a:srgbClr val="9C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 name="Google Shape;389;p22"/>
            <p:cNvSpPr/>
            <p:nvPr/>
          </p:nvSpPr>
          <p:spPr>
            <a:xfrm>
              <a:off x="4513580" y="4970347"/>
              <a:ext cx="3299461" cy="671936"/>
            </a:xfrm>
            <a:prstGeom prst="roundRect">
              <a:avLst>
                <a:gd name="adj" fmla="val 16667"/>
              </a:avLst>
            </a:prstGeom>
            <a:solidFill>
              <a:srgbClr val="C9C9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0" name="Google Shape;390;p22"/>
            <p:cNvSpPr/>
            <p:nvPr/>
          </p:nvSpPr>
          <p:spPr>
            <a:xfrm>
              <a:off x="2563717" y="6438590"/>
              <a:ext cx="5283056" cy="671936"/>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1" name="Google Shape;391;p22"/>
            <p:cNvSpPr/>
            <p:nvPr/>
          </p:nvSpPr>
          <p:spPr>
            <a:xfrm>
              <a:off x="8483599" y="5681129"/>
              <a:ext cx="3594101" cy="671936"/>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2" name="Google Shape;392;p22"/>
            <p:cNvSpPr/>
            <p:nvPr/>
          </p:nvSpPr>
          <p:spPr>
            <a:xfrm>
              <a:off x="8483600" y="4236031"/>
              <a:ext cx="3075940" cy="671936"/>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3" name="Google Shape;393;p22"/>
            <p:cNvCxnSpPr/>
            <p:nvPr/>
          </p:nvCxnSpPr>
          <p:spPr>
            <a:xfrm>
              <a:off x="8128000" y="6103312"/>
              <a:ext cx="0" cy="671247"/>
            </a:xfrm>
            <a:prstGeom prst="straightConnector1">
              <a:avLst/>
            </a:prstGeom>
            <a:noFill/>
            <a:ln w="57150" cap="flat" cmpd="sng">
              <a:solidFill>
                <a:srgbClr val="E4B363"/>
              </a:solidFill>
              <a:prstDash val="solid"/>
              <a:round/>
              <a:headEnd type="none" w="sm" len="sm"/>
              <a:tailEnd type="oval" w="lg" len="lg"/>
            </a:ln>
          </p:spPr>
        </p:cxnSp>
        <p:cxnSp>
          <p:nvCxnSpPr>
            <p:cNvPr id="394" name="Google Shape;394;p22"/>
            <p:cNvCxnSpPr/>
            <p:nvPr/>
          </p:nvCxnSpPr>
          <p:spPr>
            <a:xfrm>
              <a:off x="8128000" y="5345851"/>
              <a:ext cx="0" cy="671247"/>
            </a:xfrm>
            <a:prstGeom prst="straightConnector1">
              <a:avLst/>
            </a:prstGeom>
            <a:noFill/>
            <a:ln w="57150" cap="flat" cmpd="sng">
              <a:solidFill>
                <a:srgbClr val="E9AFA3"/>
              </a:solidFill>
              <a:prstDash val="solid"/>
              <a:round/>
              <a:headEnd type="none" w="sm" len="sm"/>
              <a:tailEnd type="oval" w="lg" len="lg"/>
            </a:ln>
          </p:spPr>
        </p:cxnSp>
        <p:cxnSp>
          <p:nvCxnSpPr>
            <p:cNvPr id="395" name="Google Shape;395;p22"/>
            <p:cNvCxnSpPr/>
            <p:nvPr/>
          </p:nvCxnSpPr>
          <p:spPr>
            <a:xfrm>
              <a:off x="8128000" y="4644053"/>
              <a:ext cx="0" cy="671247"/>
            </a:xfrm>
            <a:prstGeom prst="straightConnector1">
              <a:avLst/>
            </a:prstGeom>
            <a:noFill/>
            <a:ln w="57150" cap="flat" cmpd="sng">
              <a:solidFill>
                <a:srgbClr val="C9C9C9"/>
              </a:solidFill>
              <a:prstDash val="solid"/>
              <a:round/>
              <a:headEnd type="none" w="sm" len="sm"/>
              <a:tailEnd type="oval" w="lg" len="lg"/>
            </a:ln>
          </p:spPr>
        </p:cxnSp>
        <p:cxnSp>
          <p:nvCxnSpPr>
            <p:cNvPr id="396" name="Google Shape;396;p22"/>
            <p:cNvCxnSpPr/>
            <p:nvPr/>
          </p:nvCxnSpPr>
          <p:spPr>
            <a:xfrm>
              <a:off x="8128000" y="3900753"/>
              <a:ext cx="0" cy="671247"/>
            </a:xfrm>
            <a:prstGeom prst="straightConnector1">
              <a:avLst/>
            </a:prstGeom>
            <a:noFill/>
            <a:ln w="57150" cap="flat" cmpd="sng">
              <a:solidFill>
                <a:srgbClr val="A8D08C"/>
              </a:solidFill>
              <a:prstDash val="solid"/>
              <a:round/>
              <a:headEnd type="none" w="sm" len="sm"/>
              <a:tailEnd type="oval" w="lg" len="lg"/>
            </a:ln>
          </p:spPr>
        </p:cxnSp>
        <p:sp>
          <p:nvSpPr>
            <p:cNvPr id="397" name="Google Shape;397;p22"/>
            <p:cNvSpPr txBox="1"/>
            <p:nvPr/>
          </p:nvSpPr>
          <p:spPr>
            <a:xfrm>
              <a:off x="5659679" y="3621736"/>
              <a:ext cx="216475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Elements by ID</a:t>
              </a:r>
              <a:endParaRPr sz="2200" b="0" i="0" u="none" strike="noStrike" cap="none">
                <a:solidFill>
                  <a:srgbClr val="3F3F3F"/>
                </a:solidFill>
                <a:latin typeface="Open Sans"/>
                <a:ea typeface="Open Sans"/>
                <a:cs typeface="Open Sans"/>
                <a:sym typeface="Open Sans"/>
              </a:endParaRPr>
            </a:p>
          </p:txBody>
        </p:sp>
        <p:sp>
          <p:nvSpPr>
            <p:cNvPr id="398" name="Google Shape;398;p22"/>
            <p:cNvSpPr txBox="1"/>
            <p:nvPr/>
          </p:nvSpPr>
          <p:spPr>
            <a:xfrm>
              <a:off x="4489007" y="5062112"/>
              <a:ext cx="3487474"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Elements by class name</a:t>
              </a:r>
              <a:endParaRPr sz="2200" b="0" i="0" u="none" strike="noStrike" cap="none">
                <a:solidFill>
                  <a:srgbClr val="3F3F3F"/>
                </a:solidFill>
                <a:latin typeface="Open Sans"/>
                <a:ea typeface="Open Sans"/>
                <a:cs typeface="Open Sans"/>
                <a:sym typeface="Open Sans"/>
              </a:endParaRPr>
            </a:p>
          </p:txBody>
        </p:sp>
        <p:sp>
          <p:nvSpPr>
            <p:cNvPr id="399" name="Google Shape;399;p22"/>
            <p:cNvSpPr txBox="1"/>
            <p:nvPr/>
          </p:nvSpPr>
          <p:spPr>
            <a:xfrm>
              <a:off x="8470482" y="5801674"/>
              <a:ext cx="3679172"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Elements by CSS selectors</a:t>
              </a:r>
              <a:endParaRPr sz="1400" b="0" i="0" u="none" strike="noStrike" cap="none">
                <a:solidFill>
                  <a:srgbClr val="000000"/>
                </a:solidFill>
                <a:latin typeface="Arial"/>
                <a:ea typeface="Arial"/>
                <a:cs typeface="Arial"/>
                <a:sym typeface="Arial"/>
              </a:endParaRPr>
            </a:p>
          </p:txBody>
        </p:sp>
        <p:sp>
          <p:nvSpPr>
            <p:cNvPr id="400" name="Google Shape;400;p22"/>
            <p:cNvSpPr txBox="1"/>
            <p:nvPr/>
          </p:nvSpPr>
          <p:spPr>
            <a:xfrm>
              <a:off x="8470481" y="4356576"/>
              <a:ext cx="3679174"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Elements by tag name</a:t>
              </a:r>
              <a:endParaRPr sz="1400" b="0" i="0" u="none" strike="noStrike" cap="none">
                <a:solidFill>
                  <a:srgbClr val="000000"/>
                </a:solidFill>
                <a:latin typeface="Arial"/>
                <a:ea typeface="Arial"/>
                <a:cs typeface="Arial"/>
                <a:sym typeface="Arial"/>
              </a:endParaRPr>
            </a:p>
          </p:txBody>
        </p:sp>
        <p:sp>
          <p:nvSpPr>
            <p:cNvPr id="401" name="Google Shape;401;p22"/>
            <p:cNvSpPr txBox="1"/>
            <p:nvPr/>
          </p:nvSpPr>
          <p:spPr>
            <a:xfrm>
              <a:off x="2778252" y="6540253"/>
              <a:ext cx="5025987"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Elements by HTML object collections</a:t>
              </a:r>
              <a:endParaRPr sz="1400" b="0" i="0" u="none" strike="noStrike" cap="none">
                <a:solidFill>
                  <a:srgbClr val="000000"/>
                </a:solidFill>
                <a:latin typeface="Arial"/>
                <a:ea typeface="Arial"/>
                <a:cs typeface="Arial"/>
                <a:sym typeface="Arial"/>
              </a:endParaRPr>
            </a:p>
          </p:txBody>
        </p:sp>
        <p:cxnSp>
          <p:nvCxnSpPr>
            <p:cNvPr id="402" name="Google Shape;402;p22"/>
            <p:cNvCxnSpPr/>
            <p:nvPr/>
          </p:nvCxnSpPr>
          <p:spPr>
            <a:xfrm>
              <a:off x="8128000" y="3189970"/>
              <a:ext cx="0" cy="671247"/>
            </a:xfrm>
            <a:prstGeom prst="straightConnector1">
              <a:avLst/>
            </a:prstGeom>
            <a:noFill/>
            <a:ln w="57150" cap="flat" cmpd="sng">
              <a:solidFill>
                <a:srgbClr val="9CC2E5"/>
              </a:solidFill>
              <a:prstDash val="solid"/>
              <a:round/>
              <a:headEnd type="none" w="sm" len="sm"/>
              <a:tailEnd type="oval" w="lg" len="lg"/>
            </a:ln>
          </p:spPr>
        </p:cxnSp>
      </p:grpSp>
      <p:sp>
        <p:nvSpPr>
          <p:cNvPr id="5" name="Brandline_LVC">
            <a:extLst>
              <a:ext uri="{FF2B5EF4-FFF2-40B4-BE49-F238E27FC236}">
                <a16:creationId xmlns:a16="http://schemas.microsoft.com/office/drawing/2014/main" id="{C4B1E3AF-8657-B118-DCFD-006F492E34A1}"/>
              </a:ext>
            </a:extLst>
          </p:cNvPr>
          <p:cNvSpPr/>
          <p:nvPr/>
        </p:nvSpPr>
        <p:spPr>
          <a:xfrm>
            <a:off x="6502400" y="816324"/>
            <a:ext cx="3264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4E2FC410-CF89-9D64-5CB7-B63C2C891E9D}"/>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DOM elements include DIV, HTML, and BODY elements. Users can access and manipulate DOM elements using any of the following methods: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Escape Charecters</a:t>
            </a:r>
          </a:p>
        </p:txBody>
      </p:sp>
      <p:sp>
        <p:nvSpPr>
          <p:cNvPr id="24" name="Brandline_LVC">
            <a:extLst>
              <a:ext uri="{FF2B5EF4-FFF2-40B4-BE49-F238E27FC236}">
                <a16:creationId xmlns:a16="http://schemas.microsoft.com/office/drawing/2014/main" id="{43EA8205-397E-7158-6D10-96624A6B4360}"/>
              </a:ext>
            </a:extLst>
          </p:cNvPr>
          <p:cNvSpPr/>
          <p:nvPr/>
        </p:nvSpPr>
        <p:spPr>
          <a:xfrm>
            <a:off x="6108700" y="816324"/>
            <a:ext cx="40362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In JavaScript, strings often contain special characters such as single quotes, double quotes, and</a:t>
            </a:r>
            <a:br>
              <a:rPr lang="en-US">
                <a:solidFill>
                  <a:srgbClr val="404040"/>
                </a:solidFill>
                <a:latin typeface="Open Sans" pitchFamily="2" charset="0"/>
              </a:rPr>
            </a:br>
            <a:r>
              <a:rPr lang="en-US">
                <a:solidFill>
                  <a:srgbClr val="404040"/>
                </a:solidFill>
                <a:latin typeface="Open Sans" pitchFamily="2" charset="0"/>
              </a:rPr>
              <a:t> line breaks.</a:t>
            </a:r>
          </a:p>
        </p:txBody>
      </p:sp>
      <p:grpSp>
        <p:nvGrpSpPr>
          <p:cNvPr id="17" name="Group 16">
            <a:extLst>
              <a:ext uri="{FF2B5EF4-FFF2-40B4-BE49-F238E27FC236}">
                <a16:creationId xmlns:a16="http://schemas.microsoft.com/office/drawing/2014/main" id="{6A17B9BF-A327-15A5-9C5A-7501C78388AE}"/>
              </a:ext>
            </a:extLst>
          </p:cNvPr>
          <p:cNvGrpSpPr/>
          <p:nvPr/>
        </p:nvGrpSpPr>
        <p:grpSpPr>
          <a:xfrm>
            <a:off x="4701410" y="3537880"/>
            <a:ext cx="6853180" cy="2068240"/>
            <a:chOff x="4701411" y="3537880"/>
            <a:chExt cx="6853180" cy="2068240"/>
          </a:xfrm>
        </p:grpSpPr>
        <p:pic>
          <p:nvPicPr>
            <p:cNvPr id="8" name="Picture 7">
              <a:extLst>
                <a:ext uri="{FF2B5EF4-FFF2-40B4-BE49-F238E27FC236}">
                  <a16:creationId xmlns:a16="http://schemas.microsoft.com/office/drawing/2014/main" id="{5405A4EA-0996-CBF0-2CDE-7587D3B5D2ED}"/>
                </a:ext>
              </a:extLst>
            </p:cNvPr>
            <p:cNvPicPr>
              <a:picLocks noChangeAspect="1"/>
            </p:cNvPicPr>
            <p:nvPr/>
          </p:nvPicPr>
          <p:blipFill>
            <a:blip r:embed="rId3"/>
            <a:stretch>
              <a:fillRect/>
            </a:stretch>
          </p:blipFill>
          <p:spPr>
            <a:xfrm>
              <a:off x="4701411" y="3537880"/>
              <a:ext cx="2068240" cy="2068240"/>
            </a:xfrm>
            <a:prstGeom prst="rect">
              <a:avLst/>
            </a:prstGeom>
          </p:spPr>
        </p:pic>
        <p:pic>
          <p:nvPicPr>
            <p:cNvPr id="10" name="Picture 9">
              <a:extLst>
                <a:ext uri="{FF2B5EF4-FFF2-40B4-BE49-F238E27FC236}">
                  <a16:creationId xmlns:a16="http://schemas.microsoft.com/office/drawing/2014/main" id="{4AD7DC3C-C60C-EED9-57BF-D626477B6D5F}"/>
                </a:ext>
              </a:extLst>
            </p:cNvPr>
            <p:cNvPicPr>
              <a:picLocks noChangeAspect="1"/>
            </p:cNvPicPr>
            <p:nvPr/>
          </p:nvPicPr>
          <p:blipFill>
            <a:blip r:embed="rId4"/>
            <a:stretch>
              <a:fillRect/>
            </a:stretch>
          </p:blipFill>
          <p:spPr>
            <a:xfrm>
              <a:off x="9486351" y="3537880"/>
              <a:ext cx="2068240" cy="2068240"/>
            </a:xfrm>
            <a:prstGeom prst="rect">
              <a:avLst/>
            </a:prstGeom>
          </p:spPr>
        </p:pic>
        <p:pic>
          <p:nvPicPr>
            <p:cNvPr id="15" name="Picture 14" descr="A blue line in a square&#10;&#10;Description automatically generated">
              <a:extLst>
                <a:ext uri="{FF2B5EF4-FFF2-40B4-BE49-F238E27FC236}">
                  <a16:creationId xmlns:a16="http://schemas.microsoft.com/office/drawing/2014/main" id="{24B8F4C9-BB4A-51C5-CCB4-FF80527757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0116" y="3631760"/>
              <a:ext cx="1880480" cy="1880480"/>
            </a:xfrm>
            <a:prstGeom prst="rect">
              <a:avLst/>
            </a:prstGeom>
          </p:spPr>
        </p:pic>
      </p:grpSp>
      <p:cxnSp>
        <p:nvCxnSpPr>
          <p:cNvPr id="31" name="Straight Connector 30">
            <a:extLst>
              <a:ext uri="{FF2B5EF4-FFF2-40B4-BE49-F238E27FC236}">
                <a16:creationId xmlns:a16="http://schemas.microsoft.com/office/drawing/2014/main" id="{42E956C6-59D3-49A9-9468-BDB6A7521566}"/>
              </a:ext>
            </a:extLst>
          </p:cNvPr>
          <p:cNvCxnSpPr>
            <a:stCxn id="8" idx="3"/>
            <a:endCxn id="15" idx="1"/>
          </p:cNvCxnSpPr>
          <p:nvPr/>
        </p:nvCxnSpPr>
        <p:spPr>
          <a:xfrm>
            <a:off x="6769650" y="4572000"/>
            <a:ext cx="4304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D8FD01-71CE-9432-3E26-EA13270792CF}"/>
              </a:ext>
            </a:extLst>
          </p:cNvPr>
          <p:cNvCxnSpPr>
            <a:stCxn id="15" idx="3"/>
            <a:endCxn id="10" idx="1"/>
          </p:cNvCxnSpPr>
          <p:nvPr/>
        </p:nvCxnSpPr>
        <p:spPr>
          <a:xfrm>
            <a:off x="9080595" y="4572000"/>
            <a:ext cx="40575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 Placeholder 4">
            <a:extLst>
              <a:ext uri="{FF2B5EF4-FFF2-40B4-BE49-F238E27FC236}">
                <a16:creationId xmlns:a16="http://schemas.microsoft.com/office/drawing/2014/main" id="{9936AC1D-AD66-1EAD-F6C3-2A4D50AA7C3B}"/>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Users can utilize escape sequences to represent these characters within strings, which are a combination of a backslash (\) followed by a specific character. </a:t>
            </a:r>
          </a:p>
        </p:txBody>
      </p:sp>
    </p:spTree>
    <p:extLst>
      <p:ext uri="{BB962C8B-B14F-4D97-AF65-F5344CB8AC3E}">
        <p14:creationId xmlns:p14="http://schemas.microsoft.com/office/powerpoint/2010/main" val="40460045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Escape Charecters</a:t>
            </a:r>
          </a:p>
        </p:txBody>
      </p:sp>
      <p:sp>
        <p:nvSpPr>
          <p:cNvPr id="24" name="Brandline_LVC">
            <a:extLst>
              <a:ext uri="{FF2B5EF4-FFF2-40B4-BE49-F238E27FC236}">
                <a16:creationId xmlns:a16="http://schemas.microsoft.com/office/drawing/2014/main" id="{43EA8205-397E-7158-6D10-96624A6B4360}"/>
              </a:ext>
            </a:extLst>
          </p:cNvPr>
          <p:cNvSpPr/>
          <p:nvPr/>
        </p:nvSpPr>
        <p:spPr>
          <a:xfrm>
            <a:off x="6108700" y="816324"/>
            <a:ext cx="40362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3887977" y="1512833"/>
            <a:ext cx="850475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some common escape characters:</a:t>
            </a:r>
          </a:p>
        </p:txBody>
      </p:sp>
      <p:sp>
        <p:nvSpPr>
          <p:cNvPr id="4" name="Rectangle 6">
            <a:extLst>
              <a:ext uri="{FF2B5EF4-FFF2-40B4-BE49-F238E27FC236}">
                <a16:creationId xmlns:a16="http://schemas.microsoft.com/office/drawing/2014/main" id="{C6E787D7-1B6A-89CE-DDDD-D44172CC6513}"/>
              </a:ext>
            </a:extLst>
          </p:cNvPr>
          <p:cNvSpPr>
            <a:spLocks noChangeArrowheads="1"/>
          </p:cNvSpPr>
          <p:nvPr/>
        </p:nvSpPr>
        <p:spPr bwMode="auto">
          <a:xfrm>
            <a:off x="1782005" y="3388364"/>
            <a:ext cx="3949945" cy="881016"/>
          </a:xfrm>
          <a:prstGeom prst="roundRect">
            <a:avLst/>
          </a:prstGeom>
          <a:solidFill>
            <a:schemeClr val="accent3"/>
          </a:solidFill>
          <a:ln>
            <a:noFill/>
          </a:ln>
        </p:spPr>
        <p:txBody>
          <a:bodyPr vert="horz" wrap="square" lIns="60960" tIns="30480" rIns="60960" bIns="30480" numCol="1" anchor="ctr" anchorCtr="0" compatLnSpc="1">
            <a:prstTxWarp prst="textNoShape">
              <a:avLst/>
            </a:prstTxWarp>
          </a:bodyPr>
          <a:lstStyle/>
          <a:p>
            <a:pPr algn="ctr"/>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Single quote (\')</a:t>
            </a:r>
          </a:p>
        </p:txBody>
      </p:sp>
      <p:sp>
        <p:nvSpPr>
          <p:cNvPr id="13" name="Rectangle 6">
            <a:extLst>
              <a:ext uri="{FF2B5EF4-FFF2-40B4-BE49-F238E27FC236}">
                <a16:creationId xmlns:a16="http://schemas.microsoft.com/office/drawing/2014/main" id="{B3D6E58A-4F5B-585F-8471-3CA9511FB55F}"/>
              </a:ext>
            </a:extLst>
          </p:cNvPr>
          <p:cNvSpPr>
            <a:spLocks noChangeArrowheads="1"/>
          </p:cNvSpPr>
          <p:nvPr/>
        </p:nvSpPr>
        <p:spPr bwMode="auto">
          <a:xfrm>
            <a:off x="10693155" y="3388364"/>
            <a:ext cx="3949945" cy="881016"/>
          </a:xfrm>
          <a:prstGeom prst="roundRect">
            <a:avLst/>
          </a:prstGeom>
          <a:solidFill>
            <a:schemeClr val="accent1"/>
          </a:solidFill>
          <a:ln>
            <a:noFill/>
          </a:ln>
        </p:spPr>
        <p:txBody>
          <a:bodyPr vert="horz" wrap="square" lIns="60960" tIns="30480" rIns="60960" bIns="30480" numCol="1" anchor="ctr" anchorCtr="0" compatLnSpc="1">
            <a:prstTxWarp prst="textNoShape">
              <a:avLst/>
            </a:prstTxWarp>
          </a:bodyPr>
          <a:lstStyle/>
          <a:p>
            <a:pPr algn="ctr"/>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Backslash (\\)</a:t>
            </a:r>
          </a:p>
        </p:txBody>
      </p:sp>
      <p:sp>
        <p:nvSpPr>
          <p:cNvPr id="21" name="Rectangle 6">
            <a:extLst>
              <a:ext uri="{FF2B5EF4-FFF2-40B4-BE49-F238E27FC236}">
                <a16:creationId xmlns:a16="http://schemas.microsoft.com/office/drawing/2014/main" id="{1FD5916F-0BBF-2D2A-3452-FD6205517205}"/>
              </a:ext>
            </a:extLst>
          </p:cNvPr>
          <p:cNvSpPr>
            <a:spLocks noChangeArrowheads="1"/>
          </p:cNvSpPr>
          <p:nvPr/>
        </p:nvSpPr>
        <p:spPr bwMode="auto">
          <a:xfrm>
            <a:off x="6222631" y="3405682"/>
            <a:ext cx="3949945" cy="881016"/>
          </a:xfrm>
          <a:prstGeom prst="roundRect">
            <a:avLst/>
          </a:prstGeom>
          <a:solidFill>
            <a:schemeClr val="accent6"/>
          </a:solidFill>
          <a:ln>
            <a:noFill/>
          </a:ln>
        </p:spPr>
        <p:txBody>
          <a:bodyPr vert="horz" wrap="square" lIns="60960" tIns="30480" rIns="60960" bIns="30480" numCol="1" anchor="ctr" anchorCtr="0" compatLnSpc="1">
            <a:prstTxWarp prst="textNoShape">
              <a:avLst/>
            </a:prstTxWarp>
          </a:bodyPr>
          <a:lstStyle/>
          <a:p>
            <a:pPr algn="ctr"/>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Double quote (\")</a:t>
            </a:r>
          </a:p>
        </p:txBody>
      </p:sp>
      <p:sp>
        <p:nvSpPr>
          <p:cNvPr id="27" name="Rectangle 8">
            <a:extLst>
              <a:ext uri="{FF2B5EF4-FFF2-40B4-BE49-F238E27FC236}">
                <a16:creationId xmlns:a16="http://schemas.microsoft.com/office/drawing/2014/main" id="{9F965C8B-C532-86BB-F994-0525E4C28F84}"/>
              </a:ext>
            </a:extLst>
          </p:cNvPr>
          <p:cNvSpPr>
            <a:spLocks noChangeArrowheads="1"/>
          </p:cNvSpPr>
          <p:nvPr/>
        </p:nvSpPr>
        <p:spPr bwMode="auto">
          <a:xfrm>
            <a:off x="1706933" y="5940827"/>
            <a:ext cx="3931577" cy="881016"/>
          </a:xfrm>
          <a:prstGeom prst="roundRect">
            <a:avLst/>
          </a:prstGeom>
          <a:solidFill>
            <a:srgbClr val="9F7A4E"/>
          </a:solidFill>
          <a:ln>
            <a:noFill/>
          </a:ln>
        </p:spPr>
        <p:txBody>
          <a:bodyPr vert="horz" wrap="square" lIns="60960" tIns="30480" rIns="60960" bIns="30480" numCol="1" anchor="ctr" anchorCtr="0" compatLnSpc="1">
            <a:prstTxWarp prst="textNoShape">
              <a:avLst/>
            </a:prstTxWarp>
          </a:bodyPr>
          <a:lstStyle/>
          <a:p>
            <a:pPr algn="ctr"/>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New line (\n)</a:t>
            </a:r>
          </a:p>
        </p:txBody>
      </p:sp>
      <p:sp>
        <p:nvSpPr>
          <p:cNvPr id="30" name="Rectangle 8">
            <a:extLst>
              <a:ext uri="{FF2B5EF4-FFF2-40B4-BE49-F238E27FC236}">
                <a16:creationId xmlns:a16="http://schemas.microsoft.com/office/drawing/2014/main" id="{6CF972E1-FE48-DB4F-22FB-B2D118125B18}"/>
              </a:ext>
            </a:extLst>
          </p:cNvPr>
          <p:cNvSpPr>
            <a:spLocks noChangeArrowheads="1"/>
          </p:cNvSpPr>
          <p:nvPr/>
        </p:nvSpPr>
        <p:spPr bwMode="auto">
          <a:xfrm>
            <a:off x="6147559" y="5940827"/>
            <a:ext cx="3931577" cy="881016"/>
          </a:xfrm>
          <a:prstGeom prst="roundRect">
            <a:avLst/>
          </a:prstGeom>
          <a:solidFill>
            <a:schemeClr val="accent5"/>
          </a:solidFill>
          <a:ln>
            <a:noFill/>
          </a:ln>
        </p:spPr>
        <p:txBody>
          <a:bodyPr vert="horz" wrap="square" lIns="60960" tIns="30480" rIns="60960" bIns="30480" numCol="1" anchor="ctr" anchorCtr="0" compatLnSpc="1">
            <a:prstTxWarp prst="textNoShape">
              <a:avLst/>
            </a:prstTxWarp>
          </a:bodyPr>
          <a:lstStyle/>
          <a:p>
            <a:pPr algn="ctr"/>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Carriage return (\r)</a:t>
            </a:r>
          </a:p>
        </p:txBody>
      </p:sp>
      <p:sp>
        <p:nvSpPr>
          <p:cNvPr id="36" name="Rectangle 8">
            <a:extLst>
              <a:ext uri="{FF2B5EF4-FFF2-40B4-BE49-F238E27FC236}">
                <a16:creationId xmlns:a16="http://schemas.microsoft.com/office/drawing/2014/main" id="{7E44188A-5DFC-F82C-3861-4DBCD65AC7BC}"/>
              </a:ext>
            </a:extLst>
          </p:cNvPr>
          <p:cNvSpPr>
            <a:spLocks noChangeArrowheads="1"/>
          </p:cNvSpPr>
          <p:nvPr/>
        </p:nvSpPr>
        <p:spPr bwMode="auto">
          <a:xfrm>
            <a:off x="10618083" y="5940827"/>
            <a:ext cx="3931577" cy="881016"/>
          </a:xfrm>
          <a:prstGeom prst="roundRect">
            <a:avLst/>
          </a:prstGeom>
          <a:solidFill>
            <a:schemeClr val="accent2"/>
          </a:solidFill>
          <a:ln>
            <a:noFill/>
          </a:ln>
        </p:spPr>
        <p:txBody>
          <a:bodyPr vert="horz" wrap="square" lIns="60960" tIns="30480" rIns="60960" bIns="30480" numCol="1" anchor="ctr" anchorCtr="0" compatLnSpc="1">
            <a:prstTxWarp prst="textNoShape">
              <a:avLst/>
            </a:prstTxWarp>
          </a:bodyPr>
          <a:lstStyle/>
          <a:p>
            <a:pPr algn="ctr"/>
            <a:r>
              <a: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rPr>
              <a:t>Tab (\t)</a:t>
            </a:r>
          </a:p>
        </p:txBody>
      </p:sp>
      <p:sp>
        <p:nvSpPr>
          <p:cNvPr id="38" name="TextBox 30">
            <a:extLst>
              <a:ext uri="{FF2B5EF4-FFF2-40B4-BE49-F238E27FC236}">
                <a16:creationId xmlns:a16="http://schemas.microsoft.com/office/drawing/2014/main" id="{BD567213-D05E-6DD1-C27D-A2AD15465649}"/>
              </a:ext>
            </a:extLst>
          </p:cNvPr>
          <p:cNvSpPr txBox="1">
            <a:spLocks noChangeArrowheads="1"/>
          </p:cNvSpPr>
          <p:nvPr/>
        </p:nvSpPr>
        <p:spPr bwMode="auto">
          <a:xfrm>
            <a:off x="1781087" y="4479107"/>
            <a:ext cx="3931577" cy="76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Represents a single quote within a string</a:t>
            </a:r>
          </a:p>
        </p:txBody>
      </p:sp>
      <p:sp>
        <p:nvSpPr>
          <p:cNvPr id="39" name="TextBox 30">
            <a:extLst>
              <a:ext uri="{FF2B5EF4-FFF2-40B4-BE49-F238E27FC236}">
                <a16:creationId xmlns:a16="http://schemas.microsoft.com/office/drawing/2014/main" id="{C3A049C2-8135-E5AD-10F4-DB681F4902CB}"/>
              </a:ext>
            </a:extLst>
          </p:cNvPr>
          <p:cNvSpPr txBox="1">
            <a:spLocks noChangeArrowheads="1"/>
          </p:cNvSpPr>
          <p:nvPr/>
        </p:nvSpPr>
        <p:spPr bwMode="auto">
          <a:xfrm>
            <a:off x="1706932" y="7009939"/>
            <a:ext cx="3931577" cy="76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rgbClr val="404040"/>
                </a:solidFill>
                <a:latin typeface="Open Sans" pitchFamily="2" charset="0"/>
              </a:rPr>
              <a:t>Represents a line break within a string</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sp>
        <p:nvSpPr>
          <p:cNvPr id="40" name="TextBox 30">
            <a:extLst>
              <a:ext uri="{FF2B5EF4-FFF2-40B4-BE49-F238E27FC236}">
                <a16:creationId xmlns:a16="http://schemas.microsoft.com/office/drawing/2014/main" id="{616B77D2-ADE2-C94B-4371-D57EADA1E49C}"/>
              </a:ext>
            </a:extLst>
          </p:cNvPr>
          <p:cNvSpPr txBox="1">
            <a:spLocks noChangeArrowheads="1"/>
          </p:cNvSpPr>
          <p:nvPr/>
        </p:nvSpPr>
        <p:spPr bwMode="auto">
          <a:xfrm>
            <a:off x="6221714" y="4479107"/>
            <a:ext cx="3931577" cy="76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Represents a double quote within a string</a:t>
            </a:r>
          </a:p>
        </p:txBody>
      </p:sp>
      <p:sp>
        <p:nvSpPr>
          <p:cNvPr id="41" name="TextBox 30">
            <a:extLst>
              <a:ext uri="{FF2B5EF4-FFF2-40B4-BE49-F238E27FC236}">
                <a16:creationId xmlns:a16="http://schemas.microsoft.com/office/drawing/2014/main" id="{723DF541-BF5C-FAF8-4153-7E2D02139C21}"/>
              </a:ext>
            </a:extLst>
          </p:cNvPr>
          <p:cNvSpPr txBox="1">
            <a:spLocks noChangeArrowheads="1"/>
          </p:cNvSpPr>
          <p:nvPr/>
        </p:nvSpPr>
        <p:spPr bwMode="auto">
          <a:xfrm>
            <a:off x="6147558" y="7009939"/>
            <a:ext cx="3931577" cy="76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rgbClr val="404040"/>
                </a:solidFill>
                <a:latin typeface="Open Sans" pitchFamily="2" charset="0"/>
              </a:rPr>
              <a:t>Represents a carriage return within a string</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sp>
        <p:nvSpPr>
          <p:cNvPr id="42" name="TextBox 30">
            <a:extLst>
              <a:ext uri="{FF2B5EF4-FFF2-40B4-BE49-F238E27FC236}">
                <a16:creationId xmlns:a16="http://schemas.microsoft.com/office/drawing/2014/main" id="{622DBF4C-0428-447D-29F2-F631D1869041}"/>
              </a:ext>
            </a:extLst>
          </p:cNvPr>
          <p:cNvSpPr txBox="1">
            <a:spLocks noChangeArrowheads="1"/>
          </p:cNvSpPr>
          <p:nvPr/>
        </p:nvSpPr>
        <p:spPr bwMode="auto">
          <a:xfrm>
            <a:off x="10692237" y="4479107"/>
            <a:ext cx="3931577" cy="76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rgbClr val="404040"/>
                </a:solidFill>
                <a:latin typeface="Open Sans" pitchFamily="2" charset="0"/>
              </a:rPr>
              <a:t>Represents a literal backslash within a string</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sp>
        <p:nvSpPr>
          <p:cNvPr id="43" name="TextBox 30">
            <a:extLst>
              <a:ext uri="{FF2B5EF4-FFF2-40B4-BE49-F238E27FC236}">
                <a16:creationId xmlns:a16="http://schemas.microsoft.com/office/drawing/2014/main" id="{5B07A71A-17DE-F249-D830-FD6B40FDAF55}"/>
              </a:ext>
            </a:extLst>
          </p:cNvPr>
          <p:cNvSpPr txBox="1">
            <a:spLocks noChangeArrowheads="1"/>
          </p:cNvSpPr>
          <p:nvPr/>
        </p:nvSpPr>
        <p:spPr bwMode="auto">
          <a:xfrm>
            <a:off x="10618082" y="7009939"/>
            <a:ext cx="3931577" cy="76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rgbClr val="404040"/>
                </a:solidFill>
                <a:latin typeface="Open Sans" pitchFamily="2" charset="0"/>
              </a:rPr>
              <a:t>Represents a tab character within a string</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58318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String Comparison</a:t>
            </a:r>
          </a:p>
        </p:txBody>
      </p:sp>
      <p:sp>
        <p:nvSpPr>
          <p:cNvPr id="24" name="Brandline_LVC">
            <a:extLst>
              <a:ext uri="{FF2B5EF4-FFF2-40B4-BE49-F238E27FC236}">
                <a16:creationId xmlns:a16="http://schemas.microsoft.com/office/drawing/2014/main" id="{43EA8205-397E-7158-6D10-96624A6B4360}"/>
              </a:ext>
            </a:extLst>
          </p:cNvPr>
          <p:cNvSpPr/>
          <p:nvPr/>
        </p:nvSpPr>
        <p:spPr>
          <a:xfrm>
            <a:off x="6083300" y="816324"/>
            <a:ext cx="4103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In JavaScript, comparing strings is a common and essential operation involving tasks such as checking for equality or sorting.</a:t>
            </a:r>
          </a:p>
        </p:txBody>
      </p:sp>
      <p:pic>
        <p:nvPicPr>
          <p:cNvPr id="5" name="Picture 4">
            <a:extLst>
              <a:ext uri="{FF2B5EF4-FFF2-40B4-BE49-F238E27FC236}">
                <a16:creationId xmlns:a16="http://schemas.microsoft.com/office/drawing/2014/main" id="{574176B2-7A7A-7DB1-1DE1-DA3997AB30DB}"/>
              </a:ext>
            </a:extLst>
          </p:cNvPr>
          <p:cNvPicPr>
            <a:picLocks noChangeAspect="1"/>
          </p:cNvPicPr>
          <p:nvPr/>
        </p:nvPicPr>
        <p:blipFill>
          <a:blip r:embed="rId3"/>
          <a:stretch>
            <a:fillRect/>
          </a:stretch>
        </p:blipFill>
        <p:spPr>
          <a:xfrm>
            <a:off x="6751587" y="3494803"/>
            <a:ext cx="2752827" cy="2752827"/>
          </a:xfrm>
          <a:prstGeom prst="rect">
            <a:avLst/>
          </a:prstGeom>
        </p:spPr>
      </p:pic>
      <p:sp>
        <p:nvSpPr>
          <p:cNvPr id="2" name="Text Placeholder 4">
            <a:extLst>
              <a:ext uri="{FF2B5EF4-FFF2-40B4-BE49-F238E27FC236}">
                <a16:creationId xmlns:a16="http://schemas.microsoft.com/office/drawing/2014/main" id="{8E869A75-B7A9-89AD-0359-34784738CA93}"/>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Two primary methods for string comparison include using </a:t>
            </a:r>
            <a:r>
              <a:rPr lang="en-US" b="1" i="0">
                <a:solidFill>
                  <a:srgbClr val="404040"/>
                </a:solidFill>
                <a:effectLst/>
                <a:latin typeface="Open Sans" pitchFamily="2" charset="0"/>
                <a:ea typeface="Arial" panose="020B0604020202020204" pitchFamily="34" charset="0"/>
                <a:cs typeface="Arial" panose="020B0604020202020204" pitchFamily="34" charset="0"/>
              </a:rPr>
              <a:t>equality operators </a:t>
            </a:r>
            <a:r>
              <a:rPr lang="en-US" b="0" i="0">
                <a:solidFill>
                  <a:srgbClr val="404040"/>
                </a:solidFill>
                <a:effectLst/>
                <a:latin typeface="Open Sans" pitchFamily="2" charset="0"/>
                <a:ea typeface="Arial" panose="020B0604020202020204" pitchFamily="34" charset="0"/>
                <a:cs typeface="Arial" panose="020B0604020202020204" pitchFamily="34" charset="0"/>
              </a:rPr>
              <a:t>(== and ===) and the </a:t>
            </a:r>
            <a:r>
              <a:rPr lang="en-US" b="1" i="0" err="1">
                <a:solidFill>
                  <a:srgbClr val="404040"/>
                </a:solidFill>
                <a:effectLst/>
                <a:latin typeface="Open Sans" pitchFamily="2" charset="0"/>
                <a:ea typeface="Arial" panose="020B0604020202020204" pitchFamily="34" charset="0"/>
                <a:cs typeface="Arial" panose="020B0604020202020204" pitchFamily="34" charset="0"/>
              </a:rPr>
              <a:t>localeCompare</a:t>
            </a:r>
            <a:r>
              <a:rPr lang="en-US" b="0" i="0">
                <a:solidFill>
                  <a:srgbClr val="404040"/>
                </a:solidFill>
                <a:effectLst/>
                <a:latin typeface="Open Sans" pitchFamily="2" charset="0"/>
                <a:ea typeface="Arial" panose="020B0604020202020204" pitchFamily="34" charset="0"/>
                <a:cs typeface="Arial" panose="020B0604020202020204" pitchFamily="34" charset="0"/>
              </a:rPr>
              <a:t> method.</a:t>
            </a:r>
          </a:p>
        </p:txBody>
      </p:sp>
    </p:spTree>
    <p:extLst>
      <p:ext uri="{BB962C8B-B14F-4D97-AF65-F5344CB8AC3E}">
        <p14:creationId xmlns:p14="http://schemas.microsoft.com/office/powerpoint/2010/main" val="42397998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Equality Operators</a:t>
            </a:r>
          </a:p>
        </p:txBody>
      </p:sp>
      <p:sp>
        <p:nvSpPr>
          <p:cNvPr id="24" name="Brandline_LVC">
            <a:extLst>
              <a:ext uri="{FF2B5EF4-FFF2-40B4-BE49-F238E27FC236}">
                <a16:creationId xmlns:a16="http://schemas.microsoft.com/office/drawing/2014/main" id="{43EA8205-397E-7158-6D10-96624A6B4360}"/>
              </a:ext>
            </a:extLst>
          </p:cNvPr>
          <p:cNvSpPr/>
          <p:nvPr/>
        </p:nvSpPr>
        <p:spPr>
          <a:xfrm>
            <a:off x="6045200" y="816324"/>
            <a:ext cx="4177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4625993" y="1512833"/>
            <a:ext cx="7028726"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the equality operators:</a:t>
            </a:r>
          </a:p>
        </p:txBody>
      </p:sp>
      <p:grpSp>
        <p:nvGrpSpPr>
          <p:cNvPr id="4" name="Google Shape;1222;p60">
            <a:extLst>
              <a:ext uri="{FF2B5EF4-FFF2-40B4-BE49-F238E27FC236}">
                <a16:creationId xmlns:a16="http://schemas.microsoft.com/office/drawing/2014/main" id="{E6D7621C-E27B-C6C4-BD12-7013C92707EC}"/>
              </a:ext>
            </a:extLst>
          </p:cNvPr>
          <p:cNvGrpSpPr/>
          <p:nvPr/>
        </p:nvGrpSpPr>
        <p:grpSpPr>
          <a:xfrm>
            <a:off x="1687501" y="3342798"/>
            <a:ext cx="12880999" cy="3606638"/>
            <a:chOff x="2455689" y="1890890"/>
            <a:chExt cx="12880999" cy="3606638"/>
          </a:xfrm>
        </p:grpSpPr>
        <p:grpSp>
          <p:nvGrpSpPr>
            <p:cNvPr id="7" name="Google Shape;1223;p60">
              <a:extLst>
                <a:ext uri="{FF2B5EF4-FFF2-40B4-BE49-F238E27FC236}">
                  <a16:creationId xmlns:a16="http://schemas.microsoft.com/office/drawing/2014/main" id="{DEEFF4B9-3197-2616-2A50-15299CAC01A1}"/>
                </a:ext>
              </a:extLst>
            </p:cNvPr>
            <p:cNvGrpSpPr/>
            <p:nvPr/>
          </p:nvGrpSpPr>
          <p:grpSpPr>
            <a:xfrm>
              <a:off x="8661402" y="3285067"/>
              <a:ext cx="1913467" cy="1893710"/>
              <a:chOff x="4872038" y="1847850"/>
              <a:chExt cx="1076325" cy="1065212"/>
            </a:xfrm>
          </p:grpSpPr>
          <p:sp>
            <p:nvSpPr>
              <p:cNvPr id="13" name="Google Shape;1224;p60">
                <a:extLst>
                  <a:ext uri="{FF2B5EF4-FFF2-40B4-BE49-F238E27FC236}">
                    <a16:creationId xmlns:a16="http://schemas.microsoft.com/office/drawing/2014/main" id="{8F0E1A51-2F6F-D3AB-D6C6-9AC2B6E4A2F8}"/>
                  </a:ext>
                </a:extLst>
              </p:cNvPr>
              <p:cNvSpPr/>
              <p:nvPr/>
            </p:nvSpPr>
            <p:spPr>
              <a:xfrm>
                <a:off x="5060950" y="2030413"/>
                <a:ext cx="698500" cy="698500"/>
              </a:xfrm>
              <a:custGeom>
                <a:avLst/>
                <a:gdLst/>
                <a:ahLst/>
                <a:cxnLst/>
                <a:rect l="l" t="t" r="r" b="b"/>
                <a:pathLst>
                  <a:path w="373" h="373" extrusionOk="0">
                    <a:moveTo>
                      <a:pt x="350" y="144"/>
                    </a:moveTo>
                    <a:cubicBezTo>
                      <a:pt x="326" y="54"/>
                      <a:pt x="234" y="0"/>
                      <a:pt x="144" y="23"/>
                    </a:cubicBezTo>
                    <a:cubicBezTo>
                      <a:pt x="54" y="47"/>
                      <a:pt x="0" y="139"/>
                      <a:pt x="23" y="229"/>
                    </a:cubicBezTo>
                    <a:cubicBezTo>
                      <a:pt x="46" y="319"/>
                      <a:pt x="139" y="373"/>
                      <a:pt x="229" y="350"/>
                    </a:cubicBezTo>
                    <a:cubicBezTo>
                      <a:pt x="319" y="327"/>
                      <a:pt x="373" y="234"/>
                      <a:pt x="350" y="144"/>
                    </a:cubicBezTo>
                  </a:path>
                </a:pathLst>
              </a:custGeom>
              <a:solidFill>
                <a:schemeClr val="accent2"/>
              </a:solidFill>
              <a:ln>
                <a:noFill/>
              </a:ln>
            </p:spPr>
            <p:txBody>
              <a:bodyPr spcFirstLastPara="1" wrap="square" lIns="162550" tIns="81275" rIns="162550" bIns="81275" anchor="ctr" anchorCtr="0">
                <a:noAutofit/>
              </a:bodyPr>
              <a:lstStyle/>
              <a:p>
                <a:pPr algn="ctr">
                  <a:buClr>
                    <a:srgbClr val="000000"/>
                  </a:buClr>
                  <a:buSzPts val="2200"/>
                </a:pPr>
                <a:r>
                  <a:rPr lang="en-US" sz="3200" b="1" i="0" u="none" strike="noStrike" cap="none">
                    <a:solidFill>
                      <a:schemeClr val="bg1"/>
                    </a:solidFill>
                    <a:latin typeface="Open Sans"/>
                    <a:ea typeface="Open Sans"/>
                    <a:cs typeface="Open Sans"/>
                    <a:sym typeface="Open Sans"/>
                  </a:rPr>
                  <a:t>===</a:t>
                </a:r>
              </a:p>
            </p:txBody>
          </p:sp>
          <p:sp>
            <p:nvSpPr>
              <p:cNvPr id="15" name="Google Shape;1225;p60">
                <a:extLst>
                  <a:ext uri="{FF2B5EF4-FFF2-40B4-BE49-F238E27FC236}">
                    <a16:creationId xmlns:a16="http://schemas.microsoft.com/office/drawing/2014/main" id="{48006B33-D0E9-3569-000C-DDB7245DDB03}"/>
                  </a:ext>
                </a:extLst>
              </p:cNvPr>
              <p:cNvSpPr/>
              <p:nvPr/>
            </p:nvSpPr>
            <p:spPr>
              <a:xfrm>
                <a:off x="4872038" y="1847850"/>
                <a:ext cx="1076325" cy="1065212"/>
              </a:xfrm>
              <a:custGeom>
                <a:avLst/>
                <a:gdLst/>
                <a:ahLst/>
                <a:cxnLst/>
                <a:rect l="l" t="t" r="r" b="b"/>
                <a:pathLst>
                  <a:path w="575" h="570" extrusionOk="0">
                    <a:moveTo>
                      <a:pt x="520" y="288"/>
                    </a:moveTo>
                    <a:cubicBezTo>
                      <a:pt x="520" y="276"/>
                      <a:pt x="520" y="263"/>
                      <a:pt x="518" y="251"/>
                    </a:cubicBezTo>
                    <a:cubicBezTo>
                      <a:pt x="519" y="250"/>
                      <a:pt x="519" y="250"/>
                      <a:pt x="519" y="250"/>
                    </a:cubicBezTo>
                    <a:cubicBezTo>
                      <a:pt x="569" y="224"/>
                      <a:pt x="569" y="224"/>
                      <a:pt x="569" y="224"/>
                    </a:cubicBezTo>
                    <a:cubicBezTo>
                      <a:pt x="551" y="168"/>
                      <a:pt x="551" y="168"/>
                      <a:pt x="551" y="168"/>
                    </a:cubicBezTo>
                    <a:cubicBezTo>
                      <a:pt x="493" y="176"/>
                      <a:pt x="493" y="176"/>
                      <a:pt x="493" y="176"/>
                    </a:cubicBezTo>
                    <a:cubicBezTo>
                      <a:pt x="487" y="164"/>
                      <a:pt x="481" y="154"/>
                      <a:pt x="473" y="144"/>
                    </a:cubicBezTo>
                    <a:cubicBezTo>
                      <a:pt x="474" y="143"/>
                      <a:pt x="474" y="143"/>
                      <a:pt x="474" y="143"/>
                    </a:cubicBezTo>
                    <a:cubicBezTo>
                      <a:pt x="505" y="96"/>
                      <a:pt x="505" y="96"/>
                      <a:pt x="505" y="96"/>
                    </a:cubicBezTo>
                    <a:cubicBezTo>
                      <a:pt x="462" y="56"/>
                      <a:pt x="462" y="56"/>
                      <a:pt x="462" y="56"/>
                    </a:cubicBezTo>
                    <a:cubicBezTo>
                      <a:pt x="415" y="90"/>
                      <a:pt x="415" y="90"/>
                      <a:pt x="415" y="90"/>
                    </a:cubicBezTo>
                    <a:cubicBezTo>
                      <a:pt x="405" y="83"/>
                      <a:pt x="394" y="77"/>
                      <a:pt x="382" y="72"/>
                    </a:cubicBezTo>
                    <a:cubicBezTo>
                      <a:pt x="383" y="71"/>
                      <a:pt x="383" y="71"/>
                      <a:pt x="383" y="71"/>
                    </a:cubicBezTo>
                    <a:cubicBezTo>
                      <a:pt x="387" y="15"/>
                      <a:pt x="387" y="15"/>
                      <a:pt x="387" y="15"/>
                    </a:cubicBezTo>
                    <a:cubicBezTo>
                      <a:pt x="330" y="0"/>
                      <a:pt x="330" y="0"/>
                      <a:pt x="330" y="0"/>
                    </a:cubicBezTo>
                    <a:cubicBezTo>
                      <a:pt x="305" y="53"/>
                      <a:pt x="305" y="53"/>
                      <a:pt x="305" y="53"/>
                    </a:cubicBezTo>
                    <a:cubicBezTo>
                      <a:pt x="293" y="52"/>
                      <a:pt x="286" y="50"/>
                      <a:pt x="267" y="53"/>
                    </a:cubicBezTo>
                    <a:cubicBezTo>
                      <a:pt x="267" y="52"/>
                      <a:pt x="267" y="52"/>
                      <a:pt x="267" y="52"/>
                    </a:cubicBezTo>
                    <a:cubicBezTo>
                      <a:pt x="245" y="1"/>
                      <a:pt x="245" y="1"/>
                      <a:pt x="245" y="1"/>
                    </a:cubicBezTo>
                    <a:cubicBezTo>
                      <a:pt x="189" y="16"/>
                      <a:pt x="189" y="16"/>
                      <a:pt x="189" y="16"/>
                    </a:cubicBezTo>
                    <a:cubicBezTo>
                      <a:pt x="192" y="73"/>
                      <a:pt x="192" y="73"/>
                      <a:pt x="192" y="73"/>
                    </a:cubicBezTo>
                    <a:cubicBezTo>
                      <a:pt x="177" y="80"/>
                      <a:pt x="162" y="88"/>
                      <a:pt x="149" y="98"/>
                    </a:cubicBezTo>
                    <a:cubicBezTo>
                      <a:pt x="148" y="97"/>
                      <a:pt x="148" y="97"/>
                      <a:pt x="148" y="97"/>
                    </a:cubicBezTo>
                    <a:cubicBezTo>
                      <a:pt x="102" y="65"/>
                      <a:pt x="102" y="65"/>
                      <a:pt x="102" y="65"/>
                    </a:cubicBezTo>
                    <a:cubicBezTo>
                      <a:pt x="61" y="107"/>
                      <a:pt x="61" y="107"/>
                      <a:pt x="61" y="107"/>
                    </a:cubicBezTo>
                    <a:cubicBezTo>
                      <a:pt x="95" y="154"/>
                      <a:pt x="95" y="154"/>
                      <a:pt x="95" y="154"/>
                    </a:cubicBezTo>
                    <a:cubicBezTo>
                      <a:pt x="84" y="170"/>
                      <a:pt x="75" y="187"/>
                      <a:pt x="69" y="205"/>
                    </a:cubicBezTo>
                    <a:cubicBezTo>
                      <a:pt x="67" y="204"/>
                      <a:pt x="67" y="204"/>
                      <a:pt x="67" y="204"/>
                    </a:cubicBezTo>
                    <a:cubicBezTo>
                      <a:pt x="11" y="204"/>
                      <a:pt x="11" y="204"/>
                      <a:pt x="11" y="204"/>
                    </a:cubicBezTo>
                    <a:cubicBezTo>
                      <a:pt x="0" y="261"/>
                      <a:pt x="0" y="261"/>
                      <a:pt x="0" y="261"/>
                    </a:cubicBezTo>
                    <a:cubicBezTo>
                      <a:pt x="55" y="282"/>
                      <a:pt x="55" y="282"/>
                      <a:pt x="55" y="282"/>
                    </a:cubicBezTo>
                    <a:cubicBezTo>
                      <a:pt x="55" y="282"/>
                      <a:pt x="55" y="282"/>
                      <a:pt x="55" y="282"/>
                    </a:cubicBezTo>
                    <a:cubicBezTo>
                      <a:pt x="55" y="295"/>
                      <a:pt x="55" y="307"/>
                      <a:pt x="57" y="320"/>
                    </a:cubicBezTo>
                    <a:cubicBezTo>
                      <a:pt x="56" y="320"/>
                      <a:pt x="56" y="320"/>
                      <a:pt x="56" y="320"/>
                    </a:cubicBezTo>
                    <a:cubicBezTo>
                      <a:pt x="6" y="347"/>
                      <a:pt x="6" y="347"/>
                      <a:pt x="6" y="347"/>
                    </a:cubicBezTo>
                    <a:cubicBezTo>
                      <a:pt x="24" y="402"/>
                      <a:pt x="24" y="402"/>
                      <a:pt x="24" y="402"/>
                    </a:cubicBezTo>
                    <a:cubicBezTo>
                      <a:pt x="82" y="395"/>
                      <a:pt x="82" y="395"/>
                      <a:pt x="82" y="395"/>
                    </a:cubicBezTo>
                    <a:cubicBezTo>
                      <a:pt x="82" y="395"/>
                      <a:pt x="82" y="395"/>
                      <a:pt x="82" y="395"/>
                    </a:cubicBezTo>
                    <a:cubicBezTo>
                      <a:pt x="88" y="406"/>
                      <a:pt x="95" y="416"/>
                      <a:pt x="102" y="426"/>
                    </a:cubicBezTo>
                    <a:cubicBezTo>
                      <a:pt x="101" y="427"/>
                      <a:pt x="101" y="427"/>
                      <a:pt x="101" y="427"/>
                    </a:cubicBezTo>
                    <a:cubicBezTo>
                      <a:pt x="70" y="475"/>
                      <a:pt x="70" y="475"/>
                      <a:pt x="70" y="475"/>
                    </a:cubicBezTo>
                    <a:cubicBezTo>
                      <a:pt x="113" y="514"/>
                      <a:pt x="113" y="514"/>
                      <a:pt x="113" y="514"/>
                    </a:cubicBezTo>
                    <a:cubicBezTo>
                      <a:pt x="160" y="480"/>
                      <a:pt x="160" y="480"/>
                      <a:pt x="160" y="480"/>
                    </a:cubicBezTo>
                    <a:cubicBezTo>
                      <a:pt x="160" y="480"/>
                      <a:pt x="160" y="480"/>
                      <a:pt x="160" y="480"/>
                    </a:cubicBezTo>
                    <a:cubicBezTo>
                      <a:pt x="171" y="486"/>
                      <a:pt x="182" y="492"/>
                      <a:pt x="193" y="497"/>
                    </a:cubicBezTo>
                    <a:cubicBezTo>
                      <a:pt x="192" y="499"/>
                      <a:pt x="192" y="499"/>
                      <a:pt x="192" y="499"/>
                    </a:cubicBezTo>
                    <a:cubicBezTo>
                      <a:pt x="188" y="556"/>
                      <a:pt x="188" y="556"/>
                      <a:pt x="188" y="556"/>
                    </a:cubicBezTo>
                    <a:cubicBezTo>
                      <a:pt x="244" y="570"/>
                      <a:pt x="244" y="570"/>
                      <a:pt x="244" y="570"/>
                    </a:cubicBezTo>
                    <a:cubicBezTo>
                      <a:pt x="269" y="517"/>
                      <a:pt x="269" y="517"/>
                      <a:pt x="269" y="517"/>
                    </a:cubicBezTo>
                    <a:cubicBezTo>
                      <a:pt x="274" y="516"/>
                      <a:pt x="274" y="516"/>
                      <a:pt x="274" y="516"/>
                    </a:cubicBezTo>
                    <a:cubicBezTo>
                      <a:pt x="286" y="517"/>
                      <a:pt x="296" y="517"/>
                      <a:pt x="315" y="514"/>
                    </a:cubicBezTo>
                    <a:cubicBezTo>
                      <a:pt x="315" y="517"/>
                      <a:pt x="315" y="517"/>
                      <a:pt x="315" y="517"/>
                    </a:cubicBezTo>
                    <a:cubicBezTo>
                      <a:pt x="329" y="563"/>
                      <a:pt x="329" y="563"/>
                      <a:pt x="329" y="563"/>
                    </a:cubicBezTo>
                    <a:cubicBezTo>
                      <a:pt x="385" y="549"/>
                      <a:pt x="385" y="549"/>
                      <a:pt x="385" y="549"/>
                    </a:cubicBezTo>
                    <a:cubicBezTo>
                      <a:pt x="382" y="494"/>
                      <a:pt x="382" y="494"/>
                      <a:pt x="382" y="494"/>
                    </a:cubicBezTo>
                    <a:cubicBezTo>
                      <a:pt x="383" y="495"/>
                      <a:pt x="383" y="495"/>
                      <a:pt x="383" y="495"/>
                    </a:cubicBezTo>
                    <a:cubicBezTo>
                      <a:pt x="398" y="488"/>
                      <a:pt x="412" y="481"/>
                      <a:pt x="425" y="472"/>
                    </a:cubicBezTo>
                    <a:cubicBezTo>
                      <a:pt x="426" y="473"/>
                      <a:pt x="426" y="473"/>
                      <a:pt x="426" y="473"/>
                    </a:cubicBezTo>
                    <a:cubicBezTo>
                      <a:pt x="473" y="505"/>
                      <a:pt x="473" y="505"/>
                      <a:pt x="473" y="505"/>
                    </a:cubicBezTo>
                    <a:cubicBezTo>
                      <a:pt x="514" y="463"/>
                      <a:pt x="514" y="463"/>
                      <a:pt x="514" y="463"/>
                    </a:cubicBezTo>
                    <a:cubicBezTo>
                      <a:pt x="480" y="416"/>
                      <a:pt x="480" y="416"/>
                      <a:pt x="480" y="416"/>
                    </a:cubicBezTo>
                    <a:cubicBezTo>
                      <a:pt x="480" y="415"/>
                      <a:pt x="480" y="415"/>
                      <a:pt x="480" y="415"/>
                    </a:cubicBezTo>
                    <a:cubicBezTo>
                      <a:pt x="490" y="400"/>
                      <a:pt x="499" y="383"/>
                      <a:pt x="506" y="366"/>
                    </a:cubicBezTo>
                    <a:cubicBezTo>
                      <a:pt x="508" y="366"/>
                      <a:pt x="508" y="366"/>
                      <a:pt x="508" y="366"/>
                    </a:cubicBezTo>
                    <a:cubicBezTo>
                      <a:pt x="564" y="367"/>
                      <a:pt x="564" y="367"/>
                      <a:pt x="564" y="367"/>
                    </a:cubicBezTo>
                    <a:cubicBezTo>
                      <a:pt x="575" y="309"/>
                      <a:pt x="575" y="309"/>
                      <a:pt x="575" y="309"/>
                    </a:cubicBezTo>
                    <a:cubicBezTo>
                      <a:pt x="520" y="288"/>
                      <a:pt x="520" y="288"/>
                      <a:pt x="520" y="288"/>
                    </a:cubicBezTo>
                    <a:close/>
                    <a:moveTo>
                      <a:pt x="336" y="472"/>
                    </a:moveTo>
                    <a:cubicBezTo>
                      <a:pt x="233" y="498"/>
                      <a:pt x="127" y="436"/>
                      <a:pt x="100" y="333"/>
                    </a:cubicBezTo>
                    <a:cubicBezTo>
                      <a:pt x="74" y="230"/>
                      <a:pt x="136" y="124"/>
                      <a:pt x="239" y="98"/>
                    </a:cubicBezTo>
                    <a:cubicBezTo>
                      <a:pt x="342" y="71"/>
                      <a:pt x="448" y="133"/>
                      <a:pt x="474" y="236"/>
                    </a:cubicBezTo>
                    <a:cubicBezTo>
                      <a:pt x="501" y="339"/>
                      <a:pt x="439" y="445"/>
                      <a:pt x="336" y="472"/>
                    </a:cubicBezTo>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grpSp>
          <p:nvGrpSpPr>
            <p:cNvPr id="8" name="Google Shape;1226;p60">
              <a:extLst>
                <a:ext uri="{FF2B5EF4-FFF2-40B4-BE49-F238E27FC236}">
                  <a16:creationId xmlns:a16="http://schemas.microsoft.com/office/drawing/2014/main" id="{6455CBDB-9785-E290-D165-72B324B14657}"/>
                </a:ext>
              </a:extLst>
            </p:cNvPr>
            <p:cNvGrpSpPr/>
            <p:nvPr/>
          </p:nvGrpSpPr>
          <p:grpSpPr>
            <a:xfrm>
              <a:off x="6527802" y="1890890"/>
              <a:ext cx="2376311" cy="2384777"/>
              <a:chOff x="3671888" y="1063625"/>
              <a:chExt cx="1336675" cy="1341437"/>
            </a:xfrm>
          </p:grpSpPr>
          <p:sp>
            <p:nvSpPr>
              <p:cNvPr id="11" name="Google Shape;1227;p60">
                <a:extLst>
                  <a:ext uri="{FF2B5EF4-FFF2-40B4-BE49-F238E27FC236}">
                    <a16:creationId xmlns:a16="http://schemas.microsoft.com/office/drawing/2014/main" id="{8741B847-B8C2-691E-CD72-B2B5638E314F}"/>
                  </a:ext>
                </a:extLst>
              </p:cNvPr>
              <p:cNvSpPr/>
              <p:nvPr/>
            </p:nvSpPr>
            <p:spPr>
              <a:xfrm>
                <a:off x="3890963" y="1284288"/>
                <a:ext cx="896937" cy="895350"/>
              </a:xfrm>
              <a:custGeom>
                <a:avLst/>
                <a:gdLst/>
                <a:ahLst/>
                <a:cxnLst/>
                <a:rect l="l" t="t" r="r" b="b"/>
                <a:pathLst>
                  <a:path w="479" h="479" extrusionOk="0">
                    <a:moveTo>
                      <a:pt x="430" y="151"/>
                    </a:moveTo>
                    <a:cubicBezTo>
                      <a:pt x="381" y="46"/>
                      <a:pt x="256" y="0"/>
                      <a:pt x="151" y="49"/>
                    </a:cubicBezTo>
                    <a:cubicBezTo>
                      <a:pt x="46" y="98"/>
                      <a:pt x="0" y="223"/>
                      <a:pt x="49" y="329"/>
                    </a:cubicBezTo>
                    <a:cubicBezTo>
                      <a:pt x="98" y="434"/>
                      <a:pt x="223" y="479"/>
                      <a:pt x="328" y="430"/>
                    </a:cubicBezTo>
                    <a:cubicBezTo>
                      <a:pt x="434" y="381"/>
                      <a:pt x="479" y="256"/>
                      <a:pt x="430" y="151"/>
                    </a:cubicBezTo>
                  </a:path>
                </a:pathLst>
              </a:custGeom>
              <a:solidFill>
                <a:schemeClr val="accent1"/>
              </a:solidFill>
              <a:ln>
                <a:noFill/>
              </a:ln>
            </p:spPr>
            <p:txBody>
              <a:bodyPr spcFirstLastPara="1" wrap="square" lIns="162550" tIns="81275" rIns="162550" bIns="8127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3200" b="1" i="0" u="none" strike="noStrike" cap="none">
                    <a:solidFill>
                      <a:schemeClr val="bg1"/>
                    </a:solidFill>
                    <a:latin typeface="Open Sans"/>
                    <a:ea typeface="Open Sans"/>
                    <a:cs typeface="Open Sans"/>
                    <a:sym typeface="Open Sans"/>
                  </a:rPr>
                  <a:t>==</a:t>
                </a:r>
                <a:endParaRPr sz="3200" b="1" i="0" u="none" strike="noStrike" cap="none">
                  <a:solidFill>
                    <a:schemeClr val="bg1"/>
                  </a:solidFill>
                  <a:latin typeface="Open Sans"/>
                  <a:ea typeface="Open Sans"/>
                  <a:cs typeface="Open Sans"/>
                  <a:sym typeface="Open Sans"/>
                </a:endParaRPr>
              </a:p>
            </p:txBody>
          </p:sp>
          <p:sp>
            <p:nvSpPr>
              <p:cNvPr id="12" name="Google Shape;1228;p60">
                <a:extLst>
                  <a:ext uri="{FF2B5EF4-FFF2-40B4-BE49-F238E27FC236}">
                    <a16:creationId xmlns:a16="http://schemas.microsoft.com/office/drawing/2014/main" id="{FFC22109-71AD-4D8C-9029-5C630D03EF35}"/>
                  </a:ext>
                </a:extLst>
              </p:cNvPr>
              <p:cNvSpPr/>
              <p:nvPr/>
            </p:nvSpPr>
            <p:spPr>
              <a:xfrm>
                <a:off x="3671888" y="1063625"/>
                <a:ext cx="1336675" cy="1341437"/>
              </a:xfrm>
              <a:custGeom>
                <a:avLst/>
                <a:gdLst/>
                <a:ahLst/>
                <a:cxnLst/>
                <a:rect l="l" t="t" r="r" b="b"/>
                <a:pathLst>
                  <a:path w="714" h="717" extrusionOk="0">
                    <a:moveTo>
                      <a:pt x="642" y="309"/>
                    </a:moveTo>
                    <a:cubicBezTo>
                      <a:pt x="640" y="294"/>
                      <a:pt x="636" y="279"/>
                      <a:pt x="631" y="264"/>
                    </a:cubicBezTo>
                    <a:cubicBezTo>
                      <a:pt x="633" y="263"/>
                      <a:pt x="633" y="263"/>
                      <a:pt x="633" y="263"/>
                    </a:cubicBezTo>
                    <a:cubicBezTo>
                      <a:pt x="688" y="220"/>
                      <a:pt x="688" y="220"/>
                      <a:pt x="688" y="220"/>
                    </a:cubicBezTo>
                    <a:cubicBezTo>
                      <a:pt x="653" y="156"/>
                      <a:pt x="653" y="156"/>
                      <a:pt x="653" y="156"/>
                    </a:cubicBezTo>
                    <a:cubicBezTo>
                      <a:pt x="584" y="178"/>
                      <a:pt x="584" y="178"/>
                      <a:pt x="584" y="178"/>
                    </a:cubicBezTo>
                    <a:cubicBezTo>
                      <a:pt x="574" y="166"/>
                      <a:pt x="564" y="154"/>
                      <a:pt x="552" y="144"/>
                    </a:cubicBezTo>
                    <a:cubicBezTo>
                      <a:pt x="553" y="143"/>
                      <a:pt x="553" y="143"/>
                      <a:pt x="553" y="143"/>
                    </a:cubicBezTo>
                    <a:cubicBezTo>
                      <a:pt x="580" y="78"/>
                      <a:pt x="580" y="78"/>
                      <a:pt x="580" y="78"/>
                    </a:cubicBezTo>
                    <a:cubicBezTo>
                      <a:pt x="519" y="39"/>
                      <a:pt x="519" y="39"/>
                      <a:pt x="519" y="39"/>
                    </a:cubicBezTo>
                    <a:cubicBezTo>
                      <a:pt x="469" y="91"/>
                      <a:pt x="469" y="91"/>
                      <a:pt x="469" y="91"/>
                    </a:cubicBezTo>
                    <a:cubicBezTo>
                      <a:pt x="455" y="85"/>
                      <a:pt x="440" y="80"/>
                      <a:pt x="425" y="76"/>
                    </a:cubicBezTo>
                    <a:cubicBezTo>
                      <a:pt x="425" y="75"/>
                      <a:pt x="425" y="75"/>
                      <a:pt x="425" y="75"/>
                    </a:cubicBezTo>
                    <a:cubicBezTo>
                      <a:pt x="417" y="5"/>
                      <a:pt x="417" y="5"/>
                      <a:pt x="417" y="5"/>
                    </a:cubicBezTo>
                    <a:cubicBezTo>
                      <a:pt x="345" y="0"/>
                      <a:pt x="345" y="0"/>
                      <a:pt x="345" y="0"/>
                    </a:cubicBezTo>
                    <a:cubicBezTo>
                      <a:pt x="326" y="70"/>
                      <a:pt x="326" y="70"/>
                      <a:pt x="326" y="70"/>
                    </a:cubicBezTo>
                    <a:cubicBezTo>
                      <a:pt x="311" y="71"/>
                      <a:pt x="302" y="71"/>
                      <a:pt x="280" y="79"/>
                    </a:cubicBezTo>
                    <a:cubicBezTo>
                      <a:pt x="279" y="77"/>
                      <a:pt x="279" y="77"/>
                      <a:pt x="279" y="77"/>
                    </a:cubicBezTo>
                    <a:cubicBezTo>
                      <a:pt x="241" y="21"/>
                      <a:pt x="241" y="21"/>
                      <a:pt x="241" y="21"/>
                    </a:cubicBezTo>
                    <a:cubicBezTo>
                      <a:pt x="175" y="51"/>
                      <a:pt x="175" y="51"/>
                      <a:pt x="175" y="51"/>
                    </a:cubicBezTo>
                    <a:cubicBezTo>
                      <a:pt x="192" y="120"/>
                      <a:pt x="192" y="120"/>
                      <a:pt x="192" y="120"/>
                    </a:cubicBezTo>
                    <a:cubicBezTo>
                      <a:pt x="175" y="132"/>
                      <a:pt x="159" y="145"/>
                      <a:pt x="145" y="160"/>
                    </a:cubicBezTo>
                    <a:cubicBezTo>
                      <a:pt x="144" y="159"/>
                      <a:pt x="144" y="159"/>
                      <a:pt x="144" y="159"/>
                    </a:cubicBezTo>
                    <a:cubicBezTo>
                      <a:pt x="79" y="131"/>
                      <a:pt x="79" y="131"/>
                      <a:pt x="79" y="131"/>
                    </a:cubicBezTo>
                    <a:cubicBezTo>
                      <a:pt x="40" y="191"/>
                      <a:pt x="40" y="191"/>
                      <a:pt x="40" y="191"/>
                    </a:cubicBezTo>
                    <a:cubicBezTo>
                      <a:pt x="91" y="242"/>
                      <a:pt x="91" y="242"/>
                      <a:pt x="91" y="242"/>
                    </a:cubicBezTo>
                    <a:cubicBezTo>
                      <a:pt x="82" y="263"/>
                      <a:pt x="75" y="286"/>
                      <a:pt x="71" y="309"/>
                    </a:cubicBezTo>
                    <a:cubicBezTo>
                      <a:pt x="69" y="309"/>
                      <a:pt x="69" y="309"/>
                      <a:pt x="69" y="309"/>
                    </a:cubicBezTo>
                    <a:cubicBezTo>
                      <a:pt x="0" y="321"/>
                      <a:pt x="0" y="321"/>
                      <a:pt x="0" y="321"/>
                    </a:cubicBezTo>
                    <a:cubicBezTo>
                      <a:pt x="0" y="394"/>
                      <a:pt x="0" y="394"/>
                      <a:pt x="0" y="394"/>
                    </a:cubicBezTo>
                    <a:cubicBezTo>
                      <a:pt x="71" y="408"/>
                      <a:pt x="71" y="408"/>
                      <a:pt x="71" y="408"/>
                    </a:cubicBezTo>
                    <a:cubicBezTo>
                      <a:pt x="71" y="408"/>
                      <a:pt x="71" y="408"/>
                      <a:pt x="71" y="408"/>
                    </a:cubicBezTo>
                    <a:cubicBezTo>
                      <a:pt x="74" y="423"/>
                      <a:pt x="77" y="438"/>
                      <a:pt x="82" y="453"/>
                    </a:cubicBezTo>
                    <a:cubicBezTo>
                      <a:pt x="81" y="454"/>
                      <a:pt x="81" y="454"/>
                      <a:pt x="81" y="454"/>
                    </a:cubicBezTo>
                    <a:cubicBezTo>
                      <a:pt x="26" y="498"/>
                      <a:pt x="26" y="498"/>
                      <a:pt x="26" y="498"/>
                    </a:cubicBezTo>
                    <a:cubicBezTo>
                      <a:pt x="61" y="561"/>
                      <a:pt x="61" y="561"/>
                      <a:pt x="61" y="561"/>
                    </a:cubicBezTo>
                    <a:cubicBezTo>
                      <a:pt x="130" y="539"/>
                      <a:pt x="130" y="539"/>
                      <a:pt x="130" y="539"/>
                    </a:cubicBezTo>
                    <a:cubicBezTo>
                      <a:pt x="130" y="539"/>
                      <a:pt x="130" y="539"/>
                      <a:pt x="130" y="539"/>
                    </a:cubicBezTo>
                    <a:cubicBezTo>
                      <a:pt x="140" y="551"/>
                      <a:pt x="150" y="563"/>
                      <a:pt x="162" y="573"/>
                    </a:cubicBezTo>
                    <a:cubicBezTo>
                      <a:pt x="161" y="575"/>
                      <a:pt x="161" y="575"/>
                      <a:pt x="161" y="575"/>
                    </a:cubicBezTo>
                    <a:cubicBezTo>
                      <a:pt x="133" y="640"/>
                      <a:pt x="133" y="640"/>
                      <a:pt x="133" y="640"/>
                    </a:cubicBezTo>
                    <a:cubicBezTo>
                      <a:pt x="194" y="678"/>
                      <a:pt x="194" y="678"/>
                      <a:pt x="194" y="678"/>
                    </a:cubicBezTo>
                    <a:cubicBezTo>
                      <a:pt x="245" y="626"/>
                      <a:pt x="245" y="626"/>
                      <a:pt x="245" y="626"/>
                    </a:cubicBezTo>
                    <a:cubicBezTo>
                      <a:pt x="245" y="625"/>
                      <a:pt x="245" y="625"/>
                      <a:pt x="245" y="625"/>
                    </a:cubicBezTo>
                    <a:cubicBezTo>
                      <a:pt x="259" y="631"/>
                      <a:pt x="274" y="636"/>
                      <a:pt x="289" y="640"/>
                    </a:cubicBezTo>
                    <a:cubicBezTo>
                      <a:pt x="289" y="642"/>
                      <a:pt x="289" y="642"/>
                      <a:pt x="289" y="642"/>
                    </a:cubicBezTo>
                    <a:cubicBezTo>
                      <a:pt x="296" y="712"/>
                      <a:pt x="296" y="712"/>
                      <a:pt x="296" y="712"/>
                    </a:cubicBezTo>
                    <a:cubicBezTo>
                      <a:pt x="368" y="717"/>
                      <a:pt x="368" y="717"/>
                      <a:pt x="368" y="717"/>
                    </a:cubicBezTo>
                    <a:cubicBezTo>
                      <a:pt x="387" y="647"/>
                      <a:pt x="387" y="647"/>
                      <a:pt x="387" y="647"/>
                    </a:cubicBezTo>
                    <a:cubicBezTo>
                      <a:pt x="392" y="644"/>
                      <a:pt x="392" y="644"/>
                      <a:pt x="392" y="644"/>
                    </a:cubicBezTo>
                    <a:cubicBezTo>
                      <a:pt x="407" y="642"/>
                      <a:pt x="419" y="641"/>
                      <a:pt x="442" y="633"/>
                    </a:cubicBezTo>
                    <a:cubicBezTo>
                      <a:pt x="443" y="636"/>
                      <a:pt x="443" y="636"/>
                      <a:pt x="443" y="636"/>
                    </a:cubicBezTo>
                    <a:cubicBezTo>
                      <a:pt x="470" y="690"/>
                      <a:pt x="470" y="690"/>
                      <a:pt x="470" y="690"/>
                    </a:cubicBezTo>
                    <a:cubicBezTo>
                      <a:pt x="536" y="659"/>
                      <a:pt x="536" y="659"/>
                      <a:pt x="536" y="659"/>
                    </a:cubicBezTo>
                    <a:cubicBezTo>
                      <a:pt x="520" y="593"/>
                      <a:pt x="520" y="593"/>
                      <a:pt x="520" y="593"/>
                    </a:cubicBezTo>
                    <a:cubicBezTo>
                      <a:pt x="521" y="594"/>
                      <a:pt x="521" y="594"/>
                      <a:pt x="521" y="594"/>
                    </a:cubicBezTo>
                    <a:cubicBezTo>
                      <a:pt x="537" y="582"/>
                      <a:pt x="553" y="570"/>
                      <a:pt x="567" y="556"/>
                    </a:cubicBezTo>
                    <a:cubicBezTo>
                      <a:pt x="569" y="558"/>
                      <a:pt x="569" y="558"/>
                      <a:pt x="569" y="558"/>
                    </a:cubicBezTo>
                    <a:cubicBezTo>
                      <a:pt x="634" y="586"/>
                      <a:pt x="634" y="586"/>
                      <a:pt x="634" y="586"/>
                    </a:cubicBezTo>
                    <a:cubicBezTo>
                      <a:pt x="674" y="526"/>
                      <a:pt x="674" y="526"/>
                      <a:pt x="674" y="526"/>
                    </a:cubicBezTo>
                    <a:cubicBezTo>
                      <a:pt x="622" y="475"/>
                      <a:pt x="622" y="475"/>
                      <a:pt x="622" y="475"/>
                    </a:cubicBezTo>
                    <a:cubicBezTo>
                      <a:pt x="622" y="475"/>
                      <a:pt x="622" y="475"/>
                      <a:pt x="622" y="475"/>
                    </a:cubicBezTo>
                    <a:cubicBezTo>
                      <a:pt x="631" y="453"/>
                      <a:pt x="638" y="431"/>
                      <a:pt x="642" y="408"/>
                    </a:cubicBezTo>
                    <a:cubicBezTo>
                      <a:pt x="644" y="408"/>
                      <a:pt x="644" y="408"/>
                      <a:pt x="644" y="408"/>
                    </a:cubicBezTo>
                    <a:cubicBezTo>
                      <a:pt x="714" y="396"/>
                      <a:pt x="714" y="396"/>
                      <a:pt x="714" y="396"/>
                    </a:cubicBezTo>
                    <a:cubicBezTo>
                      <a:pt x="714" y="323"/>
                      <a:pt x="714" y="323"/>
                      <a:pt x="714" y="323"/>
                    </a:cubicBezTo>
                    <a:cubicBezTo>
                      <a:pt x="643" y="309"/>
                      <a:pt x="643" y="309"/>
                      <a:pt x="643" y="309"/>
                    </a:cubicBezTo>
                    <a:lnTo>
                      <a:pt x="642" y="309"/>
                    </a:lnTo>
                    <a:close/>
                    <a:moveTo>
                      <a:pt x="458" y="576"/>
                    </a:moveTo>
                    <a:cubicBezTo>
                      <a:pt x="338" y="632"/>
                      <a:pt x="195" y="580"/>
                      <a:pt x="139" y="459"/>
                    </a:cubicBezTo>
                    <a:cubicBezTo>
                      <a:pt x="82" y="339"/>
                      <a:pt x="135" y="196"/>
                      <a:pt x="255" y="140"/>
                    </a:cubicBezTo>
                    <a:cubicBezTo>
                      <a:pt x="375" y="84"/>
                      <a:pt x="519" y="136"/>
                      <a:pt x="575" y="256"/>
                    </a:cubicBezTo>
                    <a:cubicBezTo>
                      <a:pt x="631" y="377"/>
                      <a:pt x="578" y="520"/>
                      <a:pt x="458" y="576"/>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sp>
          <p:nvSpPr>
            <p:cNvPr id="9" name="Google Shape;1229;p60">
              <a:extLst>
                <a:ext uri="{FF2B5EF4-FFF2-40B4-BE49-F238E27FC236}">
                  <a16:creationId xmlns:a16="http://schemas.microsoft.com/office/drawing/2014/main" id="{5A731D23-2966-FE48-11B5-6026BD36AC97}"/>
                </a:ext>
              </a:extLst>
            </p:cNvPr>
            <p:cNvSpPr txBox="1"/>
            <p:nvPr/>
          </p:nvSpPr>
          <p:spPr>
            <a:xfrm>
              <a:off x="2455689" y="2508759"/>
              <a:ext cx="3736268" cy="212361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Loose equality:</a:t>
              </a:r>
              <a:endParaRPr lang="en-US"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The loose equality operator compares strings without considering the data types, attempting conversion if necessary.</a:t>
              </a:r>
              <a:endParaRPr lang="en-US" sz="1400" b="0" i="0" u="none" strike="noStrike" cap="none">
                <a:solidFill>
                  <a:srgbClr val="000000"/>
                </a:solidFill>
                <a:latin typeface="Arial"/>
                <a:ea typeface="Arial"/>
                <a:cs typeface="Arial"/>
                <a:sym typeface="Arial"/>
              </a:endParaRPr>
            </a:p>
          </p:txBody>
        </p:sp>
        <p:sp>
          <p:nvSpPr>
            <p:cNvPr id="10" name="Google Shape;1230;p60">
              <a:extLst>
                <a:ext uri="{FF2B5EF4-FFF2-40B4-BE49-F238E27FC236}">
                  <a16:creationId xmlns:a16="http://schemas.microsoft.com/office/drawing/2014/main" id="{AF30F82B-3365-AA16-9A9C-6D02286479AD}"/>
                </a:ext>
              </a:extLst>
            </p:cNvPr>
            <p:cNvSpPr txBox="1"/>
            <p:nvPr/>
          </p:nvSpPr>
          <p:spPr>
            <a:xfrm>
              <a:off x="10972800" y="3712464"/>
              <a:ext cx="4363888" cy="17850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Strict equality:</a:t>
              </a:r>
              <a:endParaRPr lang="en-US"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strict equality operator compares both value and data type, ensuring that operands are of the same type.</a:t>
              </a:r>
            </a:p>
          </p:txBody>
        </p:sp>
      </p:grpSp>
    </p:spTree>
    <p:extLst>
      <p:ext uri="{BB962C8B-B14F-4D97-AF65-F5344CB8AC3E}">
        <p14:creationId xmlns:p14="http://schemas.microsoft.com/office/powerpoint/2010/main" val="2332506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LocaleCompare Method</a:t>
            </a:r>
          </a:p>
        </p:txBody>
      </p:sp>
      <p:sp>
        <p:nvSpPr>
          <p:cNvPr id="24" name="Brandline_LVC">
            <a:extLst>
              <a:ext uri="{FF2B5EF4-FFF2-40B4-BE49-F238E27FC236}">
                <a16:creationId xmlns:a16="http://schemas.microsoft.com/office/drawing/2014/main" id="{43EA8205-397E-7158-6D10-96624A6B4360}"/>
              </a:ext>
            </a:extLst>
          </p:cNvPr>
          <p:cNvSpPr/>
          <p:nvPr/>
        </p:nvSpPr>
        <p:spPr>
          <a:xfrm>
            <a:off x="5499100" y="816324"/>
            <a:ext cx="5268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offers a detailed way to compare strings, especially in internationalization and sorting.</a:t>
            </a:r>
          </a:p>
        </p:txBody>
      </p:sp>
      <p:grpSp>
        <p:nvGrpSpPr>
          <p:cNvPr id="17" name="Group 16">
            <a:extLst>
              <a:ext uri="{FF2B5EF4-FFF2-40B4-BE49-F238E27FC236}">
                <a16:creationId xmlns:a16="http://schemas.microsoft.com/office/drawing/2014/main" id="{1BF220C9-8983-1ED0-F02B-A46753285E79}"/>
              </a:ext>
            </a:extLst>
          </p:cNvPr>
          <p:cNvGrpSpPr/>
          <p:nvPr/>
        </p:nvGrpSpPr>
        <p:grpSpPr>
          <a:xfrm>
            <a:off x="1443468" y="3314579"/>
            <a:ext cx="13393777" cy="3113275"/>
            <a:chOff x="1383090" y="3122125"/>
            <a:chExt cx="13393777" cy="3113275"/>
          </a:xfrm>
        </p:grpSpPr>
        <p:grpSp>
          <p:nvGrpSpPr>
            <p:cNvPr id="18" name="Google Shape;670;p83">
              <a:extLst>
                <a:ext uri="{FF2B5EF4-FFF2-40B4-BE49-F238E27FC236}">
                  <a16:creationId xmlns:a16="http://schemas.microsoft.com/office/drawing/2014/main" id="{3A35FD08-9628-6856-64A1-C08BFEC9DD92}"/>
                </a:ext>
              </a:extLst>
            </p:cNvPr>
            <p:cNvGrpSpPr/>
            <p:nvPr/>
          </p:nvGrpSpPr>
          <p:grpSpPr>
            <a:xfrm>
              <a:off x="11232731" y="3847378"/>
              <a:ext cx="3544136" cy="1985466"/>
              <a:chOff x="5103801" y="2873856"/>
              <a:chExt cx="6048395" cy="1306171"/>
            </a:xfrm>
          </p:grpSpPr>
          <p:sp>
            <p:nvSpPr>
              <p:cNvPr id="26" name="Google Shape;671;p83">
                <a:extLst>
                  <a:ext uri="{FF2B5EF4-FFF2-40B4-BE49-F238E27FC236}">
                    <a16:creationId xmlns:a16="http://schemas.microsoft.com/office/drawing/2014/main" id="{1F3524C1-B2D4-03D7-93A0-E1B831866F65}"/>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lt1"/>
                    </a:solidFill>
                    <a:latin typeface="Courier New"/>
                    <a:ea typeface="Courier New"/>
                    <a:cs typeface="Courier New"/>
                    <a:sym typeface="Courier New"/>
                  </a:rPr>
                  <a:t>-1</a:t>
                </a:r>
              </a:p>
            </p:txBody>
          </p:sp>
          <p:sp>
            <p:nvSpPr>
              <p:cNvPr id="27" name="Google Shape;672;p83">
                <a:extLst>
                  <a:ext uri="{FF2B5EF4-FFF2-40B4-BE49-F238E27FC236}">
                    <a16:creationId xmlns:a16="http://schemas.microsoft.com/office/drawing/2014/main" id="{907C22C2-AB6A-332C-E8CD-26B3BEA716AA}"/>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673;p83">
                <a:extLst>
                  <a:ext uri="{FF2B5EF4-FFF2-40B4-BE49-F238E27FC236}">
                    <a16:creationId xmlns:a16="http://schemas.microsoft.com/office/drawing/2014/main" id="{C5F9763A-CFA0-8A67-D35C-546E77665930}"/>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675;p83">
              <a:extLst>
                <a:ext uri="{FF2B5EF4-FFF2-40B4-BE49-F238E27FC236}">
                  <a16:creationId xmlns:a16="http://schemas.microsoft.com/office/drawing/2014/main" id="{9E983CEC-5334-FAC8-2599-2D78D0D0EC60}"/>
                </a:ext>
              </a:extLst>
            </p:cNvPr>
            <p:cNvGrpSpPr/>
            <p:nvPr/>
          </p:nvGrpSpPr>
          <p:grpSpPr>
            <a:xfrm>
              <a:off x="1383090" y="3444822"/>
              <a:ext cx="8131495" cy="2790578"/>
              <a:chOff x="5103801" y="2873856"/>
              <a:chExt cx="6048395" cy="1306171"/>
            </a:xfrm>
          </p:grpSpPr>
          <p:sp>
            <p:nvSpPr>
              <p:cNvPr id="22" name="Google Shape;676;p83">
                <a:extLst>
                  <a:ext uri="{FF2B5EF4-FFF2-40B4-BE49-F238E27FC236}">
                    <a16:creationId xmlns:a16="http://schemas.microsoft.com/office/drawing/2014/main" id="{4DEEFC0D-E59B-848E-FC25-D9296C8046B3}"/>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indent="0" algn="l" rtl="0" eaLnBrk="1" latinLnBrk="0" hangingPunct="1">
                  <a:spcBef>
                    <a:spcPts val="0"/>
                  </a:spcBef>
                  <a:spcAft>
                    <a:spcPts val="0"/>
                  </a:spcAft>
                </a:pP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let str1 = "apple";</a:t>
                </a:r>
              </a:p>
              <a:p>
                <a:pPr marL="0" marR="0" indent="0" algn="l" rtl="0" eaLnBrk="1" latinLnBrk="0" hangingPunct="1">
                  <a:spcBef>
                    <a:spcPts val="0"/>
                  </a:spcBef>
                  <a:spcAft>
                    <a:spcPts val="0"/>
                  </a:spcAft>
                </a:pP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let str2 = "banana";</a:t>
                </a:r>
              </a:p>
              <a:p>
                <a:pPr marL="0" marR="0" indent="0" algn="l" rtl="0" eaLnBrk="1" latinLnBrk="0" hangingPunct="1">
                  <a:spcBef>
                    <a:spcPts val="0"/>
                  </a:spcBef>
                  <a:spcAft>
                    <a:spcPts val="0"/>
                  </a:spcAft>
                </a:pPr>
                <a:endPar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endParaRPr>
              </a:p>
              <a:p>
                <a:pPr marL="0" marR="0" indent="0" algn="l" rtl="0" eaLnBrk="1" latinLnBrk="0" hangingPunct="1">
                  <a:spcBef>
                    <a:spcPts val="0"/>
                  </a:spcBef>
                  <a:spcAft>
                    <a:spcPts val="0"/>
                  </a:spcAft>
                </a:pP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let </a:t>
                </a:r>
                <a:r>
                  <a:rPr lang="en-US" sz="1600" b="1" kern="1200" err="1">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comparisonResult</a:t>
                </a: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 = str1.localeCompare(str2);</a:t>
                </a:r>
              </a:p>
              <a:p>
                <a:pPr marL="0" marR="0" indent="0" algn="l" rtl="0" eaLnBrk="1" latinLnBrk="0" hangingPunct="1">
                  <a:spcBef>
                    <a:spcPts val="0"/>
                  </a:spcBef>
                  <a:spcAft>
                    <a:spcPts val="0"/>
                  </a:spcAft>
                </a:pPr>
                <a:endPar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endParaRPr>
              </a:p>
              <a:p>
                <a:pPr marL="0" marR="0" indent="0" algn="l" rtl="0" eaLnBrk="1" latinLnBrk="0" hangingPunct="1">
                  <a:spcBef>
                    <a:spcPts val="0"/>
                  </a:spcBef>
                  <a:spcAft>
                    <a:spcPts val="0"/>
                  </a:spcAft>
                </a:pP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console.log(</a:t>
                </a:r>
                <a:r>
                  <a:rPr lang="en-US" sz="1600" b="1" kern="1200" err="1">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comparisonResult</a:t>
                </a: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a:t>
                </a:r>
              </a:p>
            </p:txBody>
          </p:sp>
          <p:sp>
            <p:nvSpPr>
              <p:cNvPr id="23" name="Google Shape;677;p83">
                <a:extLst>
                  <a:ext uri="{FF2B5EF4-FFF2-40B4-BE49-F238E27FC236}">
                    <a16:creationId xmlns:a16="http://schemas.microsoft.com/office/drawing/2014/main" id="{15FA6912-7CDA-5EFE-4EAD-EF3B8D8BC4CE}"/>
                  </a:ext>
                </a:extLst>
              </p:cNvPr>
              <p:cNvSpPr/>
              <p:nvPr/>
            </p:nvSpPr>
            <p:spPr>
              <a:xfrm>
                <a:off x="5103801" y="2873856"/>
                <a:ext cx="6048395" cy="7988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678;p83">
                <a:extLst>
                  <a:ext uri="{FF2B5EF4-FFF2-40B4-BE49-F238E27FC236}">
                    <a16:creationId xmlns:a16="http://schemas.microsoft.com/office/drawing/2014/main" id="{3D6CBA39-1EEF-65D6-433F-8E5466759211}"/>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680;p83">
              <a:extLst>
                <a:ext uri="{FF2B5EF4-FFF2-40B4-BE49-F238E27FC236}">
                  <a16:creationId xmlns:a16="http://schemas.microsoft.com/office/drawing/2014/main" id="{30FB85D8-8A66-4FB1-7608-CCD011EAF85F}"/>
                </a:ext>
              </a:extLst>
            </p:cNvPr>
            <p:cNvSpPr/>
            <p:nvPr/>
          </p:nvSpPr>
          <p:spPr>
            <a:xfrm>
              <a:off x="9789439" y="4505172"/>
              <a:ext cx="1150993" cy="746014"/>
            </a:xfrm>
            <a:prstGeom prst="stripedRightArrow">
              <a:avLst>
                <a:gd name="adj1" fmla="val 50000"/>
                <a:gd name="adj2" fmla="val 50000"/>
              </a:avLst>
            </a:prstGeom>
            <a:solidFill>
              <a:srgbClr val="ACB8CA"/>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 name="Google Shape;679;p83">
              <a:extLst>
                <a:ext uri="{FF2B5EF4-FFF2-40B4-BE49-F238E27FC236}">
                  <a16:creationId xmlns:a16="http://schemas.microsoft.com/office/drawing/2014/main" id="{58C3FD2A-5AE1-9BD5-B736-8AE504120F9B}"/>
                </a:ext>
              </a:extLst>
            </p:cNvPr>
            <p:cNvSpPr txBox="1"/>
            <p:nvPr/>
          </p:nvSpPr>
          <p:spPr>
            <a:xfrm>
              <a:off x="12300891" y="3122125"/>
              <a:ext cx="1407818" cy="98672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770"/>
                </a:spcAft>
                <a:buClr>
                  <a:srgbClr val="3F3F3F"/>
                </a:buClr>
                <a:buSzPts val="3200"/>
                <a:buFont typeface="Open Sans"/>
                <a:buNone/>
              </a:pPr>
              <a:r>
                <a:rPr lang="en-US" sz="2200" b="1"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p:txBody>
        </p:sp>
      </p:grpSp>
      <p:sp>
        <p:nvSpPr>
          <p:cNvPr id="2" name="Text Placeholder 4">
            <a:extLst>
              <a:ext uri="{FF2B5EF4-FFF2-40B4-BE49-F238E27FC236}">
                <a16:creationId xmlns:a16="http://schemas.microsoft.com/office/drawing/2014/main" id="{F5C987C7-8AC1-39C8-2CFA-BE82353CBC99}"/>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In the above example, the </a:t>
            </a:r>
            <a:r>
              <a:rPr lang="en-US" b="0" i="0" err="1">
                <a:solidFill>
                  <a:srgbClr val="404040"/>
                </a:solidFill>
                <a:effectLst/>
                <a:latin typeface="Open Sans" pitchFamily="2" charset="0"/>
                <a:ea typeface="Arial" panose="020B0604020202020204" pitchFamily="34" charset="0"/>
                <a:cs typeface="Arial" panose="020B0604020202020204" pitchFamily="34" charset="0"/>
              </a:rPr>
              <a:t>localeCompare</a:t>
            </a:r>
            <a:r>
              <a:rPr lang="en-US" b="0" i="0">
                <a:solidFill>
                  <a:srgbClr val="404040"/>
                </a:solidFill>
                <a:effectLst/>
                <a:latin typeface="Open Sans" pitchFamily="2" charset="0"/>
                <a:ea typeface="Arial" panose="020B0604020202020204" pitchFamily="34" charset="0"/>
                <a:cs typeface="Arial" panose="020B0604020202020204" pitchFamily="34" charset="0"/>
              </a:rPr>
              <a:t> method returns -1, indicating that "apple" comes before "banana" in the sorting order.</a:t>
            </a:r>
          </a:p>
        </p:txBody>
      </p:sp>
    </p:spTree>
    <p:extLst>
      <p:ext uri="{BB962C8B-B14F-4D97-AF65-F5344CB8AC3E}">
        <p14:creationId xmlns:p14="http://schemas.microsoft.com/office/powerpoint/2010/main" val="2835081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Manipulation</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918200" y="816324"/>
            <a:ext cx="44172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is a fundamental skill that empowers developers to transform, modify, and optimize textual data.</a:t>
            </a:r>
          </a:p>
        </p:txBody>
      </p:sp>
      <p:pic>
        <p:nvPicPr>
          <p:cNvPr id="4" name="Picture 3" descr="A computer server with a minus sign&#10;&#10;Description automatically generated">
            <a:extLst>
              <a:ext uri="{FF2B5EF4-FFF2-40B4-BE49-F238E27FC236}">
                <a16:creationId xmlns:a16="http://schemas.microsoft.com/office/drawing/2014/main" id="{D4A641A5-BF39-0E82-97DA-E55564011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738" y="3038954"/>
            <a:ext cx="3664524" cy="3664524"/>
          </a:xfrm>
          <a:prstGeom prst="rect">
            <a:avLst/>
          </a:prstGeom>
        </p:spPr>
      </p:pic>
      <p:sp>
        <p:nvSpPr>
          <p:cNvPr id="2" name="Text Placeholder 4">
            <a:extLst>
              <a:ext uri="{FF2B5EF4-FFF2-40B4-BE49-F238E27FC236}">
                <a16:creationId xmlns:a16="http://schemas.microsoft.com/office/drawing/2014/main" id="{C5DE92C8-2269-C77D-9A91-AA5099A5E046}"/>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Various techniques, ranging from changing cases to splitting strings, play a crucial role in enhancing the flexibility and functionality of the code.</a:t>
            </a:r>
          </a:p>
        </p:txBody>
      </p:sp>
    </p:spTree>
    <p:extLst>
      <p:ext uri="{BB962C8B-B14F-4D97-AF65-F5344CB8AC3E}">
        <p14:creationId xmlns:p14="http://schemas.microsoft.com/office/powerpoint/2010/main" val="32050672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Manipulation</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918200" y="816324"/>
            <a:ext cx="44172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914448" y="1512833"/>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some of the most commonly used techniques for string manipulation:</a:t>
            </a:r>
          </a:p>
        </p:txBody>
      </p:sp>
      <p:grpSp>
        <p:nvGrpSpPr>
          <p:cNvPr id="8" name="Group 7">
            <a:extLst>
              <a:ext uri="{FF2B5EF4-FFF2-40B4-BE49-F238E27FC236}">
                <a16:creationId xmlns:a16="http://schemas.microsoft.com/office/drawing/2014/main" id="{6BAC9F9F-274C-EB5A-7F82-77EBF6FD2274}"/>
              </a:ext>
            </a:extLst>
          </p:cNvPr>
          <p:cNvGrpSpPr/>
          <p:nvPr/>
        </p:nvGrpSpPr>
        <p:grpSpPr>
          <a:xfrm>
            <a:off x="6112849" y="3204287"/>
            <a:ext cx="4030301" cy="4734660"/>
            <a:chOff x="6112849" y="3318587"/>
            <a:chExt cx="4030301" cy="4734660"/>
          </a:xfrm>
        </p:grpSpPr>
        <p:sp>
          <p:nvSpPr>
            <p:cNvPr id="2" name="Google Shape;310;p63">
              <a:extLst>
                <a:ext uri="{FF2B5EF4-FFF2-40B4-BE49-F238E27FC236}">
                  <a16:creationId xmlns:a16="http://schemas.microsoft.com/office/drawing/2014/main" id="{674E09C2-0E59-C2AE-BDC7-7E442424BC40}"/>
                </a:ext>
              </a:extLst>
            </p:cNvPr>
            <p:cNvSpPr/>
            <p:nvPr/>
          </p:nvSpPr>
          <p:spPr>
            <a:xfrm>
              <a:off x="6112849" y="3318587"/>
              <a:ext cx="4030301" cy="778255"/>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rgbClr val="EF6461"/>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Changing case</a:t>
              </a:r>
            </a:p>
          </p:txBody>
        </p:sp>
        <p:sp>
          <p:nvSpPr>
            <p:cNvPr id="5" name="Google Shape;311;p63">
              <a:extLst>
                <a:ext uri="{FF2B5EF4-FFF2-40B4-BE49-F238E27FC236}">
                  <a16:creationId xmlns:a16="http://schemas.microsoft.com/office/drawing/2014/main" id="{4664C633-0714-4B00-BD80-695A38A80BD8}"/>
                </a:ext>
              </a:extLst>
            </p:cNvPr>
            <p:cNvSpPr/>
            <p:nvPr/>
          </p:nvSpPr>
          <p:spPr>
            <a:xfrm>
              <a:off x="6112849" y="4644112"/>
              <a:ext cx="4030301" cy="778255"/>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rgbClr val="3A405A"/>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Trimming whitespace</a:t>
              </a:r>
            </a:p>
          </p:txBody>
        </p:sp>
        <p:sp>
          <p:nvSpPr>
            <p:cNvPr id="6" name="Google Shape;312;p63">
              <a:extLst>
                <a:ext uri="{FF2B5EF4-FFF2-40B4-BE49-F238E27FC236}">
                  <a16:creationId xmlns:a16="http://schemas.microsoft.com/office/drawing/2014/main" id="{6D2BD534-D21A-E0D3-E407-52328D7FA0B9}"/>
                </a:ext>
              </a:extLst>
            </p:cNvPr>
            <p:cNvSpPr/>
            <p:nvPr/>
          </p:nvSpPr>
          <p:spPr>
            <a:xfrm>
              <a:off x="6112849" y="5959552"/>
              <a:ext cx="4030301" cy="778255"/>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rgbClr val="0075C4"/>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Replacing text</a:t>
              </a:r>
            </a:p>
          </p:txBody>
        </p:sp>
        <p:sp>
          <p:nvSpPr>
            <p:cNvPr id="7" name="Google Shape;313;p63">
              <a:extLst>
                <a:ext uri="{FF2B5EF4-FFF2-40B4-BE49-F238E27FC236}">
                  <a16:creationId xmlns:a16="http://schemas.microsoft.com/office/drawing/2014/main" id="{4324213A-F360-578F-F970-D8939311EF1C}"/>
                </a:ext>
              </a:extLst>
            </p:cNvPr>
            <p:cNvSpPr/>
            <p:nvPr/>
          </p:nvSpPr>
          <p:spPr>
            <a:xfrm>
              <a:off x="6112849" y="7274992"/>
              <a:ext cx="4030301" cy="778255"/>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rgbClr val="07A59D"/>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Splitting strings into arrays</a:t>
              </a:r>
              <a:endParaRPr lang="en-US" sz="29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1856438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Iteration</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6426200" y="816324"/>
            <a:ext cx="3399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To explore and manipulate characters within a string in JavaScript, users can effortlessly use traditional for loops and dedicated string methods.</a:t>
            </a:r>
          </a:p>
        </p:txBody>
      </p:sp>
      <p:pic>
        <p:nvPicPr>
          <p:cNvPr id="9" name="Picture 8" descr="A colorful circle with a gear in the center&#10;&#10;Description automatically generated">
            <a:extLst>
              <a:ext uri="{FF2B5EF4-FFF2-40B4-BE49-F238E27FC236}">
                <a16:creationId xmlns:a16="http://schemas.microsoft.com/office/drawing/2014/main" id="{9EF0E844-B4AF-0411-32F6-EA277170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595" y="3191354"/>
            <a:ext cx="3664524" cy="3664524"/>
          </a:xfrm>
          <a:prstGeom prst="rect">
            <a:avLst/>
          </a:prstGeom>
        </p:spPr>
      </p:pic>
    </p:spTree>
    <p:extLst>
      <p:ext uri="{BB962C8B-B14F-4D97-AF65-F5344CB8AC3E}">
        <p14:creationId xmlns:p14="http://schemas.microsoft.com/office/powerpoint/2010/main" val="25477330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Iteration</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6426200" y="816324"/>
            <a:ext cx="3399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a few different ways to iterate through characters in a string in JavaScript:</a:t>
            </a:r>
          </a:p>
        </p:txBody>
      </p:sp>
      <p:grpSp>
        <p:nvGrpSpPr>
          <p:cNvPr id="16" name="Group 15">
            <a:extLst>
              <a:ext uri="{FF2B5EF4-FFF2-40B4-BE49-F238E27FC236}">
                <a16:creationId xmlns:a16="http://schemas.microsoft.com/office/drawing/2014/main" id="{F80A8021-9A1F-8E4E-B1C2-17CF43A84923}"/>
              </a:ext>
            </a:extLst>
          </p:cNvPr>
          <p:cNvGrpSpPr/>
          <p:nvPr/>
        </p:nvGrpSpPr>
        <p:grpSpPr>
          <a:xfrm>
            <a:off x="3285310" y="2902318"/>
            <a:ext cx="9685381" cy="3514601"/>
            <a:chOff x="3660629" y="2902318"/>
            <a:chExt cx="9685381" cy="3514601"/>
          </a:xfrm>
        </p:grpSpPr>
        <p:grpSp>
          <p:nvGrpSpPr>
            <p:cNvPr id="2" name="Google Shape;307;p59">
              <a:extLst>
                <a:ext uri="{FF2B5EF4-FFF2-40B4-BE49-F238E27FC236}">
                  <a16:creationId xmlns:a16="http://schemas.microsoft.com/office/drawing/2014/main" id="{DA4640BD-E2BF-9CC5-F84C-845E03E52976}"/>
                </a:ext>
              </a:extLst>
            </p:cNvPr>
            <p:cNvGrpSpPr/>
            <p:nvPr/>
          </p:nvGrpSpPr>
          <p:grpSpPr>
            <a:xfrm>
              <a:off x="7932921" y="3157991"/>
              <a:ext cx="5413089" cy="906009"/>
              <a:chOff x="5418444" y="3646767"/>
              <a:chExt cx="5413089" cy="906009"/>
            </a:xfrm>
          </p:grpSpPr>
          <p:sp>
            <p:nvSpPr>
              <p:cNvPr id="4" name="Google Shape;308;p59">
                <a:extLst>
                  <a:ext uri="{FF2B5EF4-FFF2-40B4-BE49-F238E27FC236}">
                    <a16:creationId xmlns:a16="http://schemas.microsoft.com/office/drawing/2014/main" id="{6469B627-412B-564E-683B-25148B3B39F8}"/>
                  </a:ext>
                </a:extLst>
              </p:cNvPr>
              <p:cNvSpPr/>
              <p:nvPr/>
            </p:nvSpPr>
            <p:spPr>
              <a:xfrm>
                <a:off x="5418444" y="3646767"/>
                <a:ext cx="906009" cy="906009"/>
              </a:xfrm>
              <a:prstGeom prst="ellipse">
                <a:avLst/>
              </a:prstGeom>
              <a:solidFill>
                <a:srgbClr val="EF646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chemeClr val="lt1"/>
                  </a:solidFill>
                  <a:latin typeface="Open Sans"/>
                  <a:ea typeface="Open Sans"/>
                  <a:cs typeface="Open Sans"/>
                  <a:sym typeface="Open Sans"/>
                </a:endParaRPr>
              </a:p>
            </p:txBody>
          </p:sp>
          <p:sp>
            <p:nvSpPr>
              <p:cNvPr id="5" name="Google Shape;309;p59">
                <a:extLst>
                  <a:ext uri="{FF2B5EF4-FFF2-40B4-BE49-F238E27FC236}">
                    <a16:creationId xmlns:a16="http://schemas.microsoft.com/office/drawing/2014/main" id="{C0ED0EB6-CA9D-D841-C083-F4816F8FA053}"/>
                  </a:ext>
                </a:extLst>
              </p:cNvPr>
              <p:cNvSpPr/>
              <p:nvPr/>
            </p:nvSpPr>
            <p:spPr>
              <a:xfrm>
                <a:off x="6506422" y="3646767"/>
                <a:ext cx="4325111" cy="783570"/>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Using traditional for loops</a:t>
                </a:r>
                <a:endParaRPr sz="1400" b="0" i="0" u="none" strike="noStrike" cap="none">
                  <a:solidFill>
                    <a:srgbClr val="000000"/>
                  </a:solidFill>
                  <a:latin typeface="Arial"/>
                  <a:ea typeface="Arial"/>
                  <a:cs typeface="Arial"/>
                  <a:sym typeface="Arial"/>
                </a:endParaRPr>
              </a:p>
            </p:txBody>
          </p:sp>
        </p:grpSp>
        <p:grpSp>
          <p:nvGrpSpPr>
            <p:cNvPr id="6" name="Google Shape;310;p59">
              <a:extLst>
                <a:ext uri="{FF2B5EF4-FFF2-40B4-BE49-F238E27FC236}">
                  <a16:creationId xmlns:a16="http://schemas.microsoft.com/office/drawing/2014/main" id="{B23C1AC8-F31A-7478-911A-F7ACFD30DDAB}"/>
                </a:ext>
              </a:extLst>
            </p:cNvPr>
            <p:cNvGrpSpPr/>
            <p:nvPr/>
          </p:nvGrpSpPr>
          <p:grpSpPr>
            <a:xfrm>
              <a:off x="7932921" y="4333720"/>
              <a:ext cx="5413088" cy="906009"/>
              <a:chOff x="5418444" y="4823226"/>
              <a:chExt cx="5413088" cy="906009"/>
            </a:xfrm>
          </p:grpSpPr>
          <p:sp>
            <p:nvSpPr>
              <p:cNvPr id="7" name="Google Shape;311;p59">
                <a:extLst>
                  <a:ext uri="{FF2B5EF4-FFF2-40B4-BE49-F238E27FC236}">
                    <a16:creationId xmlns:a16="http://schemas.microsoft.com/office/drawing/2014/main" id="{C994E54C-191F-813D-B606-BADDBB6F4F6A}"/>
                  </a:ext>
                </a:extLst>
              </p:cNvPr>
              <p:cNvSpPr/>
              <p:nvPr/>
            </p:nvSpPr>
            <p:spPr>
              <a:xfrm>
                <a:off x="5418444" y="4823226"/>
                <a:ext cx="906009" cy="906009"/>
              </a:xfrm>
              <a:prstGeom prst="ellipse">
                <a:avLst/>
              </a:prstGeom>
              <a:solidFill>
                <a:srgbClr val="0075C4"/>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a:t>
                </a:r>
                <a:endParaRPr sz="2200" b="0" i="0" u="none" strike="noStrike" cap="none">
                  <a:solidFill>
                    <a:schemeClr val="lt1"/>
                  </a:solidFill>
                  <a:latin typeface="Open Sans"/>
                  <a:ea typeface="Open Sans"/>
                  <a:cs typeface="Open Sans"/>
                  <a:sym typeface="Open Sans"/>
                </a:endParaRPr>
              </a:p>
            </p:txBody>
          </p:sp>
          <p:sp>
            <p:nvSpPr>
              <p:cNvPr id="8" name="Google Shape;312;p59">
                <a:extLst>
                  <a:ext uri="{FF2B5EF4-FFF2-40B4-BE49-F238E27FC236}">
                    <a16:creationId xmlns:a16="http://schemas.microsoft.com/office/drawing/2014/main" id="{4F83FD5F-3905-2A6F-3563-F0620D350889}"/>
                  </a:ext>
                </a:extLst>
              </p:cNvPr>
              <p:cNvSpPr/>
              <p:nvPr/>
            </p:nvSpPr>
            <p:spPr>
              <a:xfrm>
                <a:off x="6506421" y="4907646"/>
                <a:ext cx="4325111" cy="783570"/>
              </a:xfrm>
              <a:prstGeom prst="roundRect">
                <a:avLst>
                  <a:gd name="adj" fmla="val 16667"/>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Leveraging the charAt method</a:t>
                </a:r>
                <a:endParaRPr sz="1400" b="0" i="0" u="none" strike="noStrike" cap="none">
                  <a:solidFill>
                    <a:srgbClr val="000000"/>
                  </a:solidFill>
                  <a:latin typeface="Arial"/>
                  <a:ea typeface="Arial"/>
                  <a:cs typeface="Arial"/>
                  <a:sym typeface="Arial"/>
                </a:endParaRPr>
              </a:p>
            </p:txBody>
          </p:sp>
        </p:grpSp>
        <p:grpSp>
          <p:nvGrpSpPr>
            <p:cNvPr id="10" name="Google Shape;313;p59">
              <a:extLst>
                <a:ext uri="{FF2B5EF4-FFF2-40B4-BE49-F238E27FC236}">
                  <a16:creationId xmlns:a16="http://schemas.microsoft.com/office/drawing/2014/main" id="{3B6D33FA-F1B3-25D4-9BDE-8DBEB7C8CD04}"/>
                </a:ext>
              </a:extLst>
            </p:cNvPr>
            <p:cNvGrpSpPr/>
            <p:nvPr/>
          </p:nvGrpSpPr>
          <p:grpSpPr>
            <a:xfrm>
              <a:off x="7932921" y="5510910"/>
              <a:ext cx="5413088" cy="906009"/>
              <a:chOff x="5418444" y="5999686"/>
              <a:chExt cx="5413088" cy="906009"/>
            </a:xfrm>
          </p:grpSpPr>
          <p:sp>
            <p:nvSpPr>
              <p:cNvPr id="11" name="Google Shape;314;p59">
                <a:extLst>
                  <a:ext uri="{FF2B5EF4-FFF2-40B4-BE49-F238E27FC236}">
                    <a16:creationId xmlns:a16="http://schemas.microsoft.com/office/drawing/2014/main" id="{339ABC26-85A5-3427-EC1F-C6040E58486E}"/>
                  </a:ext>
                </a:extLst>
              </p:cNvPr>
              <p:cNvSpPr/>
              <p:nvPr/>
            </p:nvSpPr>
            <p:spPr>
              <a:xfrm>
                <a:off x="5418444" y="5999686"/>
                <a:ext cx="906009" cy="906009"/>
              </a:xfrm>
              <a:prstGeom prst="ellipse">
                <a:avLst/>
              </a:prstGeom>
              <a:solidFill>
                <a:srgbClr val="3A405A"/>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a:t>
                </a:r>
                <a:endParaRPr sz="2200" b="0" i="0" u="none" strike="noStrike" cap="none">
                  <a:solidFill>
                    <a:schemeClr val="lt1"/>
                  </a:solidFill>
                  <a:latin typeface="Open Sans"/>
                  <a:ea typeface="Open Sans"/>
                  <a:cs typeface="Open Sans"/>
                  <a:sym typeface="Open Sans"/>
                </a:endParaRPr>
              </a:p>
            </p:txBody>
          </p:sp>
          <p:sp>
            <p:nvSpPr>
              <p:cNvPr id="12" name="Google Shape;315;p59">
                <a:extLst>
                  <a:ext uri="{FF2B5EF4-FFF2-40B4-BE49-F238E27FC236}">
                    <a16:creationId xmlns:a16="http://schemas.microsoft.com/office/drawing/2014/main" id="{D8A3F5CF-82F1-015F-321D-02BA172AF5F9}"/>
                  </a:ext>
                </a:extLst>
              </p:cNvPr>
              <p:cNvSpPr/>
              <p:nvPr/>
            </p:nvSpPr>
            <p:spPr>
              <a:xfrm>
                <a:off x="6506421" y="6122125"/>
                <a:ext cx="4325111" cy="783570"/>
              </a:xfrm>
              <a:prstGeom prst="roundRect">
                <a:avLst>
                  <a:gd name="adj" fmla="val 16667"/>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Reversed string </a:t>
                </a:r>
                <a:r>
                  <a:rPr lang="en-US" sz="2200">
                    <a:solidFill>
                      <a:schemeClr val="lt1"/>
                    </a:solidFill>
                    <a:latin typeface="Open Sans"/>
                    <a:ea typeface="Open Sans"/>
                    <a:cs typeface="Open Sans"/>
                    <a:sym typeface="Open Sans"/>
                  </a:rPr>
                  <a:t>c</a:t>
                </a:r>
                <a:r>
                  <a:rPr lang="en-US" sz="2200" b="0" i="0" u="none" strike="noStrike" cap="none">
                    <a:solidFill>
                      <a:schemeClr val="lt1"/>
                    </a:solidFill>
                    <a:latin typeface="Open Sans"/>
                    <a:ea typeface="Open Sans"/>
                    <a:cs typeface="Open Sans"/>
                    <a:sym typeface="Open Sans"/>
                  </a:rPr>
                  <a:t>onstruction</a:t>
                </a:r>
                <a:endParaRPr lang="en-US" sz="1400" b="0" i="0" u="none" strike="noStrike" cap="none">
                  <a:solidFill>
                    <a:srgbClr val="000000"/>
                  </a:solidFill>
                  <a:latin typeface="Arial"/>
                  <a:ea typeface="Arial"/>
                  <a:cs typeface="Arial"/>
                  <a:sym typeface="Arial"/>
                </a:endParaRPr>
              </a:p>
            </p:txBody>
          </p:sp>
        </p:grpSp>
        <p:pic>
          <p:nvPicPr>
            <p:cNvPr id="13" name="Google Shape;318;p59">
              <a:extLst>
                <a:ext uri="{FF2B5EF4-FFF2-40B4-BE49-F238E27FC236}">
                  <a16:creationId xmlns:a16="http://schemas.microsoft.com/office/drawing/2014/main" id="{95955B73-23B1-6391-B1CF-00096AECBA4C}"/>
                </a:ext>
              </a:extLst>
            </p:cNvPr>
            <p:cNvPicPr preferRelativeResize="0"/>
            <p:nvPr/>
          </p:nvPicPr>
          <p:blipFill rotWithShape="1">
            <a:blip r:embed="rId3">
              <a:alphaModFix/>
            </a:blip>
            <a:srcRect/>
            <a:stretch/>
          </p:blipFill>
          <p:spPr>
            <a:xfrm>
              <a:off x="3660629" y="2902318"/>
              <a:ext cx="3455826" cy="3455826"/>
            </a:xfrm>
            <a:prstGeom prst="rect">
              <a:avLst/>
            </a:prstGeom>
            <a:noFill/>
            <a:ln>
              <a:noFill/>
            </a:ln>
          </p:spPr>
        </p:pic>
      </p:grpSp>
    </p:spTree>
    <p:extLst>
      <p:ext uri="{BB962C8B-B14F-4D97-AF65-F5344CB8AC3E}">
        <p14:creationId xmlns:p14="http://schemas.microsoft.com/office/powerpoint/2010/main" val="27653603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Unicode and Characters</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486400" y="816324"/>
            <a:ext cx="5300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In JavaScript, Unicode is like a universal language for characters, covering everything from letters </a:t>
            </a:r>
            <a:br>
              <a:rPr lang="en-US">
                <a:solidFill>
                  <a:srgbClr val="404040"/>
                </a:solidFill>
                <a:latin typeface="Open Sans" pitchFamily="2" charset="0"/>
              </a:rPr>
            </a:br>
            <a:r>
              <a:rPr lang="en-US">
                <a:solidFill>
                  <a:srgbClr val="404040"/>
                </a:solidFill>
                <a:latin typeface="Open Sans" pitchFamily="2" charset="0"/>
              </a:rPr>
              <a:t>to symbols.</a:t>
            </a:r>
          </a:p>
        </p:txBody>
      </p:sp>
      <p:pic>
        <p:nvPicPr>
          <p:cNvPr id="20" name="Picture 19" descr="A blue circle with green numbers&#10;&#10;Description automatically generated">
            <a:extLst>
              <a:ext uri="{FF2B5EF4-FFF2-40B4-BE49-F238E27FC236}">
                <a16:creationId xmlns:a16="http://schemas.microsoft.com/office/drawing/2014/main" id="{387C3E8D-9037-BFF5-2AE9-7DA176DBD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759" y="3494975"/>
            <a:ext cx="2752483" cy="2752483"/>
          </a:xfrm>
          <a:prstGeom prst="rect">
            <a:avLst/>
          </a:prstGeom>
        </p:spPr>
      </p:pic>
      <p:sp>
        <p:nvSpPr>
          <p:cNvPr id="2" name="Text Placeholder 4">
            <a:extLst>
              <a:ext uri="{FF2B5EF4-FFF2-40B4-BE49-F238E27FC236}">
                <a16:creationId xmlns:a16="http://schemas.microsoft.com/office/drawing/2014/main" id="{81EDA809-5ABD-3984-6185-569B471F2B75}"/>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JavaScript naturally supports Unicode, using unique codes for each character. This means users can easily include characters from various scripts.</a:t>
            </a:r>
          </a:p>
        </p:txBody>
      </p:sp>
    </p:spTree>
    <p:extLst>
      <p:ext uri="{BB962C8B-B14F-4D97-AF65-F5344CB8AC3E}">
        <p14:creationId xmlns:p14="http://schemas.microsoft.com/office/powerpoint/2010/main" val="2770194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409" name="Google Shape;409;p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DOM and JavaScript</a:t>
            </a:r>
            <a:endParaRPr/>
          </a:p>
        </p:txBody>
      </p:sp>
      <p:grpSp>
        <p:nvGrpSpPr>
          <p:cNvPr id="411" name="Google Shape;411;p30"/>
          <p:cNvGrpSpPr/>
          <p:nvPr/>
        </p:nvGrpSpPr>
        <p:grpSpPr>
          <a:xfrm>
            <a:off x="2945277" y="3976757"/>
            <a:ext cx="10365446" cy="3368741"/>
            <a:chOff x="3487776" y="3771934"/>
            <a:chExt cx="10365446" cy="3368741"/>
          </a:xfrm>
        </p:grpSpPr>
        <p:pic>
          <p:nvPicPr>
            <p:cNvPr id="412" name="Google Shape;412;p30"/>
            <p:cNvPicPr preferRelativeResize="0"/>
            <p:nvPr/>
          </p:nvPicPr>
          <p:blipFill rotWithShape="1">
            <a:blip r:embed="rId3">
              <a:alphaModFix/>
            </a:blip>
            <a:srcRect/>
            <a:stretch/>
          </p:blipFill>
          <p:spPr>
            <a:xfrm>
              <a:off x="3487776" y="3771934"/>
              <a:ext cx="3470271" cy="3138073"/>
            </a:xfrm>
            <a:prstGeom prst="rect">
              <a:avLst/>
            </a:prstGeom>
            <a:noFill/>
            <a:ln>
              <a:noFill/>
            </a:ln>
          </p:spPr>
        </p:pic>
        <p:pic>
          <p:nvPicPr>
            <p:cNvPr id="413" name="Google Shape;413;p30"/>
            <p:cNvPicPr preferRelativeResize="0"/>
            <p:nvPr/>
          </p:nvPicPr>
          <p:blipFill rotWithShape="1">
            <a:blip r:embed="rId4">
              <a:alphaModFix/>
            </a:blip>
            <a:srcRect/>
            <a:stretch/>
          </p:blipFill>
          <p:spPr>
            <a:xfrm>
              <a:off x="10024042" y="3771934"/>
              <a:ext cx="3829180" cy="3368741"/>
            </a:xfrm>
            <a:prstGeom prst="rect">
              <a:avLst/>
            </a:prstGeom>
            <a:noFill/>
            <a:ln>
              <a:noFill/>
            </a:ln>
          </p:spPr>
        </p:pic>
      </p:grpSp>
      <p:sp>
        <p:nvSpPr>
          <p:cNvPr id="5" name="Brandline_LVC">
            <a:extLst>
              <a:ext uri="{FF2B5EF4-FFF2-40B4-BE49-F238E27FC236}">
                <a16:creationId xmlns:a16="http://schemas.microsoft.com/office/drawing/2014/main" id="{926B3FF6-1AB1-B208-6196-2AD6E7C97754}"/>
              </a:ext>
            </a:extLst>
          </p:cNvPr>
          <p:cNvSpPr/>
          <p:nvPr/>
        </p:nvSpPr>
        <p:spPr>
          <a:xfrm>
            <a:off x="5930900" y="816324"/>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F9441392-9D5C-9AE9-BA94-828BBEAA0B30}"/>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DOM is not a programming language, but it is required for JavaScript to have a model or notion of web pages (HTML documents) and SVG documents.</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Unicode and Characters</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486400" y="816324"/>
            <a:ext cx="5300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IN">
                <a:solidFill>
                  <a:srgbClr val="404040"/>
                </a:solidFill>
                <a:latin typeface="Open Sans" pitchFamily="2" charset="0"/>
              </a:rPr>
              <a:t>The following</a:t>
            </a:r>
            <a:r>
              <a:rPr lang="en-US">
                <a:solidFill>
                  <a:srgbClr val="404040"/>
                </a:solidFill>
                <a:latin typeface="Open Sans" pitchFamily="2" charset="0"/>
              </a:rPr>
              <a:t> primarily focuses on explaining key concepts and use cases related to Unicode in JavaScript strings:</a:t>
            </a:r>
          </a:p>
        </p:txBody>
      </p:sp>
      <p:grpSp>
        <p:nvGrpSpPr>
          <p:cNvPr id="43" name="Group 42">
            <a:extLst>
              <a:ext uri="{FF2B5EF4-FFF2-40B4-BE49-F238E27FC236}">
                <a16:creationId xmlns:a16="http://schemas.microsoft.com/office/drawing/2014/main" id="{C95F0FCE-EE88-22EF-5F5A-FA92ABE97905}"/>
              </a:ext>
            </a:extLst>
          </p:cNvPr>
          <p:cNvGrpSpPr/>
          <p:nvPr/>
        </p:nvGrpSpPr>
        <p:grpSpPr>
          <a:xfrm>
            <a:off x="3396836" y="3195026"/>
            <a:ext cx="9762817" cy="3601882"/>
            <a:chOff x="2772571" y="3163340"/>
            <a:chExt cx="11813007" cy="4358278"/>
          </a:xfrm>
        </p:grpSpPr>
        <p:grpSp>
          <p:nvGrpSpPr>
            <p:cNvPr id="2" name="Group 1">
              <a:extLst>
                <a:ext uri="{FF2B5EF4-FFF2-40B4-BE49-F238E27FC236}">
                  <a16:creationId xmlns:a16="http://schemas.microsoft.com/office/drawing/2014/main" id="{B86BF55B-C6D8-054F-34B9-F0ED1EF3D7B3}"/>
                </a:ext>
              </a:extLst>
            </p:cNvPr>
            <p:cNvGrpSpPr/>
            <p:nvPr/>
          </p:nvGrpSpPr>
          <p:grpSpPr>
            <a:xfrm>
              <a:off x="4283091" y="3481388"/>
              <a:ext cx="4214187" cy="1627665"/>
              <a:chOff x="1638916" y="2052839"/>
              <a:chExt cx="2657343" cy="1342823"/>
            </a:xfrm>
          </p:grpSpPr>
          <p:cxnSp>
            <p:nvCxnSpPr>
              <p:cNvPr id="4" name="Straight Connector 3">
                <a:extLst>
                  <a:ext uri="{FF2B5EF4-FFF2-40B4-BE49-F238E27FC236}">
                    <a16:creationId xmlns:a16="http://schemas.microsoft.com/office/drawing/2014/main" id="{96FCC652-C60A-640C-BB96-D66F61B6FFB8}"/>
                  </a:ext>
                </a:extLst>
              </p:cNvPr>
              <p:cNvCxnSpPr/>
              <p:nvPr/>
            </p:nvCxnSpPr>
            <p:spPr>
              <a:xfrm flipV="1">
                <a:off x="1638916" y="2052839"/>
                <a:ext cx="1342823" cy="1342823"/>
              </a:xfrm>
              <a:prstGeom prst="line">
                <a:avLst/>
              </a:prstGeom>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E7B96BC4-326C-BA95-E11A-A6262F2FB0F8}"/>
                  </a:ext>
                </a:extLst>
              </p:cNvPr>
              <p:cNvCxnSpPr>
                <a:cxnSpLocks/>
              </p:cNvCxnSpPr>
              <p:nvPr/>
            </p:nvCxnSpPr>
            <p:spPr>
              <a:xfrm>
                <a:off x="2981739" y="2052839"/>
                <a:ext cx="1314520" cy="0"/>
              </a:xfrm>
              <a:prstGeom prst="line">
                <a:avLst/>
              </a:prstGeom>
              <a:ln>
                <a:tailEnd type="oval" w="lg" len="lg"/>
              </a:ln>
            </p:spPr>
            <p:style>
              <a:lnRef idx="1">
                <a:schemeClr val="dk1"/>
              </a:lnRef>
              <a:fillRef idx="0">
                <a:schemeClr val="dk1"/>
              </a:fillRef>
              <a:effectRef idx="0">
                <a:schemeClr val="dk1"/>
              </a:effectRef>
              <a:fontRef idx="minor">
                <a:schemeClr val="tx1"/>
              </a:fontRef>
            </p:style>
          </p:cxnSp>
        </p:grpSp>
        <p:cxnSp>
          <p:nvCxnSpPr>
            <p:cNvPr id="6" name="Straight Connector 5">
              <a:extLst>
                <a:ext uri="{FF2B5EF4-FFF2-40B4-BE49-F238E27FC236}">
                  <a16:creationId xmlns:a16="http://schemas.microsoft.com/office/drawing/2014/main" id="{D0C2C09B-083B-6137-5323-5E8E95F37C00}"/>
                </a:ext>
              </a:extLst>
            </p:cNvPr>
            <p:cNvCxnSpPr>
              <a:cxnSpLocks/>
            </p:cNvCxnSpPr>
            <p:nvPr/>
          </p:nvCxnSpPr>
          <p:spPr>
            <a:xfrm>
              <a:off x="4283091" y="5190435"/>
              <a:ext cx="4214186" cy="0"/>
            </a:xfrm>
            <a:prstGeom prst="line">
              <a:avLst/>
            </a:prstGeom>
            <a:ln>
              <a:tailEnd type="oval" w="lg" len="lg"/>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A3C46FAB-9231-0479-1A8B-AED8B8A986C5}"/>
                </a:ext>
              </a:extLst>
            </p:cNvPr>
            <p:cNvGrpSpPr/>
            <p:nvPr/>
          </p:nvGrpSpPr>
          <p:grpSpPr>
            <a:xfrm flipV="1">
              <a:off x="4283091" y="5288232"/>
              <a:ext cx="4214186" cy="1627665"/>
              <a:chOff x="1638916" y="2052839"/>
              <a:chExt cx="2657342" cy="1342823"/>
            </a:xfrm>
          </p:grpSpPr>
          <p:cxnSp>
            <p:nvCxnSpPr>
              <p:cNvPr id="8" name="Straight Connector 7">
                <a:extLst>
                  <a:ext uri="{FF2B5EF4-FFF2-40B4-BE49-F238E27FC236}">
                    <a16:creationId xmlns:a16="http://schemas.microsoft.com/office/drawing/2014/main" id="{9ED91EC1-9085-451C-44A1-530DA671A678}"/>
                  </a:ext>
                </a:extLst>
              </p:cNvPr>
              <p:cNvCxnSpPr/>
              <p:nvPr/>
            </p:nvCxnSpPr>
            <p:spPr>
              <a:xfrm flipV="1">
                <a:off x="1638916" y="2052839"/>
                <a:ext cx="1342823" cy="1342823"/>
              </a:xfrm>
              <a:prstGeom prst="line">
                <a:avLst/>
              </a:prstGeom>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14CC138-869B-5BC7-7AFA-9CC9B2334423}"/>
                  </a:ext>
                </a:extLst>
              </p:cNvPr>
              <p:cNvCxnSpPr>
                <a:cxnSpLocks/>
              </p:cNvCxnSpPr>
              <p:nvPr/>
            </p:nvCxnSpPr>
            <p:spPr>
              <a:xfrm flipV="1">
                <a:off x="2981739" y="2052839"/>
                <a:ext cx="1314519" cy="0"/>
              </a:xfrm>
              <a:prstGeom prst="line">
                <a:avLst/>
              </a:prstGeom>
              <a:ln>
                <a:tailEnd type="oval" w="lg" len="lg"/>
              </a:ln>
            </p:spPr>
            <p:style>
              <a:lnRef idx="1">
                <a:schemeClr val="dk1"/>
              </a:lnRef>
              <a:fillRef idx="0">
                <a:schemeClr val="dk1"/>
              </a:fillRef>
              <a:effectRef idx="0">
                <a:schemeClr val="dk1"/>
              </a:effectRef>
              <a:fontRef idx="minor">
                <a:schemeClr val="tx1"/>
              </a:fontRef>
            </p:style>
          </p:cxnSp>
        </p:grpSp>
        <p:sp>
          <p:nvSpPr>
            <p:cNvPr id="10" name="Oval 21">
              <a:extLst>
                <a:ext uri="{FF2B5EF4-FFF2-40B4-BE49-F238E27FC236}">
                  <a16:creationId xmlns:a16="http://schemas.microsoft.com/office/drawing/2014/main" id="{112C7725-1126-A864-BBD5-C9F8DE3CDDF0}"/>
                </a:ext>
              </a:extLst>
            </p:cNvPr>
            <p:cNvSpPr>
              <a:spLocks noChangeArrowheads="1"/>
            </p:cNvSpPr>
            <p:nvPr/>
          </p:nvSpPr>
          <p:spPr bwMode="auto">
            <a:xfrm>
              <a:off x="2772571" y="3933365"/>
              <a:ext cx="2403379" cy="2401455"/>
            </a:xfrm>
            <a:prstGeom prst="ellipse">
              <a:avLst/>
            </a:prstGeom>
            <a:solidFill>
              <a:srgbClr val="FFFFFF"/>
            </a:solidFill>
            <a:ln w="69850" cap="flat">
              <a:solidFill>
                <a:srgbClr val="8C8C8C"/>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40" name="TextBox 39">
              <a:extLst>
                <a:ext uri="{FF2B5EF4-FFF2-40B4-BE49-F238E27FC236}">
                  <a16:creationId xmlns:a16="http://schemas.microsoft.com/office/drawing/2014/main" id="{298527A4-99BB-B5E2-BF9C-CFA22E8DE6AF}"/>
                </a:ext>
              </a:extLst>
            </p:cNvPr>
            <p:cNvSpPr txBox="1"/>
            <p:nvPr/>
          </p:nvSpPr>
          <p:spPr>
            <a:xfrm>
              <a:off x="8805444" y="3163340"/>
              <a:ext cx="5365898" cy="553183"/>
            </a:xfrm>
            <a:prstGeom prst="rect">
              <a:avLst/>
            </a:prstGeom>
            <a:noFill/>
          </p:spPr>
          <p:txBody>
            <a:bodyPr wrap="square" rtlCol="0">
              <a:spAutoFit/>
            </a:bodyPr>
            <a:lstStyle/>
            <a:p>
              <a:pPr defTabSz="1219170">
                <a:lnSpc>
                  <a:spcPct val="115000"/>
                </a:lnSpc>
                <a:buClrTx/>
              </a:pPr>
              <a:r>
                <a:rPr lang="en-US" sz="2200">
                  <a:solidFill>
                    <a:srgbClr val="404040"/>
                  </a:solidFill>
                  <a:latin typeface="Open Sans" pitchFamily="2" charset="0"/>
                  <a:ea typeface="Open Sans Semibold" panose="020B0604020202020204" charset="0"/>
                  <a:cs typeface="Open Sans Semibold" panose="020B0604020202020204" charset="0"/>
                </a:rPr>
                <a:t>Check Unicode code points</a:t>
              </a:r>
              <a:endParaRPr lang="en-US" sz="2200" kern="1200">
                <a:solidFill>
                  <a:srgbClr val="404040"/>
                </a:solidFill>
                <a:latin typeface="Open Sans" pitchFamily="2" charset="0"/>
                <a:ea typeface="Open Sans Semibold" panose="020B0604020202020204" charset="0"/>
                <a:cs typeface="Open Sans Semibold" panose="020B0604020202020204" charset="0"/>
              </a:endParaRPr>
            </a:p>
          </p:txBody>
        </p:sp>
        <p:sp>
          <p:nvSpPr>
            <p:cNvPr id="41" name="TextBox 40">
              <a:extLst>
                <a:ext uri="{FF2B5EF4-FFF2-40B4-BE49-F238E27FC236}">
                  <a16:creationId xmlns:a16="http://schemas.microsoft.com/office/drawing/2014/main" id="{55429C85-C4BF-724E-AB57-6EBF94B1EE42}"/>
                </a:ext>
              </a:extLst>
            </p:cNvPr>
            <p:cNvSpPr txBox="1"/>
            <p:nvPr/>
          </p:nvSpPr>
          <p:spPr>
            <a:xfrm>
              <a:off x="8801316" y="4884498"/>
              <a:ext cx="5784262" cy="553183"/>
            </a:xfrm>
            <a:prstGeom prst="rect">
              <a:avLst/>
            </a:prstGeom>
            <a:noFill/>
          </p:spPr>
          <p:txBody>
            <a:bodyPr wrap="square" rtlCol="0">
              <a:spAutoFit/>
            </a:bodyPr>
            <a:lstStyle/>
            <a:p>
              <a:pPr defTabSz="1219170">
                <a:lnSpc>
                  <a:spcPct val="115000"/>
                </a:lnSpc>
                <a:buClrTx/>
              </a:pPr>
              <a:r>
                <a:rPr lang="en-US" sz="2200">
                  <a:solidFill>
                    <a:srgbClr val="404040"/>
                  </a:solidFill>
                  <a:latin typeface="Open Sans" pitchFamily="2" charset="0"/>
                  <a:ea typeface="Open Sans Semibold" panose="020B0604020202020204" charset="0"/>
                  <a:cs typeface="Open Sans Semibold" panose="020B0604020202020204" charset="0"/>
                </a:rPr>
                <a:t>Deal with different characters</a:t>
              </a:r>
              <a:endParaRPr lang="en-US" sz="2200" kern="1200">
                <a:solidFill>
                  <a:srgbClr val="404040"/>
                </a:solidFill>
                <a:latin typeface="Open Sans" pitchFamily="2" charset="0"/>
                <a:ea typeface="Open Sans Semibold" panose="020B0604020202020204" charset="0"/>
                <a:cs typeface="Open Sans Semibold" panose="020B0604020202020204" charset="0"/>
              </a:endParaRPr>
            </a:p>
          </p:txBody>
        </p:sp>
        <p:sp>
          <p:nvSpPr>
            <p:cNvPr id="42" name="TextBox 41">
              <a:extLst>
                <a:ext uri="{FF2B5EF4-FFF2-40B4-BE49-F238E27FC236}">
                  <a16:creationId xmlns:a16="http://schemas.microsoft.com/office/drawing/2014/main" id="{A7539079-B502-C4C1-24C4-E2DD9399D4C9}"/>
                </a:ext>
              </a:extLst>
            </p:cNvPr>
            <p:cNvSpPr txBox="1"/>
            <p:nvPr/>
          </p:nvSpPr>
          <p:spPr>
            <a:xfrm>
              <a:off x="8801316" y="6497336"/>
              <a:ext cx="5020141" cy="1024282"/>
            </a:xfrm>
            <a:prstGeom prst="rect">
              <a:avLst/>
            </a:prstGeom>
            <a:noFill/>
          </p:spPr>
          <p:txBody>
            <a:bodyPr wrap="square" rtlCol="0">
              <a:spAutoFit/>
            </a:bodyPr>
            <a:lstStyle/>
            <a:p>
              <a:pPr defTabSz="1219170">
                <a:lnSpc>
                  <a:spcPct val="115000"/>
                </a:lnSpc>
                <a:buClrTx/>
              </a:pPr>
              <a:r>
                <a:rPr lang="en-US" sz="2200">
                  <a:solidFill>
                    <a:srgbClr val="404040"/>
                  </a:solidFill>
                  <a:latin typeface="Open Sans" pitchFamily="2" charset="0"/>
                  <a:ea typeface="Open Sans Semibold" panose="020B0604020202020204" charset="0"/>
                  <a:cs typeface="Open Sans Semibold" panose="020B0604020202020204" charset="0"/>
                </a:rPr>
                <a:t>Perform simple string manipulation with Unicode</a:t>
              </a:r>
              <a:endParaRPr lang="en-US" sz="2200" kern="1200">
                <a:solidFill>
                  <a:srgbClr val="404040"/>
                </a:solidFill>
                <a:latin typeface="Open Sans" pitchFamily="2" charset="0"/>
                <a:ea typeface="Open Sans Semibold" panose="020B0604020202020204" charset="0"/>
                <a:cs typeface="Open Sans Semibold" panose="020B0604020202020204" charset="0"/>
              </a:endParaRPr>
            </a:p>
          </p:txBody>
        </p:sp>
      </p:grpSp>
      <p:pic>
        <p:nvPicPr>
          <p:cNvPr id="16" name="Google Shape;318;p59">
            <a:extLst>
              <a:ext uri="{FF2B5EF4-FFF2-40B4-BE49-F238E27FC236}">
                <a16:creationId xmlns:a16="http://schemas.microsoft.com/office/drawing/2014/main" id="{F52F65AD-2828-02E5-B1E5-E9C60F474779}"/>
              </a:ext>
            </a:extLst>
          </p:cNvPr>
          <p:cNvPicPr preferRelativeResize="0"/>
          <p:nvPr/>
        </p:nvPicPr>
        <p:blipFill rotWithShape="1">
          <a:blip r:embed="rId3">
            <a:alphaModFix/>
          </a:blip>
          <a:srcRect/>
          <a:stretch/>
        </p:blipFill>
        <p:spPr>
          <a:xfrm>
            <a:off x="3414606" y="3841296"/>
            <a:ext cx="1950724" cy="1950724"/>
          </a:xfrm>
          <a:prstGeom prst="rect">
            <a:avLst/>
          </a:prstGeom>
          <a:noFill/>
          <a:ln>
            <a:noFill/>
          </a:ln>
        </p:spPr>
      </p:pic>
    </p:spTree>
    <p:extLst>
      <p:ext uri="{BB962C8B-B14F-4D97-AF65-F5344CB8AC3E}">
        <p14:creationId xmlns:p14="http://schemas.microsoft.com/office/powerpoint/2010/main" val="30571559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Regular Expressions</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918200" y="816324"/>
            <a:ext cx="44351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They are also known as Regex, a powerful tool in programming that helps efficiently navigate and manipulate strings by finding specific patterns.</a:t>
            </a:r>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23BC2D3E-576C-3AD6-BBA0-A2FB12052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367" y="3619757"/>
            <a:ext cx="2502919" cy="2502919"/>
          </a:xfrm>
          <a:prstGeom prst="rect">
            <a:avLst/>
          </a:prstGeom>
        </p:spPr>
      </p:pic>
      <p:pic>
        <p:nvPicPr>
          <p:cNvPr id="29" name="Picture 28">
            <a:extLst>
              <a:ext uri="{FF2B5EF4-FFF2-40B4-BE49-F238E27FC236}">
                <a16:creationId xmlns:a16="http://schemas.microsoft.com/office/drawing/2014/main" id="{7C1AB764-36E3-A476-954C-CEB0AB46F699}"/>
              </a:ext>
            </a:extLst>
          </p:cNvPr>
          <p:cNvPicPr>
            <a:picLocks noChangeAspect="1"/>
          </p:cNvPicPr>
          <p:nvPr/>
        </p:nvPicPr>
        <p:blipFill>
          <a:blip r:embed="rId4"/>
          <a:stretch>
            <a:fillRect/>
          </a:stretch>
        </p:blipFill>
        <p:spPr>
          <a:xfrm>
            <a:off x="3962065" y="3619757"/>
            <a:ext cx="2502570" cy="2502570"/>
          </a:xfrm>
          <a:prstGeom prst="rect">
            <a:avLst/>
          </a:prstGeom>
        </p:spPr>
      </p:pic>
      <p:sp>
        <p:nvSpPr>
          <p:cNvPr id="2" name="Text Placeholder 4">
            <a:extLst>
              <a:ext uri="{FF2B5EF4-FFF2-40B4-BE49-F238E27FC236}">
                <a16:creationId xmlns:a16="http://schemas.microsoft.com/office/drawing/2014/main" id="{39C6DDCD-91BC-E034-6340-3A02A39316CC}"/>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Regex is a character sequence defining a search pattern, enabling the specification of rules for matching strings, from single characters to intricate combinations.</a:t>
            </a:r>
          </a:p>
        </p:txBody>
      </p:sp>
    </p:spTree>
    <p:extLst>
      <p:ext uri="{BB962C8B-B14F-4D97-AF65-F5344CB8AC3E}">
        <p14:creationId xmlns:p14="http://schemas.microsoft.com/office/powerpoint/2010/main" val="901578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RegExp Object</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6553201" y="816324"/>
            <a:ext cx="3163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In JavaScript, the primary tool for working with regular expressions is the RegExp object.</a:t>
            </a:r>
          </a:p>
        </p:txBody>
      </p:sp>
      <p:pic>
        <p:nvPicPr>
          <p:cNvPr id="6" name="Picture 5" descr="A yellow paper with text and a black background&#10;&#10;Description automatically generated">
            <a:extLst>
              <a:ext uri="{FF2B5EF4-FFF2-40B4-BE49-F238E27FC236}">
                <a16:creationId xmlns:a16="http://schemas.microsoft.com/office/drawing/2014/main" id="{0C475477-87BA-4D90-F50C-E5629F350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759" y="3494975"/>
            <a:ext cx="2752483" cy="2752483"/>
          </a:xfrm>
          <a:prstGeom prst="rect">
            <a:avLst/>
          </a:prstGeom>
        </p:spPr>
      </p:pic>
      <p:sp>
        <p:nvSpPr>
          <p:cNvPr id="2" name="Text Placeholder 4">
            <a:extLst>
              <a:ext uri="{FF2B5EF4-FFF2-40B4-BE49-F238E27FC236}">
                <a16:creationId xmlns:a16="http://schemas.microsoft.com/office/drawing/2014/main" id="{4887859E-C55B-DF7E-33D5-478D456CB27F}"/>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This object provides methods for matching text with a pattern, searching for patterns within strings, and replacing matched patterns with new text.</a:t>
            </a:r>
          </a:p>
        </p:txBody>
      </p:sp>
    </p:spTree>
    <p:extLst>
      <p:ext uri="{BB962C8B-B14F-4D97-AF65-F5344CB8AC3E}">
        <p14:creationId xmlns:p14="http://schemas.microsoft.com/office/powerpoint/2010/main" val="14477914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Regular Expressions: Key Concepts</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4318000" y="816324"/>
            <a:ext cx="76379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4625993" y="1512833"/>
            <a:ext cx="7028726"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the key concepts of Regex:</a:t>
            </a:r>
          </a:p>
        </p:txBody>
      </p:sp>
      <p:grpSp>
        <p:nvGrpSpPr>
          <p:cNvPr id="4" name="Group 3">
            <a:extLst>
              <a:ext uri="{FF2B5EF4-FFF2-40B4-BE49-F238E27FC236}">
                <a16:creationId xmlns:a16="http://schemas.microsoft.com/office/drawing/2014/main" id="{A8FB3697-FE33-7DEA-BAB0-7CC64B0E77E4}"/>
              </a:ext>
            </a:extLst>
          </p:cNvPr>
          <p:cNvGrpSpPr/>
          <p:nvPr/>
        </p:nvGrpSpPr>
        <p:grpSpPr>
          <a:xfrm>
            <a:off x="4362825" y="2966207"/>
            <a:ext cx="7530350" cy="5155293"/>
            <a:chOff x="3887116" y="2966207"/>
            <a:chExt cx="7530350" cy="5155293"/>
          </a:xfrm>
        </p:grpSpPr>
        <p:sp>
          <p:nvSpPr>
            <p:cNvPr id="43" name="Freeform 86">
              <a:extLst>
                <a:ext uri="{FF2B5EF4-FFF2-40B4-BE49-F238E27FC236}">
                  <a16:creationId xmlns:a16="http://schemas.microsoft.com/office/drawing/2014/main" id="{33845783-C3DB-37A0-7F53-8F0B1255F6E8}"/>
                </a:ext>
              </a:extLst>
            </p:cNvPr>
            <p:cNvSpPr/>
            <p:nvPr/>
          </p:nvSpPr>
          <p:spPr>
            <a:xfrm rot="18360000">
              <a:off x="5219311" y="4712162"/>
              <a:ext cx="1258231" cy="33568"/>
            </a:xfrm>
            <a:custGeom>
              <a:avLst/>
              <a:gdLst>
                <a:gd name="connsiteX0" fmla="*/ 0 w 856384"/>
                <a:gd name="connsiteY0" fmla="*/ 11423 h 22847"/>
                <a:gd name="connsiteX1" fmla="*/ 856384 w 856384"/>
                <a:gd name="connsiteY1" fmla="*/ 11423 h 22847"/>
              </a:gdLst>
              <a:ahLst/>
              <a:cxnLst>
                <a:cxn ang="0">
                  <a:pos x="connsiteX0" y="connsiteY0"/>
                </a:cxn>
                <a:cxn ang="0">
                  <a:pos x="connsiteX1" y="connsiteY1"/>
                </a:cxn>
              </a:cxnLst>
              <a:rect l="l" t="t" r="r" b="b"/>
              <a:pathLst>
                <a:path w="856384" h="22847">
                  <a:moveTo>
                    <a:pt x="0" y="11423"/>
                  </a:moveTo>
                  <a:lnTo>
                    <a:pt x="856384" y="11423"/>
                  </a:lnTo>
                </a:path>
              </a:pathLst>
            </a:custGeom>
            <a:noFill/>
            <a:ln>
              <a:solidFill>
                <a:schemeClr val="accent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45744" tIns="-17755" rIns="745748" bIns="-17753" numCol="1" spcCol="1270" anchor="ctr" anchorCtr="0">
              <a:noAutofit/>
            </a:bodyPr>
            <a:lstStyle/>
            <a:p>
              <a:pPr algn="ctr" defTabSz="395116">
                <a:lnSpc>
                  <a:spcPct val="90000"/>
                </a:lnSpc>
                <a:spcBef>
                  <a:spcPct val="0"/>
                </a:spcBef>
                <a:spcAft>
                  <a:spcPct val="35000"/>
                </a:spcAft>
              </a:pPr>
              <a:endParaRPr lang="en-US" sz="889">
                <a:solidFill>
                  <a:srgbClr val="44494E">
                    <a:hueOff val="0"/>
                    <a:satOff val="0"/>
                    <a:lumOff val="0"/>
                    <a:alphaOff val="0"/>
                  </a:srgbClr>
                </a:solidFill>
              </a:endParaRPr>
            </a:p>
          </p:txBody>
        </p:sp>
        <p:sp>
          <p:nvSpPr>
            <p:cNvPr id="45" name="Freeform 88">
              <a:extLst>
                <a:ext uri="{FF2B5EF4-FFF2-40B4-BE49-F238E27FC236}">
                  <a16:creationId xmlns:a16="http://schemas.microsoft.com/office/drawing/2014/main" id="{0F0258E4-0DD3-BCFC-5A23-BADB5B16B2A8}"/>
                </a:ext>
              </a:extLst>
            </p:cNvPr>
            <p:cNvSpPr/>
            <p:nvPr/>
          </p:nvSpPr>
          <p:spPr>
            <a:xfrm rot="20520000">
              <a:off x="5654342" y="5310932"/>
              <a:ext cx="1258231" cy="33568"/>
            </a:xfrm>
            <a:custGeom>
              <a:avLst/>
              <a:gdLst>
                <a:gd name="connsiteX0" fmla="*/ 0 w 856384"/>
                <a:gd name="connsiteY0" fmla="*/ 11423 h 22847"/>
                <a:gd name="connsiteX1" fmla="*/ 856384 w 856384"/>
                <a:gd name="connsiteY1" fmla="*/ 11423 h 22847"/>
              </a:gdLst>
              <a:ahLst/>
              <a:cxnLst>
                <a:cxn ang="0">
                  <a:pos x="connsiteX0" y="connsiteY0"/>
                </a:cxn>
                <a:cxn ang="0">
                  <a:pos x="connsiteX1" y="connsiteY1"/>
                </a:cxn>
              </a:cxnLst>
              <a:rect l="l" t="t" r="r" b="b"/>
              <a:pathLst>
                <a:path w="856384" h="22847">
                  <a:moveTo>
                    <a:pt x="0" y="11423"/>
                  </a:moveTo>
                  <a:lnTo>
                    <a:pt x="856384" y="11423"/>
                  </a:lnTo>
                </a:path>
              </a:pathLst>
            </a:custGeom>
            <a:noFill/>
            <a:ln>
              <a:solidFill>
                <a:schemeClr val="accent3"/>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45746" tIns="-17753" rIns="745746" bIns="-17755" numCol="1" spcCol="1270" anchor="ctr" anchorCtr="0">
              <a:noAutofit/>
            </a:bodyPr>
            <a:lstStyle/>
            <a:p>
              <a:pPr algn="ctr" defTabSz="395116">
                <a:lnSpc>
                  <a:spcPct val="90000"/>
                </a:lnSpc>
                <a:spcBef>
                  <a:spcPct val="0"/>
                </a:spcBef>
                <a:spcAft>
                  <a:spcPct val="35000"/>
                </a:spcAft>
              </a:pPr>
              <a:endParaRPr lang="en-US" sz="889">
                <a:solidFill>
                  <a:srgbClr val="44494E">
                    <a:hueOff val="0"/>
                    <a:satOff val="0"/>
                    <a:lumOff val="0"/>
                    <a:alphaOff val="0"/>
                  </a:srgbClr>
                </a:solidFill>
              </a:endParaRPr>
            </a:p>
          </p:txBody>
        </p:sp>
        <p:sp>
          <p:nvSpPr>
            <p:cNvPr id="47" name="Freeform 90">
              <a:extLst>
                <a:ext uri="{FF2B5EF4-FFF2-40B4-BE49-F238E27FC236}">
                  <a16:creationId xmlns:a16="http://schemas.microsoft.com/office/drawing/2014/main" id="{A9E8F9A6-5D85-84A9-9AFD-64B2DA9413CA}"/>
                </a:ext>
              </a:extLst>
            </p:cNvPr>
            <p:cNvSpPr/>
            <p:nvPr/>
          </p:nvSpPr>
          <p:spPr>
            <a:xfrm rot="1080000">
              <a:off x="5654342" y="6051052"/>
              <a:ext cx="1258231" cy="33568"/>
            </a:xfrm>
            <a:custGeom>
              <a:avLst/>
              <a:gdLst>
                <a:gd name="connsiteX0" fmla="*/ 0 w 856384"/>
                <a:gd name="connsiteY0" fmla="*/ 11423 h 22847"/>
                <a:gd name="connsiteX1" fmla="*/ 856384 w 856384"/>
                <a:gd name="connsiteY1" fmla="*/ 11423 h 22847"/>
              </a:gdLst>
              <a:ahLst/>
              <a:cxnLst>
                <a:cxn ang="0">
                  <a:pos x="connsiteX0" y="connsiteY0"/>
                </a:cxn>
                <a:cxn ang="0">
                  <a:pos x="connsiteX1" y="connsiteY1"/>
                </a:cxn>
              </a:cxnLst>
              <a:rect l="l" t="t" r="r" b="b"/>
              <a:pathLst>
                <a:path w="856384" h="22847">
                  <a:moveTo>
                    <a:pt x="0" y="11423"/>
                  </a:moveTo>
                  <a:lnTo>
                    <a:pt x="856384" y="11423"/>
                  </a:lnTo>
                </a:path>
              </a:pathLst>
            </a:custGeom>
            <a:noFill/>
            <a:ln>
              <a:solidFill>
                <a:schemeClr val="accent4"/>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45748" tIns="-17755" rIns="745744" bIns="-17753" numCol="1" spcCol="1270" anchor="ctr" anchorCtr="0">
              <a:noAutofit/>
            </a:bodyPr>
            <a:lstStyle/>
            <a:p>
              <a:pPr algn="ctr" defTabSz="395116">
                <a:lnSpc>
                  <a:spcPct val="90000"/>
                </a:lnSpc>
                <a:spcBef>
                  <a:spcPct val="0"/>
                </a:spcBef>
                <a:spcAft>
                  <a:spcPct val="35000"/>
                </a:spcAft>
              </a:pPr>
              <a:endParaRPr lang="en-US" sz="889">
                <a:solidFill>
                  <a:srgbClr val="44494E">
                    <a:hueOff val="0"/>
                    <a:satOff val="0"/>
                    <a:lumOff val="0"/>
                    <a:alphaOff val="0"/>
                  </a:srgbClr>
                </a:solidFill>
              </a:endParaRPr>
            </a:p>
          </p:txBody>
        </p:sp>
        <p:sp>
          <p:nvSpPr>
            <p:cNvPr id="49" name="Freeform 92">
              <a:extLst>
                <a:ext uri="{FF2B5EF4-FFF2-40B4-BE49-F238E27FC236}">
                  <a16:creationId xmlns:a16="http://schemas.microsoft.com/office/drawing/2014/main" id="{0D4BBA32-F6C0-9197-7C34-D2DD058E15B1}"/>
                </a:ext>
              </a:extLst>
            </p:cNvPr>
            <p:cNvSpPr/>
            <p:nvPr/>
          </p:nvSpPr>
          <p:spPr>
            <a:xfrm rot="3240000">
              <a:off x="5219311" y="6649822"/>
              <a:ext cx="1258231" cy="33568"/>
            </a:xfrm>
            <a:custGeom>
              <a:avLst/>
              <a:gdLst>
                <a:gd name="connsiteX0" fmla="*/ 0 w 856384"/>
                <a:gd name="connsiteY0" fmla="*/ 11423 h 22847"/>
                <a:gd name="connsiteX1" fmla="*/ 856384 w 856384"/>
                <a:gd name="connsiteY1" fmla="*/ 11423 h 22847"/>
              </a:gdLst>
              <a:ahLst/>
              <a:cxnLst>
                <a:cxn ang="0">
                  <a:pos x="connsiteX0" y="connsiteY0"/>
                </a:cxn>
                <a:cxn ang="0">
                  <a:pos x="connsiteX1" y="connsiteY1"/>
                </a:cxn>
              </a:cxnLst>
              <a:rect l="l" t="t" r="r" b="b"/>
              <a:pathLst>
                <a:path w="856384" h="22847">
                  <a:moveTo>
                    <a:pt x="0" y="11423"/>
                  </a:moveTo>
                  <a:lnTo>
                    <a:pt x="856384" y="11423"/>
                  </a:lnTo>
                </a:path>
              </a:pathLst>
            </a:custGeom>
            <a:noFill/>
            <a:ln>
              <a:solidFill>
                <a:schemeClr val="accent5"/>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45746" tIns="-17753" rIns="745746" bIns="-17755" numCol="1" spcCol="1270" anchor="ctr" anchorCtr="0">
              <a:noAutofit/>
            </a:bodyPr>
            <a:lstStyle/>
            <a:p>
              <a:pPr algn="ctr" defTabSz="395116">
                <a:lnSpc>
                  <a:spcPct val="90000"/>
                </a:lnSpc>
                <a:spcBef>
                  <a:spcPct val="0"/>
                </a:spcBef>
                <a:spcAft>
                  <a:spcPct val="35000"/>
                </a:spcAft>
              </a:pPr>
              <a:endParaRPr lang="en-US" sz="889">
                <a:solidFill>
                  <a:srgbClr val="44494E">
                    <a:hueOff val="0"/>
                    <a:satOff val="0"/>
                    <a:lumOff val="0"/>
                    <a:alphaOff val="0"/>
                  </a:srgbClr>
                </a:solidFill>
              </a:endParaRPr>
            </a:p>
          </p:txBody>
        </p:sp>
        <p:sp>
          <p:nvSpPr>
            <p:cNvPr id="51" name="Freeform 94">
              <a:extLst>
                <a:ext uri="{FF2B5EF4-FFF2-40B4-BE49-F238E27FC236}">
                  <a16:creationId xmlns:a16="http://schemas.microsoft.com/office/drawing/2014/main" id="{51610C64-E1D6-1945-553D-E5F3B8A56533}"/>
                </a:ext>
              </a:extLst>
            </p:cNvPr>
            <p:cNvSpPr>
              <a:spLocks noChangeAspect="1"/>
            </p:cNvSpPr>
            <p:nvPr/>
          </p:nvSpPr>
          <p:spPr>
            <a:xfrm>
              <a:off x="3887116" y="4488651"/>
              <a:ext cx="2418248" cy="2418248"/>
            </a:xfrm>
            <a:custGeom>
              <a:avLst/>
              <a:gdLst>
                <a:gd name="connsiteX0" fmla="*/ 0 w 773766"/>
                <a:gd name="connsiteY0" fmla="*/ 386883 h 773766"/>
                <a:gd name="connsiteX1" fmla="*/ 386883 w 773766"/>
                <a:gd name="connsiteY1" fmla="*/ 0 h 773766"/>
                <a:gd name="connsiteX2" fmla="*/ 773766 w 773766"/>
                <a:gd name="connsiteY2" fmla="*/ 386883 h 773766"/>
                <a:gd name="connsiteX3" fmla="*/ 386883 w 773766"/>
                <a:gd name="connsiteY3" fmla="*/ 773766 h 773766"/>
                <a:gd name="connsiteX4" fmla="*/ 0 w 773766"/>
                <a:gd name="connsiteY4" fmla="*/ 386883 h 773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766" h="773766">
                  <a:moveTo>
                    <a:pt x="0" y="386883"/>
                  </a:moveTo>
                  <a:cubicBezTo>
                    <a:pt x="0" y="173213"/>
                    <a:pt x="173213" y="0"/>
                    <a:pt x="386883" y="0"/>
                  </a:cubicBezTo>
                  <a:cubicBezTo>
                    <a:pt x="600553" y="0"/>
                    <a:pt x="773766" y="173213"/>
                    <a:pt x="773766" y="386883"/>
                  </a:cubicBezTo>
                  <a:cubicBezTo>
                    <a:pt x="773766" y="600553"/>
                    <a:pt x="600553" y="773766"/>
                    <a:pt x="386883" y="773766"/>
                  </a:cubicBezTo>
                  <a:cubicBezTo>
                    <a:pt x="173213" y="773766"/>
                    <a:pt x="0" y="600553"/>
                    <a:pt x="0" y="386883"/>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9511" tIns="219511" rIns="219511" bIns="219511" numCol="1" spcCol="1270" anchor="ctr" anchorCtr="0">
              <a:noAutofit/>
            </a:bodyPr>
            <a:lstStyle/>
            <a:p>
              <a:pPr algn="ctr" defTabSz="1264371">
                <a:lnSpc>
                  <a:spcPct val="90000"/>
                </a:lnSpc>
                <a:spcBef>
                  <a:spcPct val="0"/>
                </a:spcBef>
                <a:spcAft>
                  <a:spcPct val="35000"/>
                </a:spcAft>
              </a:pPr>
              <a:r>
                <a:rPr lang="en-IN" sz="2844" b="1">
                  <a:solidFill>
                    <a:prstClr val="white"/>
                  </a:solidFill>
                </a:rPr>
                <a:t>RegExp</a:t>
              </a:r>
              <a:endParaRPr lang="en-US" sz="2844" b="1">
                <a:solidFill>
                  <a:prstClr val="white"/>
                </a:solidFill>
              </a:endParaRPr>
            </a:p>
          </p:txBody>
        </p:sp>
        <p:grpSp>
          <p:nvGrpSpPr>
            <p:cNvPr id="2" name="Group 1">
              <a:extLst>
                <a:ext uri="{FF2B5EF4-FFF2-40B4-BE49-F238E27FC236}">
                  <a16:creationId xmlns:a16="http://schemas.microsoft.com/office/drawing/2014/main" id="{C9FEF175-1966-2E55-E946-CC016FBC08C0}"/>
                </a:ext>
              </a:extLst>
            </p:cNvPr>
            <p:cNvGrpSpPr/>
            <p:nvPr/>
          </p:nvGrpSpPr>
          <p:grpSpPr>
            <a:xfrm>
              <a:off x="5963922" y="2966207"/>
              <a:ext cx="5453544" cy="5155293"/>
              <a:chOff x="7311451" y="2966207"/>
              <a:chExt cx="5453544" cy="5155293"/>
            </a:xfrm>
          </p:grpSpPr>
          <p:sp>
            <p:nvSpPr>
              <p:cNvPr id="52" name="TextBox 51">
                <a:extLst>
                  <a:ext uri="{FF2B5EF4-FFF2-40B4-BE49-F238E27FC236}">
                    <a16:creationId xmlns:a16="http://schemas.microsoft.com/office/drawing/2014/main" id="{75EB5366-0889-FCB5-8258-77E7709D147D}"/>
                  </a:ext>
                </a:extLst>
              </p:cNvPr>
              <p:cNvSpPr txBox="1"/>
              <p:nvPr/>
            </p:nvSpPr>
            <p:spPr>
              <a:xfrm>
                <a:off x="8657263" y="3264500"/>
                <a:ext cx="3097447" cy="457176"/>
              </a:xfrm>
              <a:prstGeom prst="rect">
                <a:avLst/>
              </a:prstGeom>
              <a:noFill/>
            </p:spPr>
            <p:txBody>
              <a:bodyPr wrap="square" numCol="1" spcCol="640080" rtlCol="0">
                <a:spAutoFit/>
              </a:bodyPr>
              <a:lstStyle/>
              <a:p>
                <a:pPr defTabSz="1625620">
                  <a:lnSpc>
                    <a:spcPct val="115000"/>
                  </a:lnSpc>
                </a:pPr>
                <a:r>
                  <a:rPr lang="en-US" sz="2200">
                    <a:solidFill>
                      <a:srgbClr val="404040"/>
                    </a:solidFill>
                    <a:latin typeface="Open Sans" pitchFamily="2" charset="0"/>
                  </a:rPr>
                  <a:t>Character classes</a:t>
                </a:r>
              </a:p>
            </p:txBody>
          </p:sp>
          <p:sp>
            <p:nvSpPr>
              <p:cNvPr id="53" name="TextBox 52">
                <a:extLst>
                  <a:ext uri="{FF2B5EF4-FFF2-40B4-BE49-F238E27FC236}">
                    <a16:creationId xmlns:a16="http://schemas.microsoft.com/office/drawing/2014/main" id="{AFC2FC2D-DFBD-3A23-E875-F866D215C72D}"/>
                  </a:ext>
                </a:extLst>
              </p:cNvPr>
              <p:cNvSpPr txBox="1"/>
              <p:nvPr/>
            </p:nvSpPr>
            <p:spPr>
              <a:xfrm>
                <a:off x="7311451" y="2966207"/>
                <a:ext cx="915699" cy="980667"/>
              </a:xfrm>
              <a:prstGeom prst="rect">
                <a:avLst/>
              </a:prstGeom>
              <a:noFill/>
            </p:spPr>
            <p:txBody>
              <a:bodyPr wrap="none" rtlCol="0">
                <a:spAutoFit/>
              </a:bodyPr>
              <a:lstStyle/>
              <a:p>
                <a:pPr defTabSz="1625620"/>
                <a:r>
                  <a:rPr lang="en-US" sz="7111" b="1">
                    <a:solidFill>
                      <a:srgbClr val="9BBB5C"/>
                    </a:solidFill>
                  </a:rPr>
                  <a:t>01</a:t>
                </a:r>
              </a:p>
            </p:txBody>
          </p:sp>
          <p:sp>
            <p:nvSpPr>
              <p:cNvPr id="54" name="TextBox 53">
                <a:extLst>
                  <a:ext uri="{FF2B5EF4-FFF2-40B4-BE49-F238E27FC236}">
                    <a16:creationId xmlns:a16="http://schemas.microsoft.com/office/drawing/2014/main" id="{92E2D597-4057-95EB-98DB-272B0E0C96E5}"/>
                  </a:ext>
                </a:extLst>
              </p:cNvPr>
              <p:cNvSpPr txBox="1"/>
              <p:nvPr/>
            </p:nvSpPr>
            <p:spPr>
              <a:xfrm>
                <a:off x="9667548" y="4633757"/>
                <a:ext cx="3097447" cy="457176"/>
              </a:xfrm>
              <a:prstGeom prst="rect">
                <a:avLst/>
              </a:prstGeom>
              <a:noFill/>
            </p:spPr>
            <p:txBody>
              <a:bodyPr wrap="square" numCol="1" spcCol="640080" rtlCol="0">
                <a:spAutoFit/>
              </a:bodyPr>
              <a:lstStyle/>
              <a:p>
                <a:pPr defTabSz="1625620">
                  <a:lnSpc>
                    <a:spcPct val="115000"/>
                  </a:lnSpc>
                </a:pPr>
                <a:r>
                  <a:rPr lang="en-US" sz="2200">
                    <a:solidFill>
                      <a:srgbClr val="404040"/>
                    </a:solidFill>
                    <a:latin typeface="Open Sans" pitchFamily="2" charset="0"/>
                  </a:rPr>
                  <a:t>Quantifiers</a:t>
                </a:r>
              </a:p>
            </p:txBody>
          </p:sp>
          <p:sp>
            <p:nvSpPr>
              <p:cNvPr id="55" name="TextBox 54">
                <a:extLst>
                  <a:ext uri="{FF2B5EF4-FFF2-40B4-BE49-F238E27FC236}">
                    <a16:creationId xmlns:a16="http://schemas.microsoft.com/office/drawing/2014/main" id="{B3A9A043-D429-C9B5-909A-84138F0DCC3E}"/>
                  </a:ext>
                </a:extLst>
              </p:cNvPr>
              <p:cNvSpPr txBox="1"/>
              <p:nvPr/>
            </p:nvSpPr>
            <p:spPr>
              <a:xfrm>
                <a:off x="8350018" y="4347189"/>
                <a:ext cx="915699" cy="980667"/>
              </a:xfrm>
              <a:prstGeom prst="rect">
                <a:avLst/>
              </a:prstGeom>
              <a:noFill/>
            </p:spPr>
            <p:txBody>
              <a:bodyPr wrap="none" rtlCol="0">
                <a:spAutoFit/>
              </a:bodyPr>
              <a:lstStyle/>
              <a:p>
                <a:pPr defTabSz="1625620"/>
                <a:r>
                  <a:rPr lang="en-US" sz="7111" b="1">
                    <a:solidFill>
                      <a:srgbClr val="F29B26"/>
                    </a:solidFill>
                  </a:rPr>
                  <a:t>02</a:t>
                </a:r>
              </a:p>
            </p:txBody>
          </p:sp>
          <p:sp>
            <p:nvSpPr>
              <p:cNvPr id="56" name="TextBox 55">
                <a:extLst>
                  <a:ext uri="{FF2B5EF4-FFF2-40B4-BE49-F238E27FC236}">
                    <a16:creationId xmlns:a16="http://schemas.microsoft.com/office/drawing/2014/main" id="{F59FBB3D-2E01-C055-3CDB-7DDE558BCE65}"/>
                  </a:ext>
                </a:extLst>
              </p:cNvPr>
              <p:cNvSpPr txBox="1"/>
              <p:nvPr/>
            </p:nvSpPr>
            <p:spPr>
              <a:xfrm>
                <a:off x="9667548" y="6089175"/>
                <a:ext cx="3097447" cy="457176"/>
              </a:xfrm>
              <a:prstGeom prst="rect">
                <a:avLst/>
              </a:prstGeom>
              <a:noFill/>
            </p:spPr>
            <p:txBody>
              <a:bodyPr wrap="square" numCol="1" spcCol="640080" rtlCol="0">
                <a:spAutoFit/>
              </a:bodyPr>
              <a:lstStyle/>
              <a:p>
                <a:pPr defTabSz="1625620">
                  <a:lnSpc>
                    <a:spcPct val="115000"/>
                  </a:lnSpc>
                </a:pPr>
                <a:r>
                  <a:rPr lang="en-US" sz="2200">
                    <a:solidFill>
                      <a:srgbClr val="404040"/>
                    </a:solidFill>
                    <a:latin typeface="Open Sans" pitchFamily="2" charset="0"/>
                  </a:rPr>
                  <a:t>Anchors</a:t>
                </a:r>
              </a:p>
            </p:txBody>
          </p:sp>
          <p:sp>
            <p:nvSpPr>
              <p:cNvPr id="57" name="TextBox 56">
                <a:extLst>
                  <a:ext uri="{FF2B5EF4-FFF2-40B4-BE49-F238E27FC236}">
                    <a16:creationId xmlns:a16="http://schemas.microsoft.com/office/drawing/2014/main" id="{98492445-E448-E8E2-F68C-FCC8FFD83A68}"/>
                  </a:ext>
                </a:extLst>
              </p:cNvPr>
              <p:cNvSpPr txBox="1"/>
              <p:nvPr/>
            </p:nvSpPr>
            <p:spPr>
              <a:xfrm>
                <a:off x="8355738" y="5827430"/>
                <a:ext cx="915699" cy="980667"/>
              </a:xfrm>
              <a:prstGeom prst="rect">
                <a:avLst/>
              </a:prstGeom>
              <a:noFill/>
            </p:spPr>
            <p:txBody>
              <a:bodyPr wrap="none" rtlCol="0">
                <a:spAutoFit/>
              </a:bodyPr>
              <a:lstStyle/>
              <a:p>
                <a:pPr defTabSz="1625620"/>
                <a:r>
                  <a:rPr lang="en-US" sz="7111" b="1">
                    <a:solidFill>
                      <a:srgbClr val="D14358"/>
                    </a:solidFill>
                  </a:rPr>
                  <a:t>03</a:t>
                </a:r>
              </a:p>
            </p:txBody>
          </p:sp>
          <p:sp>
            <p:nvSpPr>
              <p:cNvPr id="58" name="TextBox 57">
                <a:extLst>
                  <a:ext uri="{FF2B5EF4-FFF2-40B4-BE49-F238E27FC236}">
                    <a16:creationId xmlns:a16="http://schemas.microsoft.com/office/drawing/2014/main" id="{6DFDAF47-52E4-8F26-CE7F-E10055F1EFDF}"/>
                  </a:ext>
                </a:extLst>
              </p:cNvPr>
              <p:cNvSpPr txBox="1"/>
              <p:nvPr/>
            </p:nvSpPr>
            <p:spPr>
              <a:xfrm>
                <a:off x="8657263" y="7435288"/>
                <a:ext cx="4001351" cy="457176"/>
              </a:xfrm>
              <a:prstGeom prst="rect">
                <a:avLst/>
              </a:prstGeom>
              <a:noFill/>
            </p:spPr>
            <p:txBody>
              <a:bodyPr wrap="square" numCol="1" spcCol="640080" rtlCol="0">
                <a:spAutoFit/>
              </a:bodyPr>
              <a:lstStyle/>
              <a:p>
                <a:pPr defTabSz="1625620">
                  <a:lnSpc>
                    <a:spcPct val="115000"/>
                  </a:lnSpc>
                </a:pPr>
                <a:r>
                  <a:rPr lang="en-US" sz="2200">
                    <a:solidFill>
                      <a:srgbClr val="404040"/>
                    </a:solidFill>
                    <a:latin typeface="Open Sans" pitchFamily="2" charset="0"/>
                  </a:rPr>
                  <a:t>Parentheses</a:t>
                </a:r>
              </a:p>
            </p:txBody>
          </p:sp>
          <p:sp>
            <p:nvSpPr>
              <p:cNvPr id="59" name="TextBox 58">
                <a:extLst>
                  <a:ext uri="{FF2B5EF4-FFF2-40B4-BE49-F238E27FC236}">
                    <a16:creationId xmlns:a16="http://schemas.microsoft.com/office/drawing/2014/main" id="{C9362D07-C504-6C1C-9B9F-F4730975EF43}"/>
                  </a:ext>
                </a:extLst>
              </p:cNvPr>
              <p:cNvSpPr txBox="1"/>
              <p:nvPr/>
            </p:nvSpPr>
            <p:spPr>
              <a:xfrm>
                <a:off x="7311451" y="7140833"/>
                <a:ext cx="915699" cy="980667"/>
              </a:xfrm>
              <a:prstGeom prst="rect">
                <a:avLst/>
              </a:prstGeom>
              <a:noFill/>
            </p:spPr>
            <p:txBody>
              <a:bodyPr wrap="none" rtlCol="0">
                <a:spAutoFit/>
              </a:bodyPr>
              <a:lstStyle/>
              <a:p>
                <a:pPr defTabSz="1625620"/>
                <a:r>
                  <a:rPr lang="en-US" sz="7111" b="1">
                    <a:solidFill>
                      <a:srgbClr val="445469"/>
                    </a:solidFill>
                  </a:rPr>
                  <a:t>04</a:t>
                </a:r>
              </a:p>
            </p:txBody>
          </p:sp>
        </p:grpSp>
      </p:grpSp>
    </p:spTree>
    <p:extLst>
      <p:ext uri="{BB962C8B-B14F-4D97-AF65-F5344CB8AC3E}">
        <p14:creationId xmlns:p14="http://schemas.microsoft.com/office/powerpoint/2010/main" val="5136700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Regular Expressions: Practical Applications</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3390900" y="816324"/>
            <a:ext cx="9481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4274557" y="1512833"/>
            <a:ext cx="77315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the practical applications of Regex:</a:t>
            </a:r>
          </a:p>
        </p:txBody>
      </p:sp>
      <p:grpSp>
        <p:nvGrpSpPr>
          <p:cNvPr id="37" name="Group 36">
            <a:extLst>
              <a:ext uri="{FF2B5EF4-FFF2-40B4-BE49-F238E27FC236}">
                <a16:creationId xmlns:a16="http://schemas.microsoft.com/office/drawing/2014/main" id="{5C08B004-1530-CEBE-5202-3C7A145410EB}"/>
              </a:ext>
            </a:extLst>
          </p:cNvPr>
          <p:cNvGrpSpPr/>
          <p:nvPr/>
        </p:nvGrpSpPr>
        <p:grpSpPr>
          <a:xfrm>
            <a:off x="2205601" y="3127310"/>
            <a:ext cx="11755881" cy="4641394"/>
            <a:chOff x="958183" y="2618259"/>
            <a:chExt cx="14224616" cy="5616089"/>
          </a:xfrm>
        </p:grpSpPr>
        <p:sp>
          <p:nvSpPr>
            <p:cNvPr id="19" name="Shape 2476">
              <a:extLst>
                <a:ext uri="{FF2B5EF4-FFF2-40B4-BE49-F238E27FC236}">
                  <a16:creationId xmlns:a16="http://schemas.microsoft.com/office/drawing/2014/main" id="{47CE583D-527B-62DC-0034-84A953A06F6C}"/>
                </a:ext>
              </a:extLst>
            </p:cNvPr>
            <p:cNvSpPr/>
            <p:nvPr/>
          </p:nvSpPr>
          <p:spPr>
            <a:xfrm>
              <a:off x="7642133" y="2618259"/>
              <a:ext cx="4433041" cy="2938872"/>
            </a:xfrm>
            <a:custGeom>
              <a:avLst/>
              <a:gdLst/>
              <a:ahLst/>
              <a:cxnLst>
                <a:cxn ang="0">
                  <a:pos x="wd2" y="hd2"/>
                </a:cxn>
                <a:cxn ang="5400000">
                  <a:pos x="wd2" y="hd2"/>
                </a:cxn>
                <a:cxn ang="10800000">
                  <a:pos x="wd2" y="hd2"/>
                </a:cxn>
                <a:cxn ang="16200000">
                  <a:pos x="wd2" y="hd2"/>
                </a:cxn>
              </a:cxnLst>
              <a:rect l="0" t="0" r="r" b="b"/>
              <a:pathLst>
                <a:path w="21538" h="21469" extrusionOk="0">
                  <a:moveTo>
                    <a:pt x="1" y="10456"/>
                  </a:moveTo>
                  <a:cubicBezTo>
                    <a:pt x="14" y="9956"/>
                    <a:pt x="267" y="9517"/>
                    <a:pt x="267" y="9517"/>
                  </a:cubicBezTo>
                  <a:cubicBezTo>
                    <a:pt x="999" y="8417"/>
                    <a:pt x="4151" y="3677"/>
                    <a:pt x="4151" y="3677"/>
                  </a:cubicBezTo>
                  <a:cubicBezTo>
                    <a:pt x="4576" y="3037"/>
                    <a:pt x="5360" y="3101"/>
                    <a:pt x="5360" y="3101"/>
                  </a:cubicBezTo>
                  <a:lnTo>
                    <a:pt x="16215" y="3045"/>
                  </a:lnTo>
                  <a:lnTo>
                    <a:pt x="16269" y="434"/>
                  </a:lnTo>
                  <a:cubicBezTo>
                    <a:pt x="16278" y="-2"/>
                    <a:pt x="16470" y="-131"/>
                    <a:pt x="16694" y="146"/>
                  </a:cubicBezTo>
                  <a:lnTo>
                    <a:pt x="21376" y="5951"/>
                  </a:lnTo>
                  <a:cubicBezTo>
                    <a:pt x="21600" y="6228"/>
                    <a:pt x="21591" y="6665"/>
                    <a:pt x="21356" y="6921"/>
                  </a:cubicBezTo>
                  <a:lnTo>
                    <a:pt x="16722" y="12424"/>
                  </a:lnTo>
                  <a:cubicBezTo>
                    <a:pt x="16487" y="12679"/>
                    <a:pt x="16302" y="12533"/>
                    <a:pt x="16312" y="12096"/>
                  </a:cubicBezTo>
                  <a:lnTo>
                    <a:pt x="16264" y="9371"/>
                  </a:lnTo>
                  <a:lnTo>
                    <a:pt x="4709" y="9344"/>
                  </a:lnTo>
                  <a:lnTo>
                    <a:pt x="4709" y="21469"/>
                  </a:lnTo>
                  <a:lnTo>
                    <a:pt x="0" y="21469"/>
                  </a:lnTo>
                  <a:lnTo>
                    <a:pt x="0" y="10462"/>
                  </a:lnTo>
                  <a:cubicBezTo>
                    <a:pt x="0" y="10462"/>
                    <a:pt x="1" y="10456"/>
                    <a:pt x="1" y="10456"/>
                  </a:cubicBezTo>
                  <a:close/>
                </a:path>
              </a:pathLst>
            </a:custGeom>
            <a:solidFill>
              <a:srgbClr val="33546D"/>
            </a:solidFill>
            <a:ln w="12700">
              <a:miter lim="400000"/>
            </a:ln>
          </p:spPr>
          <p:txBody>
            <a:bodyPr lIns="25400" tIns="25400" rIns="25400" bIns="25400" anchor="ctr"/>
            <a:lstStyle/>
            <a:p>
              <a:pPr algn="ctr" defTabSz="550361" hangingPunct="0">
                <a:buClrTx/>
                <a:defRPr sz="3200" cap="none">
                  <a:solidFill>
                    <a:srgbClr val="FFFFFF"/>
                  </a:solidFill>
                  <a:latin typeface="+mn-lt"/>
                  <a:ea typeface="+mn-ea"/>
                  <a:cs typeface="+mn-cs"/>
                  <a:sym typeface="Helvetica Light"/>
                </a:defRPr>
              </a:pPr>
              <a:endParaRPr sz="2133">
                <a:solidFill>
                  <a:srgbClr val="FFFFFF"/>
                </a:solidFill>
                <a:latin typeface="Helvetica Light"/>
                <a:sym typeface="Helvetica Light"/>
              </a:endParaRPr>
            </a:p>
          </p:txBody>
        </p:sp>
        <p:sp>
          <p:nvSpPr>
            <p:cNvPr id="25" name="Shape 2481">
              <a:extLst>
                <a:ext uri="{FF2B5EF4-FFF2-40B4-BE49-F238E27FC236}">
                  <a16:creationId xmlns:a16="http://schemas.microsoft.com/office/drawing/2014/main" id="{DEB17895-0C60-6073-4D41-C51CFA06DCB3}"/>
                </a:ext>
              </a:extLst>
            </p:cNvPr>
            <p:cNvSpPr/>
            <p:nvPr/>
          </p:nvSpPr>
          <p:spPr>
            <a:xfrm>
              <a:off x="4176456" y="3652521"/>
              <a:ext cx="4433057" cy="2939077"/>
            </a:xfrm>
            <a:custGeom>
              <a:avLst/>
              <a:gdLst/>
              <a:ahLst/>
              <a:cxnLst>
                <a:cxn ang="0">
                  <a:pos x="wd2" y="hd2"/>
                </a:cxn>
                <a:cxn ang="5400000">
                  <a:pos x="wd2" y="hd2"/>
                </a:cxn>
                <a:cxn ang="10800000">
                  <a:pos x="wd2" y="hd2"/>
                </a:cxn>
                <a:cxn ang="16200000">
                  <a:pos x="wd2" y="hd2"/>
                </a:cxn>
              </a:cxnLst>
              <a:rect l="0" t="0" r="r" b="b"/>
              <a:pathLst>
                <a:path w="21538" h="21468" extrusionOk="0">
                  <a:moveTo>
                    <a:pt x="162" y="5951"/>
                  </a:moveTo>
                  <a:lnTo>
                    <a:pt x="4845" y="146"/>
                  </a:lnTo>
                  <a:cubicBezTo>
                    <a:pt x="5068" y="-132"/>
                    <a:pt x="5259" y="-1"/>
                    <a:pt x="5267" y="435"/>
                  </a:cubicBezTo>
                  <a:lnTo>
                    <a:pt x="5322" y="3045"/>
                  </a:lnTo>
                  <a:lnTo>
                    <a:pt x="16178" y="3102"/>
                  </a:lnTo>
                  <a:cubicBezTo>
                    <a:pt x="16178" y="3102"/>
                    <a:pt x="16962" y="3037"/>
                    <a:pt x="17389" y="3678"/>
                  </a:cubicBezTo>
                  <a:cubicBezTo>
                    <a:pt x="17389" y="3678"/>
                    <a:pt x="20539" y="8415"/>
                    <a:pt x="21271" y="9516"/>
                  </a:cubicBezTo>
                  <a:cubicBezTo>
                    <a:pt x="21271" y="9516"/>
                    <a:pt x="21524" y="9956"/>
                    <a:pt x="21537" y="10454"/>
                  </a:cubicBezTo>
                  <a:lnTo>
                    <a:pt x="21538" y="10461"/>
                  </a:lnTo>
                  <a:lnTo>
                    <a:pt x="21538" y="21468"/>
                  </a:lnTo>
                  <a:lnTo>
                    <a:pt x="16828" y="21468"/>
                  </a:lnTo>
                  <a:lnTo>
                    <a:pt x="16828" y="9344"/>
                  </a:lnTo>
                  <a:lnTo>
                    <a:pt x="5320" y="9371"/>
                  </a:lnTo>
                  <a:lnTo>
                    <a:pt x="5227" y="11945"/>
                  </a:lnTo>
                  <a:cubicBezTo>
                    <a:pt x="5237" y="12380"/>
                    <a:pt x="5051" y="12528"/>
                    <a:pt x="4817" y="12272"/>
                  </a:cubicBezTo>
                  <a:lnTo>
                    <a:pt x="182" y="6921"/>
                  </a:lnTo>
                  <a:cubicBezTo>
                    <a:pt x="-53" y="6664"/>
                    <a:pt x="-62" y="6229"/>
                    <a:pt x="162" y="5951"/>
                  </a:cubicBezTo>
                  <a:close/>
                </a:path>
              </a:pathLst>
            </a:custGeom>
            <a:solidFill>
              <a:srgbClr val="28B2C7"/>
            </a:solidFill>
            <a:ln w="12700">
              <a:miter lim="400000"/>
            </a:ln>
          </p:spPr>
          <p:txBody>
            <a:bodyPr lIns="25400" tIns="25400" rIns="25400" bIns="25400" anchor="ctr"/>
            <a:lstStyle/>
            <a:p>
              <a:pPr algn="ctr" defTabSz="550361" hangingPunct="0">
                <a:buClrTx/>
                <a:defRPr sz="3200" cap="none">
                  <a:solidFill>
                    <a:srgbClr val="FFFFFF"/>
                  </a:solidFill>
                  <a:latin typeface="+mn-lt"/>
                  <a:ea typeface="+mn-ea"/>
                  <a:cs typeface="+mn-cs"/>
                  <a:sym typeface="Helvetica Light"/>
                </a:defRPr>
              </a:pPr>
              <a:endParaRPr sz="2133">
                <a:solidFill>
                  <a:srgbClr val="FFFFFF"/>
                </a:solidFill>
                <a:latin typeface="Helvetica Light"/>
                <a:sym typeface="Helvetica Light"/>
              </a:endParaRPr>
            </a:p>
          </p:txBody>
        </p:sp>
        <p:sp>
          <p:nvSpPr>
            <p:cNvPr id="26" name="Shape 2482">
              <a:extLst>
                <a:ext uri="{FF2B5EF4-FFF2-40B4-BE49-F238E27FC236}">
                  <a16:creationId xmlns:a16="http://schemas.microsoft.com/office/drawing/2014/main" id="{8CDF0DAC-79B8-4FB6-319D-F2FB8B70213E}"/>
                </a:ext>
              </a:extLst>
            </p:cNvPr>
            <p:cNvSpPr/>
            <p:nvPr/>
          </p:nvSpPr>
          <p:spPr>
            <a:xfrm rot="16200000">
              <a:off x="7571918" y="6248084"/>
              <a:ext cx="1095501" cy="1697314"/>
            </a:xfrm>
            <a:custGeom>
              <a:avLst/>
              <a:gdLst/>
              <a:ahLst/>
              <a:cxnLst>
                <a:cxn ang="0">
                  <a:pos x="wd2" y="hd2"/>
                </a:cxn>
                <a:cxn ang="5400000">
                  <a:pos x="wd2" y="hd2"/>
                </a:cxn>
                <a:cxn ang="10800000">
                  <a:pos x="wd2" y="hd2"/>
                </a:cxn>
                <a:cxn ang="16200000">
                  <a:pos x="wd2" y="hd2"/>
                </a:cxn>
              </a:cxnLst>
              <a:rect l="0" t="0" r="r" b="b"/>
              <a:pathLst>
                <a:path w="21586" h="21498" extrusionOk="0">
                  <a:moveTo>
                    <a:pt x="657" y="10319"/>
                  </a:moveTo>
                  <a:lnTo>
                    <a:pt x="19650" y="254"/>
                  </a:lnTo>
                  <a:cubicBezTo>
                    <a:pt x="20102" y="13"/>
                    <a:pt x="20523" y="-51"/>
                    <a:pt x="20834" y="40"/>
                  </a:cubicBezTo>
                  <a:cubicBezTo>
                    <a:pt x="21145" y="131"/>
                    <a:pt x="21347" y="376"/>
                    <a:pt x="21364" y="754"/>
                  </a:cubicBezTo>
                  <a:lnTo>
                    <a:pt x="21586" y="5280"/>
                  </a:lnTo>
                  <a:lnTo>
                    <a:pt x="21578" y="16250"/>
                  </a:lnTo>
                  <a:lnTo>
                    <a:pt x="21202" y="20712"/>
                  </a:lnTo>
                  <a:cubicBezTo>
                    <a:pt x="21221" y="21090"/>
                    <a:pt x="21043" y="21343"/>
                    <a:pt x="20740" y="21446"/>
                  </a:cubicBezTo>
                  <a:cubicBezTo>
                    <a:pt x="20438" y="21549"/>
                    <a:pt x="20012" y="21502"/>
                    <a:pt x="19537" y="21280"/>
                  </a:cubicBezTo>
                  <a:lnTo>
                    <a:pt x="739" y="12001"/>
                  </a:lnTo>
                  <a:cubicBezTo>
                    <a:pt x="262" y="11778"/>
                    <a:pt x="15" y="11479"/>
                    <a:pt x="1" y="11174"/>
                  </a:cubicBezTo>
                  <a:cubicBezTo>
                    <a:pt x="-14" y="10869"/>
                    <a:pt x="204" y="10560"/>
                    <a:pt x="657" y="10319"/>
                  </a:cubicBezTo>
                  <a:close/>
                </a:path>
              </a:pathLst>
            </a:custGeom>
            <a:solidFill>
              <a:srgbClr val="C05E51"/>
            </a:solidFill>
            <a:ln w="12700">
              <a:miter lim="400000"/>
            </a:ln>
          </p:spPr>
          <p:txBody>
            <a:bodyPr lIns="25400" tIns="25400" rIns="25400" bIns="25400" anchor="ctr"/>
            <a:lstStyle/>
            <a:p>
              <a:pPr algn="ctr" defTabSz="550361" hangingPunct="0">
                <a:buClrTx/>
                <a:defRPr sz="3200" cap="none">
                  <a:solidFill>
                    <a:srgbClr val="FFFFFF"/>
                  </a:solidFill>
                  <a:latin typeface="+mn-lt"/>
                  <a:ea typeface="+mn-ea"/>
                  <a:cs typeface="+mn-cs"/>
                  <a:sym typeface="Helvetica Light"/>
                </a:defRPr>
              </a:pPr>
              <a:endParaRPr sz="2133">
                <a:solidFill>
                  <a:srgbClr val="FFFFFF"/>
                </a:solidFill>
                <a:latin typeface="Helvetica Light"/>
                <a:sym typeface="Helvetica Light"/>
              </a:endParaRPr>
            </a:p>
          </p:txBody>
        </p:sp>
        <p:sp>
          <p:nvSpPr>
            <p:cNvPr id="28" name="Shape 2484">
              <a:extLst>
                <a:ext uri="{FF2B5EF4-FFF2-40B4-BE49-F238E27FC236}">
                  <a16:creationId xmlns:a16="http://schemas.microsoft.com/office/drawing/2014/main" id="{77BB3B68-D660-3776-E803-E7E896EFE533}"/>
                </a:ext>
              </a:extLst>
            </p:cNvPr>
            <p:cNvSpPr/>
            <p:nvPr/>
          </p:nvSpPr>
          <p:spPr>
            <a:xfrm>
              <a:off x="10995317" y="4481101"/>
              <a:ext cx="4187482" cy="640958"/>
            </a:xfrm>
            <a:prstGeom prst="rect">
              <a:avLst/>
            </a:prstGeom>
            <a:ln w="12700">
              <a:miter lim="400000"/>
            </a:ln>
            <a:extLst>
              <a:ext uri="{C572A759-6A51-4108-AA02-DFA0A04FC94B}">
                <ma14:wrappingTextBoxFlag xmlns="" xmlns:ma14="http://schemas.microsoft.com/office/mac/drawingml/2011/main" val="1"/>
              </a:ext>
            </a:extLst>
          </p:spPr>
          <p:txBody>
            <a:bodyPr lIns="33867" tIns="33867" rIns="33867" bIns="33867"/>
            <a:lstStyle>
              <a:lvl1pPr>
                <a:defRPr sz="1800" cap="none" spc="0">
                  <a:solidFill>
                    <a:srgbClr val="5E5E5E"/>
                  </a:solidFill>
                </a:defRPr>
              </a:lvl1pPr>
            </a:lstStyle>
            <a:p>
              <a:pPr defTabSz="550361" hangingPunct="0">
                <a:lnSpc>
                  <a:spcPct val="115000"/>
                </a:lnSpc>
                <a:buClrTx/>
              </a:pPr>
              <a:r>
                <a:rPr lang="en-US" sz="2200">
                  <a:solidFill>
                    <a:srgbClr val="404040"/>
                  </a:solidFill>
                  <a:latin typeface="Open Sans" pitchFamily="2" charset="0"/>
                  <a:ea typeface="Open Sans" panose="020B0604020202020204" charset="0"/>
                  <a:cs typeface="Open Sans" panose="020B0604020202020204" charset="0"/>
                  <a:sym typeface="Oswald "/>
                </a:rPr>
                <a:t>Data extraction</a:t>
              </a:r>
              <a:endParaRPr sz="2200">
                <a:solidFill>
                  <a:srgbClr val="404040"/>
                </a:solidFill>
                <a:latin typeface="Open Sans" pitchFamily="2" charset="0"/>
                <a:ea typeface="Open Sans" panose="020B0604020202020204" charset="0"/>
                <a:cs typeface="Open Sans" panose="020B0604020202020204" charset="0"/>
                <a:sym typeface="Oswald "/>
              </a:endParaRPr>
            </a:p>
          </p:txBody>
        </p:sp>
        <p:sp>
          <p:nvSpPr>
            <p:cNvPr id="31" name="Shape 2486">
              <a:extLst>
                <a:ext uri="{FF2B5EF4-FFF2-40B4-BE49-F238E27FC236}">
                  <a16:creationId xmlns:a16="http://schemas.microsoft.com/office/drawing/2014/main" id="{D2AE45A1-68EE-E73F-2D73-4A9012DD0E0C}"/>
                </a:ext>
              </a:extLst>
            </p:cNvPr>
            <p:cNvSpPr/>
            <p:nvPr/>
          </p:nvSpPr>
          <p:spPr>
            <a:xfrm>
              <a:off x="958183" y="5593359"/>
              <a:ext cx="4187484" cy="640958"/>
            </a:xfrm>
            <a:prstGeom prst="rect">
              <a:avLst/>
            </a:prstGeom>
            <a:ln w="12700">
              <a:miter lim="400000"/>
            </a:ln>
            <a:extLst>
              <a:ext uri="{C572A759-6A51-4108-AA02-DFA0A04FC94B}">
                <ma14:wrappingTextBoxFlag xmlns="" xmlns:ma14="http://schemas.microsoft.com/office/mac/drawingml/2011/main" val="1"/>
              </a:ext>
            </a:extLst>
          </p:spPr>
          <p:txBody>
            <a:bodyPr lIns="33867" tIns="33867" rIns="33867" bIns="33867"/>
            <a:lstStyle>
              <a:lvl1pPr algn="r">
                <a:defRPr sz="1800" cap="none" spc="0">
                  <a:solidFill>
                    <a:srgbClr val="5E5E5E"/>
                  </a:solidFill>
                </a:defRPr>
              </a:lvl1pPr>
            </a:lstStyle>
            <a:p>
              <a:pPr defTabSz="550361" hangingPunct="0">
                <a:lnSpc>
                  <a:spcPct val="115000"/>
                </a:lnSpc>
                <a:buClrTx/>
              </a:pPr>
              <a:r>
                <a:rPr lang="en-US" sz="2200">
                  <a:solidFill>
                    <a:srgbClr val="404040"/>
                  </a:solidFill>
                  <a:latin typeface="Open Sans" pitchFamily="2" charset="0"/>
                  <a:ea typeface="Open Sans" panose="020B0604020202020204" charset="0"/>
                  <a:cs typeface="Open Sans" panose="020B0604020202020204" charset="0"/>
                  <a:sym typeface="Oswald "/>
                </a:rPr>
                <a:t>Validation</a:t>
              </a:r>
              <a:endParaRPr sz="2200">
                <a:solidFill>
                  <a:srgbClr val="404040"/>
                </a:solidFill>
                <a:latin typeface="Open Sans" pitchFamily="2" charset="0"/>
                <a:ea typeface="Open Sans" panose="020B0604020202020204" charset="0"/>
                <a:cs typeface="Open Sans" panose="020B0604020202020204" charset="0"/>
                <a:sym typeface="Oswald "/>
              </a:endParaRPr>
            </a:p>
          </p:txBody>
        </p:sp>
        <p:sp>
          <p:nvSpPr>
            <p:cNvPr id="33" name="Shape 2488">
              <a:extLst>
                <a:ext uri="{FF2B5EF4-FFF2-40B4-BE49-F238E27FC236}">
                  <a16:creationId xmlns:a16="http://schemas.microsoft.com/office/drawing/2014/main" id="{F9325533-19F2-6CCF-5119-77476A5DC4A2}"/>
                </a:ext>
              </a:extLst>
            </p:cNvPr>
            <p:cNvSpPr/>
            <p:nvPr/>
          </p:nvSpPr>
          <p:spPr>
            <a:xfrm>
              <a:off x="5107099" y="7901506"/>
              <a:ext cx="6034353" cy="332842"/>
            </a:xfrm>
            <a:prstGeom prst="rect">
              <a:avLst/>
            </a:prstGeom>
            <a:ln w="12700">
              <a:miter lim="400000"/>
            </a:ln>
            <a:extLst>
              <a:ext uri="{C572A759-6A51-4108-AA02-DFA0A04FC94B}">
                <ma14:wrappingTextBoxFlag xmlns="" xmlns:ma14="http://schemas.microsoft.com/office/mac/drawingml/2011/main" val="1"/>
              </a:ext>
            </a:extLst>
          </p:spPr>
          <p:txBody>
            <a:bodyPr lIns="33867" tIns="33867" rIns="33867" bIns="33867"/>
            <a:lstStyle>
              <a:lvl1pPr algn="ctr">
                <a:defRPr sz="1800" cap="none" spc="0">
                  <a:solidFill>
                    <a:srgbClr val="5E5E5E"/>
                  </a:solidFill>
                </a:defRPr>
              </a:lvl1pPr>
            </a:lstStyle>
            <a:p>
              <a:pPr defTabSz="550361" hangingPunct="0">
                <a:lnSpc>
                  <a:spcPct val="115000"/>
                </a:lnSpc>
                <a:buClrTx/>
              </a:pPr>
              <a:r>
                <a:rPr lang="en-US" sz="2200">
                  <a:solidFill>
                    <a:srgbClr val="404040"/>
                  </a:solidFill>
                  <a:latin typeface="Open Sans" pitchFamily="2" charset="0"/>
                  <a:ea typeface="Open Sans" panose="020B0604020202020204" charset="0"/>
                  <a:cs typeface="Open Sans" panose="020B0604020202020204" charset="0"/>
                  <a:sym typeface="Oswald "/>
                </a:rPr>
                <a:t>Text manipulation</a:t>
              </a:r>
              <a:endParaRPr sz="2200">
                <a:solidFill>
                  <a:srgbClr val="404040"/>
                </a:solidFill>
                <a:latin typeface="Open Sans" pitchFamily="2" charset="0"/>
                <a:ea typeface="Open Sans" panose="020B0604020202020204" charset="0"/>
                <a:cs typeface="Open Sans" panose="020B0604020202020204" charset="0"/>
                <a:sym typeface="Oswald "/>
              </a:endParaRPr>
            </a:p>
          </p:txBody>
        </p:sp>
      </p:grpSp>
    </p:spTree>
    <p:extLst>
      <p:ext uri="{BB962C8B-B14F-4D97-AF65-F5344CB8AC3E}">
        <p14:creationId xmlns:p14="http://schemas.microsoft.com/office/powerpoint/2010/main" val="13874805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Regular Expressions: Example</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4851400" y="816324"/>
            <a:ext cx="6566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To create a regular expression for validating email addresses in JavaScript, define a pattern that matches strings. The following are the steps involved:</a:t>
            </a:r>
          </a:p>
        </p:txBody>
      </p:sp>
      <p:grpSp>
        <p:nvGrpSpPr>
          <p:cNvPr id="30" name="Group 29">
            <a:extLst>
              <a:ext uri="{FF2B5EF4-FFF2-40B4-BE49-F238E27FC236}">
                <a16:creationId xmlns:a16="http://schemas.microsoft.com/office/drawing/2014/main" id="{BC6F4804-1CBB-338A-6A2E-E1333F90D0A0}"/>
              </a:ext>
            </a:extLst>
          </p:cNvPr>
          <p:cNvGrpSpPr/>
          <p:nvPr/>
        </p:nvGrpSpPr>
        <p:grpSpPr>
          <a:xfrm>
            <a:off x="1898650" y="3962995"/>
            <a:ext cx="12458700" cy="3332942"/>
            <a:chOff x="2026867" y="4021361"/>
            <a:chExt cx="12458700" cy="3332942"/>
          </a:xfrm>
        </p:grpSpPr>
        <p:sp>
          <p:nvSpPr>
            <p:cNvPr id="4" name="Rectangle 6">
              <a:extLst>
                <a:ext uri="{FF2B5EF4-FFF2-40B4-BE49-F238E27FC236}">
                  <a16:creationId xmlns:a16="http://schemas.microsoft.com/office/drawing/2014/main" id="{CF10BE10-48C6-25D3-E73F-29A2CC880620}"/>
                </a:ext>
              </a:extLst>
            </p:cNvPr>
            <p:cNvSpPr>
              <a:spLocks noChangeArrowheads="1"/>
            </p:cNvSpPr>
            <p:nvPr/>
          </p:nvSpPr>
          <p:spPr bwMode="auto">
            <a:xfrm>
              <a:off x="3780524" y="4143070"/>
              <a:ext cx="30692" cy="2410884"/>
            </a:xfrm>
            <a:prstGeom prst="rect">
              <a:avLst/>
            </a:prstGeom>
            <a:solidFill>
              <a:schemeClr val="accent6"/>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5" name="Rectangle 7">
              <a:extLst>
                <a:ext uri="{FF2B5EF4-FFF2-40B4-BE49-F238E27FC236}">
                  <a16:creationId xmlns:a16="http://schemas.microsoft.com/office/drawing/2014/main" id="{6CECA92E-2D94-BE61-FA26-8C51C2FBEF91}"/>
                </a:ext>
              </a:extLst>
            </p:cNvPr>
            <p:cNvSpPr>
              <a:spLocks noChangeArrowheads="1"/>
            </p:cNvSpPr>
            <p:nvPr/>
          </p:nvSpPr>
          <p:spPr bwMode="auto">
            <a:xfrm>
              <a:off x="6769259" y="4143070"/>
              <a:ext cx="30692" cy="2410884"/>
            </a:xfrm>
            <a:prstGeom prst="rect">
              <a:avLst/>
            </a:prstGeom>
            <a:solidFill>
              <a:schemeClr val="accent5"/>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6" name="Rectangle 8">
              <a:extLst>
                <a:ext uri="{FF2B5EF4-FFF2-40B4-BE49-F238E27FC236}">
                  <a16:creationId xmlns:a16="http://schemas.microsoft.com/office/drawing/2014/main" id="{9BD8B687-84AC-4451-D0FE-C99B215BC89F}"/>
                </a:ext>
              </a:extLst>
            </p:cNvPr>
            <p:cNvSpPr>
              <a:spLocks noChangeArrowheads="1"/>
            </p:cNvSpPr>
            <p:nvPr/>
          </p:nvSpPr>
          <p:spPr bwMode="auto">
            <a:xfrm>
              <a:off x="9727298" y="4143070"/>
              <a:ext cx="30692" cy="2410884"/>
            </a:xfrm>
            <a:prstGeom prst="rect">
              <a:avLst/>
            </a:prstGeom>
            <a:solidFill>
              <a:schemeClr val="accent3"/>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7" name="Rectangle 9">
              <a:extLst>
                <a:ext uri="{FF2B5EF4-FFF2-40B4-BE49-F238E27FC236}">
                  <a16:creationId xmlns:a16="http://schemas.microsoft.com/office/drawing/2014/main" id="{19D77F40-81C0-E1CE-39BB-78E219CD2455}"/>
                </a:ext>
              </a:extLst>
            </p:cNvPr>
            <p:cNvSpPr>
              <a:spLocks noChangeArrowheads="1"/>
            </p:cNvSpPr>
            <p:nvPr/>
          </p:nvSpPr>
          <p:spPr bwMode="auto">
            <a:xfrm>
              <a:off x="12717089" y="4143070"/>
              <a:ext cx="29633" cy="2456392"/>
            </a:xfrm>
            <a:prstGeom prst="rect">
              <a:avLst/>
            </a:prstGeom>
            <a:solidFill>
              <a:schemeClr val="accent4"/>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grpSp>
          <p:nvGrpSpPr>
            <p:cNvPr id="8" name="กลุ่ม 27">
              <a:extLst>
                <a:ext uri="{FF2B5EF4-FFF2-40B4-BE49-F238E27FC236}">
                  <a16:creationId xmlns:a16="http://schemas.microsoft.com/office/drawing/2014/main" id="{8ADF89F7-5E06-7C7F-DC10-010D1B0CA7A2}"/>
                </a:ext>
              </a:extLst>
            </p:cNvPr>
            <p:cNvGrpSpPr/>
            <p:nvPr/>
          </p:nvGrpSpPr>
          <p:grpSpPr>
            <a:xfrm>
              <a:off x="10963434" y="4021361"/>
              <a:ext cx="3522133" cy="1174750"/>
              <a:chOff x="16327438" y="4194175"/>
              <a:chExt cx="5283200" cy="1762125"/>
            </a:xfrm>
          </p:grpSpPr>
          <p:sp>
            <p:nvSpPr>
              <p:cNvPr id="9" name="Freeform 10">
                <a:extLst>
                  <a:ext uri="{FF2B5EF4-FFF2-40B4-BE49-F238E27FC236}">
                    <a16:creationId xmlns:a16="http://schemas.microsoft.com/office/drawing/2014/main" id="{2D65C346-2211-C22B-7DFD-DF3D448A9678}"/>
                  </a:ext>
                </a:extLst>
              </p:cNvPr>
              <p:cNvSpPr>
                <a:spLocks/>
              </p:cNvSpPr>
              <p:nvPr/>
            </p:nvSpPr>
            <p:spPr bwMode="auto">
              <a:xfrm>
                <a:off x="16327438" y="4194175"/>
                <a:ext cx="5283200" cy="1762125"/>
              </a:xfrm>
              <a:custGeom>
                <a:avLst/>
                <a:gdLst>
                  <a:gd name="T0" fmla="*/ 2809 w 3328"/>
                  <a:gd name="T1" fmla="*/ 1110 h 1110"/>
                  <a:gd name="T2" fmla="*/ 0 w 3328"/>
                  <a:gd name="T3" fmla="*/ 1110 h 1110"/>
                  <a:gd name="T4" fmla="*/ 0 w 3328"/>
                  <a:gd name="T5" fmla="*/ 620 h 1110"/>
                  <a:gd name="T6" fmla="*/ 0 w 3328"/>
                  <a:gd name="T7" fmla="*/ 0 h 1110"/>
                  <a:gd name="T8" fmla="*/ 2809 w 3328"/>
                  <a:gd name="T9" fmla="*/ 0 h 1110"/>
                  <a:gd name="T10" fmla="*/ 3328 w 3328"/>
                  <a:gd name="T11" fmla="*/ 548 h 1110"/>
                  <a:gd name="T12" fmla="*/ 2809 w 3328"/>
                  <a:gd name="T13" fmla="*/ 1110 h 1110"/>
                </a:gdLst>
                <a:ahLst/>
                <a:cxnLst>
                  <a:cxn ang="0">
                    <a:pos x="T0" y="T1"/>
                  </a:cxn>
                  <a:cxn ang="0">
                    <a:pos x="T2" y="T3"/>
                  </a:cxn>
                  <a:cxn ang="0">
                    <a:pos x="T4" y="T5"/>
                  </a:cxn>
                  <a:cxn ang="0">
                    <a:pos x="T6" y="T7"/>
                  </a:cxn>
                  <a:cxn ang="0">
                    <a:pos x="T8" y="T9"/>
                  </a:cxn>
                  <a:cxn ang="0">
                    <a:pos x="T10" y="T11"/>
                  </a:cxn>
                  <a:cxn ang="0">
                    <a:pos x="T12" y="T13"/>
                  </a:cxn>
                </a:cxnLst>
                <a:rect l="0" t="0" r="r" b="b"/>
                <a:pathLst>
                  <a:path w="3328" h="1110">
                    <a:moveTo>
                      <a:pt x="2809" y="1110"/>
                    </a:moveTo>
                    <a:lnTo>
                      <a:pt x="0" y="1110"/>
                    </a:lnTo>
                    <a:lnTo>
                      <a:pt x="0" y="620"/>
                    </a:lnTo>
                    <a:lnTo>
                      <a:pt x="0" y="0"/>
                    </a:lnTo>
                    <a:lnTo>
                      <a:pt x="2809" y="0"/>
                    </a:lnTo>
                    <a:lnTo>
                      <a:pt x="3328" y="548"/>
                    </a:lnTo>
                    <a:lnTo>
                      <a:pt x="2809" y="1110"/>
                    </a:lnTo>
                    <a:close/>
                  </a:path>
                </a:pathLst>
              </a:custGeom>
              <a:solidFill>
                <a:schemeClr val="accent4"/>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10" name="TextBox 9">
                <a:extLst>
                  <a:ext uri="{FF2B5EF4-FFF2-40B4-BE49-F238E27FC236}">
                    <a16:creationId xmlns:a16="http://schemas.microsoft.com/office/drawing/2014/main" id="{D5761849-B219-5DBF-AB41-6BDC6DD29AF6}"/>
                  </a:ext>
                </a:extLst>
              </p:cNvPr>
              <p:cNvSpPr txBox="1"/>
              <p:nvPr/>
            </p:nvSpPr>
            <p:spPr>
              <a:xfrm>
                <a:off x="18411571" y="4759812"/>
                <a:ext cx="2741865" cy="630846"/>
              </a:xfrm>
              <a:prstGeom prst="rect">
                <a:avLst/>
              </a:prstGeom>
              <a:noFill/>
            </p:spPr>
            <p:txBody>
              <a:bodyPr wrap="square" rtlCol="0" anchor="ctr" anchorCtr="0">
                <a:spAutoFit/>
              </a:bodyPr>
              <a:lstStyle/>
              <a:p>
                <a:r>
                  <a:rPr lang="en-US" sz="2133" b="1">
                    <a:solidFill>
                      <a:schemeClr val="bg1"/>
                    </a:solidFill>
                    <a:latin typeface="Open Sans" panose="020B0606030504020204" pitchFamily="34" charset="0"/>
                    <a:ea typeface="Open Sans" panose="020B0606030504020204" pitchFamily="34" charset="0"/>
                    <a:cs typeface="Open Sans" panose="020B0606030504020204" pitchFamily="34" charset="0"/>
                  </a:rPr>
                  <a:t>STEP - 4</a:t>
                </a: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 name="กลุ่ม 26">
              <a:extLst>
                <a:ext uri="{FF2B5EF4-FFF2-40B4-BE49-F238E27FC236}">
                  <a16:creationId xmlns:a16="http://schemas.microsoft.com/office/drawing/2014/main" id="{4BB03FE1-AE2E-9D12-0A16-95087AE71E14}"/>
                </a:ext>
              </a:extLst>
            </p:cNvPr>
            <p:cNvGrpSpPr/>
            <p:nvPr/>
          </p:nvGrpSpPr>
          <p:grpSpPr>
            <a:xfrm>
              <a:off x="7989517" y="4021361"/>
              <a:ext cx="3507317" cy="1174750"/>
              <a:chOff x="11866563" y="4194175"/>
              <a:chExt cx="5260975" cy="1762125"/>
            </a:xfrm>
          </p:grpSpPr>
          <p:sp>
            <p:nvSpPr>
              <p:cNvPr id="12" name="Freeform 11">
                <a:extLst>
                  <a:ext uri="{FF2B5EF4-FFF2-40B4-BE49-F238E27FC236}">
                    <a16:creationId xmlns:a16="http://schemas.microsoft.com/office/drawing/2014/main" id="{A52F1891-552C-7A83-BF5B-01D670E15579}"/>
                  </a:ext>
                </a:extLst>
              </p:cNvPr>
              <p:cNvSpPr>
                <a:spLocks/>
              </p:cNvSpPr>
              <p:nvPr/>
            </p:nvSpPr>
            <p:spPr bwMode="auto">
              <a:xfrm>
                <a:off x="11866563" y="4194175"/>
                <a:ext cx="5260975" cy="1762125"/>
              </a:xfrm>
              <a:custGeom>
                <a:avLst/>
                <a:gdLst>
                  <a:gd name="T0" fmla="*/ 2795 w 3314"/>
                  <a:gd name="T1" fmla="*/ 1110 h 1110"/>
                  <a:gd name="T2" fmla="*/ 0 w 3314"/>
                  <a:gd name="T3" fmla="*/ 1110 h 1110"/>
                  <a:gd name="T4" fmla="*/ 0 w 3314"/>
                  <a:gd name="T5" fmla="*/ 0 h 1110"/>
                  <a:gd name="T6" fmla="*/ 2795 w 3314"/>
                  <a:gd name="T7" fmla="*/ 0 h 1110"/>
                  <a:gd name="T8" fmla="*/ 3314 w 3314"/>
                  <a:gd name="T9" fmla="*/ 548 h 1110"/>
                  <a:gd name="T10" fmla="*/ 2795 w 3314"/>
                  <a:gd name="T11" fmla="*/ 1110 h 1110"/>
                </a:gdLst>
                <a:ahLst/>
                <a:cxnLst>
                  <a:cxn ang="0">
                    <a:pos x="T0" y="T1"/>
                  </a:cxn>
                  <a:cxn ang="0">
                    <a:pos x="T2" y="T3"/>
                  </a:cxn>
                  <a:cxn ang="0">
                    <a:pos x="T4" y="T5"/>
                  </a:cxn>
                  <a:cxn ang="0">
                    <a:pos x="T6" y="T7"/>
                  </a:cxn>
                  <a:cxn ang="0">
                    <a:pos x="T8" y="T9"/>
                  </a:cxn>
                  <a:cxn ang="0">
                    <a:pos x="T10" y="T11"/>
                  </a:cxn>
                </a:cxnLst>
                <a:rect l="0" t="0" r="r" b="b"/>
                <a:pathLst>
                  <a:path w="3314" h="1110">
                    <a:moveTo>
                      <a:pt x="2795" y="1110"/>
                    </a:moveTo>
                    <a:lnTo>
                      <a:pt x="0" y="1110"/>
                    </a:lnTo>
                    <a:lnTo>
                      <a:pt x="0" y="0"/>
                    </a:lnTo>
                    <a:lnTo>
                      <a:pt x="2795" y="0"/>
                    </a:lnTo>
                    <a:lnTo>
                      <a:pt x="3314" y="548"/>
                    </a:lnTo>
                    <a:lnTo>
                      <a:pt x="2795" y="1110"/>
                    </a:lnTo>
                    <a:close/>
                  </a:path>
                </a:pathLst>
              </a:custGeom>
              <a:solidFill>
                <a:schemeClr val="accent3"/>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13" name="TextBox 12">
                <a:extLst>
                  <a:ext uri="{FF2B5EF4-FFF2-40B4-BE49-F238E27FC236}">
                    <a16:creationId xmlns:a16="http://schemas.microsoft.com/office/drawing/2014/main" id="{8387299A-EE3B-93FD-85D3-CD9AF3B7B382}"/>
                  </a:ext>
                </a:extLst>
              </p:cNvPr>
              <p:cNvSpPr txBox="1"/>
              <p:nvPr/>
            </p:nvSpPr>
            <p:spPr>
              <a:xfrm>
                <a:off x="13832905" y="4759813"/>
                <a:ext cx="2741866" cy="630846"/>
              </a:xfrm>
              <a:prstGeom prst="rect">
                <a:avLst/>
              </a:prstGeom>
              <a:noFill/>
            </p:spPr>
            <p:txBody>
              <a:bodyPr wrap="square" rtlCol="0" anchor="ctr" anchorCtr="0">
                <a:spAutoFit/>
              </a:bodyPr>
              <a:lstStyle/>
              <a:p>
                <a:r>
                  <a:rPr lang="en-US" sz="2133" b="1">
                    <a:solidFill>
                      <a:schemeClr val="bg1"/>
                    </a:solidFill>
                    <a:latin typeface="Open Sans" panose="020B0606030504020204" pitchFamily="34" charset="0"/>
                    <a:ea typeface="Open Sans" panose="020B0606030504020204" pitchFamily="34" charset="0"/>
                    <a:cs typeface="Open Sans" panose="020B0606030504020204" pitchFamily="34" charset="0"/>
                  </a:rPr>
                  <a:t>STEP - 3</a:t>
                </a: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 name="กลุ่ม 25">
              <a:extLst>
                <a:ext uri="{FF2B5EF4-FFF2-40B4-BE49-F238E27FC236}">
                  <a16:creationId xmlns:a16="http://schemas.microsoft.com/office/drawing/2014/main" id="{B7100AB6-076A-2B9D-12A4-EE7CD9570768}"/>
                </a:ext>
              </a:extLst>
            </p:cNvPr>
            <p:cNvGrpSpPr/>
            <p:nvPr/>
          </p:nvGrpSpPr>
          <p:grpSpPr>
            <a:xfrm>
              <a:off x="5015600" y="4021361"/>
              <a:ext cx="3523192" cy="1174750"/>
              <a:chOff x="7405688" y="4194175"/>
              <a:chExt cx="5284788" cy="1762125"/>
            </a:xfrm>
          </p:grpSpPr>
          <p:sp>
            <p:nvSpPr>
              <p:cNvPr id="16" name="Freeform 12">
                <a:extLst>
                  <a:ext uri="{FF2B5EF4-FFF2-40B4-BE49-F238E27FC236}">
                    <a16:creationId xmlns:a16="http://schemas.microsoft.com/office/drawing/2014/main" id="{A106C591-492A-0F24-8121-1778A289226E}"/>
                  </a:ext>
                </a:extLst>
              </p:cNvPr>
              <p:cNvSpPr>
                <a:spLocks/>
              </p:cNvSpPr>
              <p:nvPr/>
            </p:nvSpPr>
            <p:spPr bwMode="auto">
              <a:xfrm>
                <a:off x="7405688" y="4194175"/>
                <a:ext cx="5284788" cy="1762125"/>
              </a:xfrm>
              <a:custGeom>
                <a:avLst/>
                <a:gdLst>
                  <a:gd name="T0" fmla="*/ 2810 w 3329"/>
                  <a:gd name="T1" fmla="*/ 1110 h 1110"/>
                  <a:gd name="T2" fmla="*/ 0 w 3329"/>
                  <a:gd name="T3" fmla="*/ 1110 h 1110"/>
                  <a:gd name="T4" fmla="*/ 0 w 3329"/>
                  <a:gd name="T5" fmla="*/ 0 h 1110"/>
                  <a:gd name="T6" fmla="*/ 2810 w 3329"/>
                  <a:gd name="T7" fmla="*/ 0 h 1110"/>
                  <a:gd name="T8" fmla="*/ 3329 w 3329"/>
                  <a:gd name="T9" fmla="*/ 548 h 1110"/>
                  <a:gd name="T10" fmla="*/ 2810 w 3329"/>
                  <a:gd name="T11" fmla="*/ 1110 h 1110"/>
                </a:gdLst>
                <a:ahLst/>
                <a:cxnLst>
                  <a:cxn ang="0">
                    <a:pos x="T0" y="T1"/>
                  </a:cxn>
                  <a:cxn ang="0">
                    <a:pos x="T2" y="T3"/>
                  </a:cxn>
                  <a:cxn ang="0">
                    <a:pos x="T4" y="T5"/>
                  </a:cxn>
                  <a:cxn ang="0">
                    <a:pos x="T6" y="T7"/>
                  </a:cxn>
                  <a:cxn ang="0">
                    <a:pos x="T8" y="T9"/>
                  </a:cxn>
                  <a:cxn ang="0">
                    <a:pos x="T10" y="T11"/>
                  </a:cxn>
                </a:cxnLst>
                <a:rect l="0" t="0" r="r" b="b"/>
                <a:pathLst>
                  <a:path w="3329" h="1110">
                    <a:moveTo>
                      <a:pt x="2810" y="1110"/>
                    </a:moveTo>
                    <a:lnTo>
                      <a:pt x="0" y="1110"/>
                    </a:lnTo>
                    <a:lnTo>
                      <a:pt x="0" y="0"/>
                    </a:lnTo>
                    <a:lnTo>
                      <a:pt x="2810" y="0"/>
                    </a:lnTo>
                    <a:lnTo>
                      <a:pt x="3329" y="548"/>
                    </a:lnTo>
                    <a:lnTo>
                      <a:pt x="2810" y="1110"/>
                    </a:lnTo>
                    <a:close/>
                  </a:path>
                </a:pathLst>
              </a:custGeom>
              <a:solidFill>
                <a:schemeClr val="accent5"/>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17" name="TextBox 16">
                <a:extLst>
                  <a:ext uri="{FF2B5EF4-FFF2-40B4-BE49-F238E27FC236}">
                    <a16:creationId xmlns:a16="http://schemas.microsoft.com/office/drawing/2014/main" id="{48A4DE10-C04D-2675-E1C8-F1FA005BCEB8}"/>
                  </a:ext>
                </a:extLst>
              </p:cNvPr>
              <p:cNvSpPr txBox="1"/>
              <p:nvPr/>
            </p:nvSpPr>
            <p:spPr>
              <a:xfrm>
                <a:off x="9533350" y="4759812"/>
                <a:ext cx="2741867" cy="630846"/>
              </a:xfrm>
              <a:prstGeom prst="rect">
                <a:avLst/>
              </a:prstGeom>
              <a:noFill/>
            </p:spPr>
            <p:txBody>
              <a:bodyPr wrap="square" rtlCol="0" anchor="ctr" anchorCtr="0">
                <a:spAutoFit/>
              </a:bodyPr>
              <a:lstStyle/>
              <a:p>
                <a:r>
                  <a:rPr lang="en-US" sz="2133" b="1">
                    <a:solidFill>
                      <a:schemeClr val="bg1"/>
                    </a:solidFill>
                    <a:latin typeface="Open Sans" panose="020B0606030504020204" pitchFamily="34" charset="0"/>
                    <a:ea typeface="Open Sans" panose="020B0606030504020204" pitchFamily="34" charset="0"/>
                    <a:cs typeface="Open Sans" panose="020B0606030504020204" pitchFamily="34" charset="0"/>
                  </a:rPr>
                  <a:t>STEP - 2</a:t>
                </a: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8" name="กลุ่ม 23">
              <a:extLst>
                <a:ext uri="{FF2B5EF4-FFF2-40B4-BE49-F238E27FC236}">
                  <a16:creationId xmlns:a16="http://schemas.microsoft.com/office/drawing/2014/main" id="{60F93886-0CD4-EBA8-61F5-1AC919D0992F}"/>
                </a:ext>
              </a:extLst>
            </p:cNvPr>
            <p:cNvGrpSpPr/>
            <p:nvPr/>
          </p:nvGrpSpPr>
          <p:grpSpPr>
            <a:xfrm>
              <a:off x="2026867" y="4021361"/>
              <a:ext cx="3507317" cy="1174750"/>
              <a:chOff x="2922588" y="4194175"/>
              <a:chExt cx="5260975" cy="1762125"/>
            </a:xfrm>
          </p:grpSpPr>
          <p:sp>
            <p:nvSpPr>
              <p:cNvPr id="20" name="Freeform 13">
                <a:extLst>
                  <a:ext uri="{FF2B5EF4-FFF2-40B4-BE49-F238E27FC236}">
                    <a16:creationId xmlns:a16="http://schemas.microsoft.com/office/drawing/2014/main" id="{7384A354-20A0-9C95-F3DF-4B846FDE4CFB}"/>
                  </a:ext>
                </a:extLst>
              </p:cNvPr>
              <p:cNvSpPr>
                <a:spLocks/>
              </p:cNvSpPr>
              <p:nvPr/>
            </p:nvSpPr>
            <p:spPr bwMode="auto">
              <a:xfrm>
                <a:off x="2922588" y="4194175"/>
                <a:ext cx="5260975" cy="1762125"/>
              </a:xfrm>
              <a:custGeom>
                <a:avLst/>
                <a:gdLst>
                  <a:gd name="T0" fmla="*/ 2810 w 3314"/>
                  <a:gd name="T1" fmla="*/ 1110 h 1110"/>
                  <a:gd name="T2" fmla="*/ 0 w 3314"/>
                  <a:gd name="T3" fmla="*/ 1110 h 1110"/>
                  <a:gd name="T4" fmla="*/ 317 w 3314"/>
                  <a:gd name="T5" fmla="*/ 548 h 1110"/>
                  <a:gd name="T6" fmla="*/ 0 w 3314"/>
                  <a:gd name="T7" fmla="*/ 0 h 1110"/>
                  <a:gd name="T8" fmla="*/ 2810 w 3314"/>
                  <a:gd name="T9" fmla="*/ 0 h 1110"/>
                  <a:gd name="T10" fmla="*/ 3314 w 3314"/>
                  <a:gd name="T11" fmla="*/ 548 h 1110"/>
                  <a:gd name="T12" fmla="*/ 2810 w 3314"/>
                  <a:gd name="T13" fmla="*/ 1110 h 1110"/>
                </a:gdLst>
                <a:ahLst/>
                <a:cxnLst>
                  <a:cxn ang="0">
                    <a:pos x="T0" y="T1"/>
                  </a:cxn>
                  <a:cxn ang="0">
                    <a:pos x="T2" y="T3"/>
                  </a:cxn>
                  <a:cxn ang="0">
                    <a:pos x="T4" y="T5"/>
                  </a:cxn>
                  <a:cxn ang="0">
                    <a:pos x="T6" y="T7"/>
                  </a:cxn>
                  <a:cxn ang="0">
                    <a:pos x="T8" y="T9"/>
                  </a:cxn>
                  <a:cxn ang="0">
                    <a:pos x="T10" y="T11"/>
                  </a:cxn>
                  <a:cxn ang="0">
                    <a:pos x="T12" y="T13"/>
                  </a:cxn>
                </a:cxnLst>
                <a:rect l="0" t="0" r="r" b="b"/>
                <a:pathLst>
                  <a:path w="3314" h="1110">
                    <a:moveTo>
                      <a:pt x="2810" y="1110"/>
                    </a:moveTo>
                    <a:lnTo>
                      <a:pt x="0" y="1110"/>
                    </a:lnTo>
                    <a:lnTo>
                      <a:pt x="317" y="548"/>
                    </a:lnTo>
                    <a:lnTo>
                      <a:pt x="0" y="0"/>
                    </a:lnTo>
                    <a:lnTo>
                      <a:pt x="2810" y="0"/>
                    </a:lnTo>
                    <a:lnTo>
                      <a:pt x="3314" y="548"/>
                    </a:lnTo>
                    <a:lnTo>
                      <a:pt x="2810" y="1110"/>
                    </a:lnTo>
                    <a:close/>
                  </a:path>
                </a:pathLst>
              </a:custGeom>
              <a:solidFill>
                <a:schemeClr val="accent6"/>
              </a:solidFill>
              <a:ln>
                <a:noFill/>
              </a:ln>
            </p:spPr>
            <p:txBody>
              <a:bodyPr vert="horz" wrap="square" lIns="60960" tIns="30480" rIns="60960" bIns="30480" numCol="1" anchor="t" anchorCtr="0" compatLnSpc="1">
                <a:prstTxWarp prst="textNoShape">
                  <a:avLst/>
                </a:prstTxWarp>
              </a:bodyPr>
              <a:lstStyle/>
              <a:p>
                <a:endParaRPr lang="th-TH" sz="1200">
                  <a:latin typeface="Open Sans" panose="020B0606030504020204" pitchFamily="34" charset="0"/>
                  <a:ea typeface="Open Sans" panose="020B0606030504020204" pitchFamily="34" charset="0"/>
                </a:endParaRPr>
              </a:p>
            </p:txBody>
          </p:sp>
          <p:sp>
            <p:nvSpPr>
              <p:cNvPr id="21" name="TextBox 20">
                <a:extLst>
                  <a:ext uri="{FF2B5EF4-FFF2-40B4-BE49-F238E27FC236}">
                    <a16:creationId xmlns:a16="http://schemas.microsoft.com/office/drawing/2014/main" id="{1AD31900-0297-9B45-17F5-D97D8D8CF14E}"/>
                  </a:ext>
                </a:extLst>
              </p:cNvPr>
              <p:cNvSpPr txBox="1"/>
              <p:nvPr/>
            </p:nvSpPr>
            <p:spPr>
              <a:xfrm>
                <a:off x="4954684" y="4759813"/>
                <a:ext cx="2741866" cy="630846"/>
              </a:xfrm>
              <a:prstGeom prst="rect">
                <a:avLst/>
              </a:prstGeom>
              <a:noFill/>
            </p:spPr>
            <p:txBody>
              <a:bodyPr wrap="square" rtlCol="0" anchor="ctr" anchorCtr="0">
                <a:spAutoFit/>
              </a:bodyPr>
              <a:lstStyle/>
              <a:p>
                <a:r>
                  <a:rPr lang="en-US" sz="2133" b="1">
                    <a:solidFill>
                      <a:schemeClr val="bg1"/>
                    </a:solidFill>
                    <a:latin typeface="Open Sans" panose="020B0606030504020204" pitchFamily="34" charset="0"/>
                    <a:ea typeface="Open Sans" panose="020B0606030504020204" pitchFamily="34" charset="0"/>
                    <a:cs typeface="Open Sans" panose="020B0606030504020204" pitchFamily="34" charset="0"/>
                  </a:rPr>
                  <a:t>STEP - 1</a:t>
                </a: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2" name="TextBox 21">
              <a:extLst>
                <a:ext uri="{FF2B5EF4-FFF2-40B4-BE49-F238E27FC236}">
                  <a16:creationId xmlns:a16="http://schemas.microsoft.com/office/drawing/2014/main" id="{889C9FE5-4E81-04FF-7FFA-12266AF5FBD5}"/>
                </a:ext>
              </a:extLst>
            </p:cNvPr>
            <p:cNvSpPr txBox="1"/>
            <p:nvPr/>
          </p:nvSpPr>
          <p:spPr>
            <a:xfrm>
              <a:off x="2993246" y="6507789"/>
              <a:ext cx="1625765" cy="846514"/>
            </a:xfrm>
            <a:prstGeom prst="rect">
              <a:avLst/>
            </a:prstGeom>
            <a:noFill/>
          </p:spPr>
          <p:txBody>
            <a:bodyPr wrap="none" rtlCol="0" anchor="ctr" anchorCtr="0">
              <a:spAutoFit/>
            </a:bodyPr>
            <a:lstStyle/>
            <a:p>
              <a:pPr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Define the </a:t>
              </a:r>
              <a:br>
                <a:rPr lang="en-US" sz="2200">
                  <a:solidFill>
                    <a:srgbClr val="404040"/>
                  </a:solidFill>
                  <a:latin typeface="Open Sans" pitchFamily="2" charset="0"/>
                  <a:ea typeface="Open Sans" panose="020B0606030504020204" pitchFamily="34" charset="0"/>
                  <a:cs typeface="Open Sans" panose="020B0606030504020204" pitchFamily="34" charset="0"/>
                </a:rPr>
              </a:br>
              <a:r>
                <a:rPr lang="en-US" sz="2200">
                  <a:solidFill>
                    <a:srgbClr val="404040"/>
                  </a:solidFill>
                  <a:latin typeface="Open Sans" pitchFamily="2" charset="0"/>
                  <a:ea typeface="Open Sans" panose="020B0606030504020204" pitchFamily="34" charset="0"/>
                  <a:cs typeface="Open Sans" panose="020B0606030504020204" pitchFamily="34" charset="0"/>
                </a:rPr>
                <a:t>pattern</a:t>
              </a:r>
            </a:p>
          </p:txBody>
        </p:sp>
        <p:sp>
          <p:nvSpPr>
            <p:cNvPr id="23" name="TextBox 22">
              <a:extLst>
                <a:ext uri="{FF2B5EF4-FFF2-40B4-BE49-F238E27FC236}">
                  <a16:creationId xmlns:a16="http://schemas.microsoft.com/office/drawing/2014/main" id="{6C270F60-4FC5-E7D7-DF27-B06ADE6D7A5C}"/>
                </a:ext>
              </a:extLst>
            </p:cNvPr>
            <p:cNvSpPr txBox="1"/>
            <p:nvPr/>
          </p:nvSpPr>
          <p:spPr>
            <a:xfrm>
              <a:off x="5763777" y="6507789"/>
              <a:ext cx="1949572" cy="846514"/>
            </a:xfrm>
            <a:prstGeom prst="rect">
              <a:avLst/>
            </a:prstGeom>
            <a:noFill/>
          </p:spPr>
          <p:txBody>
            <a:bodyPr wrap="none" rtlCol="0" anchor="ctr" anchorCtr="0">
              <a:spAutoFit/>
            </a:bodyPr>
            <a:lstStyle/>
            <a:p>
              <a:pPr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Combine the </a:t>
              </a:r>
              <a:br>
                <a:rPr lang="en-US" sz="2200">
                  <a:solidFill>
                    <a:srgbClr val="404040"/>
                  </a:solidFill>
                  <a:latin typeface="Open Sans" pitchFamily="2" charset="0"/>
                  <a:ea typeface="Open Sans" panose="020B0606030504020204" pitchFamily="34" charset="0"/>
                  <a:cs typeface="Open Sans" panose="020B0606030504020204" pitchFamily="34" charset="0"/>
                </a:rPr>
              </a:br>
              <a:r>
                <a:rPr lang="en-US" sz="2200">
                  <a:solidFill>
                    <a:srgbClr val="404040"/>
                  </a:solidFill>
                  <a:latin typeface="Open Sans" pitchFamily="2" charset="0"/>
                  <a:ea typeface="Open Sans" panose="020B0606030504020204" pitchFamily="34" charset="0"/>
                  <a:cs typeface="Open Sans" panose="020B0606030504020204" pitchFamily="34" charset="0"/>
                </a:rPr>
                <a:t>patterns</a:t>
              </a:r>
            </a:p>
          </p:txBody>
        </p:sp>
        <p:sp>
          <p:nvSpPr>
            <p:cNvPr id="27" name="TextBox 26">
              <a:extLst>
                <a:ext uri="{FF2B5EF4-FFF2-40B4-BE49-F238E27FC236}">
                  <a16:creationId xmlns:a16="http://schemas.microsoft.com/office/drawing/2014/main" id="{EE51D0F8-722B-684A-06C2-9751B2A195B3}"/>
                </a:ext>
              </a:extLst>
            </p:cNvPr>
            <p:cNvSpPr txBox="1"/>
            <p:nvPr/>
          </p:nvSpPr>
          <p:spPr>
            <a:xfrm>
              <a:off x="8815163" y="6507789"/>
              <a:ext cx="2105064" cy="846514"/>
            </a:xfrm>
            <a:prstGeom prst="rect">
              <a:avLst/>
            </a:prstGeom>
            <a:noFill/>
          </p:spPr>
          <p:txBody>
            <a:bodyPr wrap="none" rtlCol="0" anchor="ctr" anchorCtr="0">
              <a:spAutoFit/>
            </a:bodyPr>
            <a:lstStyle/>
            <a:p>
              <a:pPr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Create the</a:t>
              </a:r>
              <a:br>
                <a:rPr lang="en-US" sz="2200">
                  <a:solidFill>
                    <a:srgbClr val="404040"/>
                  </a:solidFill>
                  <a:latin typeface="Open Sans" pitchFamily="2" charset="0"/>
                  <a:ea typeface="Open Sans" panose="020B0606030504020204" pitchFamily="34" charset="0"/>
                  <a:cs typeface="Open Sans" panose="020B0606030504020204" pitchFamily="34" charset="0"/>
                </a:rPr>
              </a:br>
              <a:r>
                <a:rPr lang="en-US" sz="2200">
                  <a:solidFill>
                    <a:srgbClr val="404040"/>
                  </a:solidFill>
                  <a:latin typeface="Open Sans" pitchFamily="2" charset="0"/>
                  <a:ea typeface="Open Sans" panose="020B0606030504020204" pitchFamily="34" charset="0"/>
                  <a:cs typeface="Open Sans" panose="020B0606030504020204" pitchFamily="34" charset="0"/>
                </a:rPr>
                <a:t> RegExp object</a:t>
              </a:r>
            </a:p>
          </p:txBody>
        </p:sp>
        <p:sp>
          <p:nvSpPr>
            <p:cNvPr id="29" name="TextBox 28">
              <a:extLst>
                <a:ext uri="{FF2B5EF4-FFF2-40B4-BE49-F238E27FC236}">
                  <a16:creationId xmlns:a16="http://schemas.microsoft.com/office/drawing/2014/main" id="{FD09C405-8472-DA13-BADC-214714D779D2}"/>
                </a:ext>
              </a:extLst>
            </p:cNvPr>
            <p:cNvSpPr txBox="1"/>
            <p:nvPr/>
          </p:nvSpPr>
          <p:spPr>
            <a:xfrm>
              <a:off x="12074512" y="6507789"/>
              <a:ext cx="1314784" cy="846514"/>
            </a:xfrm>
            <a:prstGeom prst="rect">
              <a:avLst/>
            </a:prstGeom>
            <a:noFill/>
          </p:spPr>
          <p:txBody>
            <a:bodyPr wrap="none" rtlCol="0" anchor="ctr" anchorCtr="0">
              <a:spAutoFit/>
            </a:bodyPr>
            <a:lstStyle/>
            <a:p>
              <a:pPr algn="ctr">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Test the </a:t>
              </a:r>
              <a:br>
                <a:rPr lang="en-US" sz="2200">
                  <a:solidFill>
                    <a:srgbClr val="404040"/>
                  </a:solidFill>
                  <a:latin typeface="Open Sans" pitchFamily="2" charset="0"/>
                  <a:ea typeface="Open Sans" panose="020B0606030504020204" pitchFamily="34" charset="0"/>
                  <a:cs typeface="Open Sans" panose="020B0606030504020204" pitchFamily="34" charset="0"/>
                </a:rPr>
              </a:br>
              <a:r>
                <a:rPr lang="en-US" sz="2200">
                  <a:solidFill>
                    <a:srgbClr val="404040"/>
                  </a:solidFill>
                  <a:latin typeface="Open Sans" pitchFamily="2" charset="0"/>
                  <a:ea typeface="Open Sans" panose="020B0606030504020204" pitchFamily="34" charset="0"/>
                  <a:cs typeface="Open Sans" panose="020B0606030504020204" pitchFamily="34" charset="0"/>
                </a:rPr>
                <a:t>Regex</a:t>
              </a:r>
            </a:p>
          </p:txBody>
        </p:sp>
      </p:grpSp>
    </p:spTree>
    <p:extLst>
      <p:ext uri="{BB962C8B-B14F-4D97-AF65-F5344CB8AC3E}">
        <p14:creationId xmlns:p14="http://schemas.microsoft.com/office/powerpoint/2010/main" val="5563122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demonstrate the use advance string operations in JavaScript.</a:t>
            </a: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Demonstrating Advance String Operations</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25601971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and execute JS file</a:t>
            </a: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30315237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Conversions</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6057901" y="816324"/>
            <a:ext cx="4143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In programming, managing diverse data types is common. Essential tools include string conversions for transforming data to and from string format.</a:t>
            </a:r>
          </a:p>
        </p:txBody>
      </p:sp>
      <p:pic>
        <p:nvPicPr>
          <p:cNvPr id="26" name="Google Shape;544;p74">
            <a:extLst>
              <a:ext uri="{FF2B5EF4-FFF2-40B4-BE49-F238E27FC236}">
                <a16:creationId xmlns:a16="http://schemas.microsoft.com/office/drawing/2014/main" id="{3825A4F3-3556-D2B7-1508-4631526E9AED}"/>
              </a:ext>
            </a:extLst>
          </p:cNvPr>
          <p:cNvPicPr preferRelativeResize="0"/>
          <p:nvPr/>
        </p:nvPicPr>
        <p:blipFill rotWithShape="1">
          <a:blip r:embed="rId3">
            <a:alphaModFix/>
          </a:blip>
          <a:srcRect/>
          <a:stretch/>
        </p:blipFill>
        <p:spPr>
          <a:xfrm>
            <a:off x="6392129" y="3120981"/>
            <a:ext cx="3496454" cy="3496454"/>
          </a:xfrm>
          <a:prstGeom prst="rect">
            <a:avLst/>
          </a:prstGeom>
          <a:noFill/>
          <a:ln>
            <a:noFill/>
          </a:ln>
        </p:spPr>
      </p:pic>
      <p:sp>
        <p:nvSpPr>
          <p:cNvPr id="2" name="Text Placeholder 4">
            <a:extLst>
              <a:ext uri="{FF2B5EF4-FFF2-40B4-BE49-F238E27FC236}">
                <a16:creationId xmlns:a16="http://schemas.microsoft.com/office/drawing/2014/main" id="{2B7787F4-B593-18B4-79BB-F6044187DE6F}"/>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These conversions involve turning numbers and </a:t>
            </a:r>
            <a:r>
              <a:rPr lang="en-US">
                <a:solidFill>
                  <a:srgbClr val="404040"/>
                </a:solidFill>
                <a:latin typeface="Open Sans" pitchFamily="2" charset="0"/>
                <a:ea typeface="Arial" panose="020B0604020202020204" pitchFamily="34" charset="0"/>
                <a:cs typeface="Arial" panose="020B0604020202020204" pitchFamily="34" charset="0"/>
              </a:rPr>
              <a:t>B</a:t>
            </a:r>
            <a:r>
              <a:rPr lang="en-US" b="0" i="0">
                <a:solidFill>
                  <a:srgbClr val="404040"/>
                </a:solidFill>
                <a:effectLst/>
                <a:latin typeface="Open Sans" pitchFamily="2" charset="0"/>
                <a:ea typeface="Arial" panose="020B0604020202020204" pitchFamily="34" charset="0"/>
                <a:cs typeface="Arial" panose="020B0604020202020204" pitchFamily="34" charset="0"/>
              </a:rPr>
              <a:t>ooleans into strings and parsing strings back into their original forms, playing a pivotal role in managing data from various sources.</a:t>
            </a:r>
          </a:p>
        </p:txBody>
      </p:sp>
    </p:spTree>
    <p:extLst>
      <p:ext uri="{BB962C8B-B14F-4D97-AF65-F5344CB8AC3E}">
        <p14:creationId xmlns:p14="http://schemas.microsoft.com/office/powerpoint/2010/main" val="35230416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Conversions: Data Types to String</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3708400" y="816324"/>
            <a:ext cx="884840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3462739" y="1512833"/>
            <a:ext cx="9355235"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the data types that can be converted into strings: </a:t>
            </a:r>
          </a:p>
        </p:txBody>
      </p:sp>
      <p:grpSp>
        <p:nvGrpSpPr>
          <p:cNvPr id="42" name="Group 41">
            <a:extLst>
              <a:ext uri="{FF2B5EF4-FFF2-40B4-BE49-F238E27FC236}">
                <a16:creationId xmlns:a16="http://schemas.microsoft.com/office/drawing/2014/main" id="{D69615CF-84B2-FD95-6E6F-F16D390E58C7}"/>
              </a:ext>
            </a:extLst>
          </p:cNvPr>
          <p:cNvGrpSpPr/>
          <p:nvPr/>
        </p:nvGrpSpPr>
        <p:grpSpPr>
          <a:xfrm>
            <a:off x="2727612" y="3018947"/>
            <a:ext cx="10825492" cy="4542470"/>
            <a:chOff x="245533" y="1288280"/>
            <a:chExt cx="15849600" cy="6650630"/>
          </a:xfrm>
        </p:grpSpPr>
        <p:sp>
          <p:nvSpPr>
            <p:cNvPr id="15" name="Freeform 5">
              <a:extLst>
                <a:ext uri="{FF2B5EF4-FFF2-40B4-BE49-F238E27FC236}">
                  <a16:creationId xmlns:a16="http://schemas.microsoft.com/office/drawing/2014/main" id="{7F356D13-2B8B-5313-ECF5-03EA49CB60F5}"/>
                </a:ext>
              </a:extLst>
            </p:cNvPr>
            <p:cNvSpPr>
              <a:spLocks/>
            </p:cNvSpPr>
            <p:nvPr/>
          </p:nvSpPr>
          <p:spPr bwMode="auto">
            <a:xfrm>
              <a:off x="8128000" y="1763888"/>
              <a:ext cx="2497668" cy="2808112"/>
            </a:xfrm>
            <a:custGeom>
              <a:avLst/>
              <a:gdLst>
                <a:gd name="T0" fmla="*/ 717 w 812"/>
                <a:gd name="T1" fmla="*/ 293 h 913"/>
                <a:gd name="T2" fmla="*/ 661 w 812"/>
                <a:gd name="T3" fmla="*/ 304 h 913"/>
                <a:gd name="T4" fmla="*/ 568 w 812"/>
                <a:gd name="T5" fmla="*/ 271 h 913"/>
                <a:gd name="T6" fmla="*/ 514 w 812"/>
                <a:gd name="T7" fmla="*/ 172 h 913"/>
                <a:gd name="T8" fmla="*/ 515 w 812"/>
                <a:gd name="T9" fmla="*/ 131 h 913"/>
                <a:gd name="T10" fmla="*/ 37 w 812"/>
                <a:gd name="T11" fmla="*/ 0 h 913"/>
                <a:gd name="T12" fmla="*/ 0 w 812"/>
                <a:gd name="T13" fmla="*/ 1 h 913"/>
                <a:gd name="T14" fmla="*/ 522 w 812"/>
                <a:gd name="T15" fmla="*/ 913 h 913"/>
                <a:gd name="T16" fmla="*/ 808 w 812"/>
                <a:gd name="T17" fmla="*/ 415 h 913"/>
                <a:gd name="T18" fmla="*/ 812 w 812"/>
                <a:gd name="T19" fmla="*/ 411 h 913"/>
                <a:gd name="T20" fmla="*/ 717 w 812"/>
                <a:gd name="T21" fmla="*/ 29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2" h="913">
                  <a:moveTo>
                    <a:pt x="717" y="293"/>
                  </a:moveTo>
                  <a:cubicBezTo>
                    <a:pt x="699" y="300"/>
                    <a:pt x="680" y="304"/>
                    <a:pt x="661" y="304"/>
                  </a:cubicBezTo>
                  <a:cubicBezTo>
                    <a:pt x="627" y="304"/>
                    <a:pt x="594" y="292"/>
                    <a:pt x="568" y="271"/>
                  </a:cubicBezTo>
                  <a:cubicBezTo>
                    <a:pt x="538" y="247"/>
                    <a:pt x="518" y="212"/>
                    <a:pt x="514" y="172"/>
                  </a:cubicBezTo>
                  <a:cubicBezTo>
                    <a:pt x="512" y="158"/>
                    <a:pt x="513" y="145"/>
                    <a:pt x="515" y="131"/>
                  </a:cubicBezTo>
                  <a:cubicBezTo>
                    <a:pt x="375" y="48"/>
                    <a:pt x="212" y="0"/>
                    <a:pt x="37" y="0"/>
                  </a:cubicBezTo>
                  <a:cubicBezTo>
                    <a:pt x="25" y="0"/>
                    <a:pt x="13" y="1"/>
                    <a:pt x="0" y="1"/>
                  </a:cubicBezTo>
                  <a:cubicBezTo>
                    <a:pt x="522" y="913"/>
                    <a:pt x="522" y="913"/>
                    <a:pt x="522" y="913"/>
                  </a:cubicBezTo>
                  <a:cubicBezTo>
                    <a:pt x="808" y="415"/>
                    <a:pt x="808" y="415"/>
                    <a:pt x="808" y="415"/>
                  </a:cubicBezTo>
                  <a:cubicBezTo>
                    <a:pt x="809" y="413"/>
                    <a:pt x="810" y="412"/>
                    <a:pt x="812" y="411"/>
                  </a:cubicBezTo>
                  <a:cubicBezTo>
                    <a:pt x="783" y="369"/>
                    <a:pt x="751" y="330"/>
                    <a:pt x="717" y="293"/>
                  </a:cubicBezTo>
                </a:path>
              </a:pathLst>
            </a:custGeom>
            <a:solidFill>
              <a:schemeClr val="accent2"/>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6" name="Freeform 6">
              <a:extLst>
                <a:ext uri="{FF2B5EF4-FFF2-40B4-BE49-F238E27FC236}">
                  <a16:creationId xmlns:a16="http://schemas.microsoft.com/office/drawing/2014/main" id="{8C123791-E17E-1835-B342-FD671018118C}"/>
                </a:ext>
              </a:extLst>
            </p:cNvPr>
            <p:cNvSpPr>
              <a:spLocks/>
            </p:cNvSpPr>
            <p:nvPr/>
          </p:nvSpPr>
          <p:spPr bwMode="auto">
            <a:xfrm>
              <a:off x="9747956" y="1831621"/>
              <a:ext cx="821268" cy="824089"/>
            </a:xfrm>
            <a:custGeom>
              <a:avLst/>
              <a:gdLst>
                <a:gd name="T0" fmla="*/ 60 w 267"/>
                <a:gd name="T1" fmla="*/ 227 h 268"/>
                <a:gd name="T2" fmla="*/ 41 w 267"/>
                <a:gd name="T3" fmla="*/ 60 h 268"/>
                <a:gd name="T4" fmla="*/ 208 w 267"/>
                <a:gd name="T5" fmla="*/ 41 h 268"/>
                <a:gd name="T6" fmla="*/ 226 w 267"/>
                <a:gd name="T7" fmla="*/ 208 h 268"/>
                <a:gd name="T8" fmla="*/ 60 w 267"/>
                <a:gd name="T9" fmla="*/ 227 h 268"/>
              </a:gdLst>
              <a:ahLst/>
              <a:cxnLst>
                <a:cxn ang="0">
                  <a:pos x="T0" y="T1"/>
                </a:cxn>
                <a:cxn ang="0">
                  <a:pos x="T2" y="T3"/>
                </a:cxn>
                <a:cxn ang="0">
                  <a:pos x="T4" y="T5"/>
                </a:cxn>
                <a:cxn ang="0">
                  <a:pos x="T6" y="T7"/>
                </a:cxn>
                <a:cxn ang="0">
                  <a:pos x="T8" y="T9"/>
                </a:cxn>
              </a:cxnLst>
              <a:rect l="0" t="0" r="r" b="b"/>
              <a:pathLst>
                <a:path w="267" h="268">
                  <a:moveTo>
                    <a:pt x="60" y="227"/>
                  </a:moveTo>
                  <a:cubicBezTo>
                    <a:pt x="8" y="186"/>
                    <a:pt x="0" y="111"/>
                    <a:pt x="41" y="60"/>
                  </a:cubicBezTo>
                  <a:cubicBezTo>
                    <a:pt x="82" y="9"/>
                    <a:pt x="157" y="0"/>
                    <a:pt x="208" y="41"/>
                  </a:cubicBezTo>
                  <a:cubicBezTo>
                    <a:pt x="259" y="82"/>
                    <a:pt x="267" y="157"/>
                    <a:pt x="226" y="208"/>
                  </a:cubicBezTo>
                  <a:cubicBezTo>
                    <a:pt x="185" y="259"/>
                    <a:pt x="111" y="268"/>
                    <a:pt x="60" y="227"/>
                  </a:cubicBezTo>
                </a:path>
              </a:pathLst>
            </a:custGeom>
            <a:solidFill>
              <a:schemeClr val="accent2"/>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7" name="Freeform 7">
              <a:extLst>
                <a:ext uri="{FF2B5EF4-FFF2-40B4-BE49-F238E27FC236}">
                  <a16:creationId xmlns:a16="http://schemas.microsoft.com/office/drawing/2014/main" id="{02541EC0-49CE-CE2F-60E6-C67FCC923E95}"/>
                </a:ext>
              </a:extLst>
            </p:cNvPr>
            <p:cNvSpPr>
              <a:spLocks/>
            </p:cNvSpPr>
            <p:nvPr/>
          </p:nvSpPr>
          <p:spPr bwMode="auto">
            <a:xfrm>
              <a:off x="9048046" y="3087509"/>
              <a:ext cx="2071511" cy="2813756"/>
            </a:xfrm>
            <a:custGeom>
              <a:avLst/>
              <a:gdLst>
                <a:gd name="T0" fmla="*/ 608 w 674"/>
                <a:gd name="T1" fmla="*/ 742 h 915"/>
                <a:gd name="T2" fmla="*/ 581 w 674"/>
                <a:gd name="T3" fmla="*/ 633 h 915"/>
                <a:gd name="T4" fmla="*/ 674 w 674"/>
                <a:gd name="T5" fmla="*/ 516 h 915"/>
                <a:gd name="T6" fmla="*/ 674 w 674"/>
                <a:gd name="T7" fmla="*/ 506 h 915"/>
                <a:gd name="T8" fmla="*/ 526 w 674"/>
                <a:gd name="T9" fmla="*/ 0 h 915"/>
                <a:gd name="T10" fmla="*/ 234 w 674"/>
                <a:gd name="T11" fmla="*/ 508 h 915"/>
                <a:gd name="T12" fmla="*/ 230 w 674"/>
                <a:gd name="T13" fmla="*/ 514 h 915"/>
                <a:gd name="T14" fmla="*/ 0 w 674"/>
                <a:gd name="T15" fmla="*/ 914 h 915"/>
                <a:gd name="T16" fmla="*/ 575 w 674"/>
                <a:gd name="T17" fmla="*/ 914 h 915"/>
                <a:gd name="T18" fmla="*/ 580 w 674"/>
                <a:gd name="T19" fmla="*/ 915 h 915"/>
                <a:gd name="T20" fmla="*/ 636 w 674"/>
                <a:gd name="T21" fmla="*/ 770 h 915"/>
                <a:gd name="T22" fmla="*/ 608 w 674"/>
                <a:gd name="T23" fmla="*/ 74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4" h="915">
                  <a:moveTo>
                    <a:pt x="608" y="742"/>
                  </a:moveTo>
                  <a:cubicBezTo>
                    <a:pt x="585" y="711"/>
                    <a:pt x="575" y="672"/>
                    <a:pt x="581" y="633"/>
                  </a:cubicBezTo>
                  <a:cubicBezTo>
                    <a:pt x="589" y="579"/>
                    <a:pt x="625" y="535"/>
                    <a:pt x="674" y="516"/>
                  </a:cubicBezTo>
                  <a:cubicBezTo>
                    <a:pt x="674" y="513"/>
                    <a:pt x="674" y="509"/>
                    <a:pt x="674" y="506"/>
                  </a:cubicBezTo>
                  <a:cubicBezTo>
                    <a:pt x="674" y="320"/>
                    <a:pt x="619" y="146"/>
                    <a:pt x="526" y="0"/>
                  </a:cubicBezTo>
                  <a:cubicBezTo>
                    <a:pt x="234" y="508"/>
                    <a:pt x="234" y="508"/>
                    <a:pt x="234" y="508"/>
                  </a:cubicBezTo>
                  <a:cubicBezTo>
                    <a:pt x="233" y="510"/>
                    <a:pt x="232" y="512"/>
                    <a:pt x="230" y="514"/>
                  </a:cubicBezTo>
                  <a:cubicBezTo>
                    <a:pt x="0" y="914"/>
                    <a:pt x="0" y="914"/>
                    <a:pt x="0" y="914"/>
                  </a:cubicBezTo>
                  <a:cubicBezTo>
                    <a:pt x="575" y="914"/>
                    <a:pt x="575" y="914"/>
                    <a:pt x="575" y="914"/>
                  </a:cubicBezTo>
                  <a:cubicBezTo>
                    <a:pt x="577" y="914"/>
                    <a:pt x="578" y="914"/>
                    <a:pt x="580" y="915"/>
                  </a:cubicBezTo>
                  <a:cubicBezTo>
                    <a:pt x="602" y="869"/>
                    <a:pt x="621" y="820"/>
                    <a:pt x="636" y="770"/>
                  </a:cubicBezTo>
                  <a:cubicBezTo>
                    <a:pt x="626" y="762"/>
                    <a:pt x="616" y="753"/>
                    <a:pt x="608" y="742"/>
                  </a:cubicBezTo>
                </a:path>
              </a:pathLst>
            </a:custGeom>
            <a:solidFill>
              <a:schemeClr val="accent3"/>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8" name="Freeform 8">
              <a:extLst>
                <a:ext uri="{FF2B5EF4-FFF2-40B4-BE49-F238E27FC236}">
                  <a16:creationId xmlns:a16="http://schemas.microsoft.com/office/drawing/2014/main" id="{4FC3D6B5-B37E-443E-0B75-DC037DA20073}"/>
                </a:ext>
              </a:extLst>
            </p:cNvPr>
            <p:cNvSpPr>
              <a:spLocks/>
            </p:cNvSpPr>
            <p:nvPr/>
          </p:nvSpPr>
          <p:spPr bwMode="auto">
            <a:xfrm>
              <a:off x="10893778" y="4707465"/>
              <a:ext cx="781756" cy="781756"/>
            </a:xfrm>
            <a:custGeom>
              <a:avLst/>
              <a:gdLst>
                <a:gd name="T0" fmla="*/ 10 w 254"/>
                <a:gd name="T1" fmla="*/ 110 h 254"/>
                <a:gd name="T2" fmla="*/ 144 w 254"/>
                <a:gd name="T3" fmla="*/ 10 h 254"/>
                <a:gd name="T4" fmla="*/ 244 w 254"/>
                <a:gd name="T5" fmla="*/ 144 h 254"/>
                <a:gd name="T6" fmla="*/ 110 w 254"/>
                <a:gd name="T7" fmla="*/ 244 h 254"/>
                <a:gd name="T8" fmla="*/ 10 w 254"/>
                <a:gd name="T9" fmla="*/ 110 h 254"/>
              </a:gdLst>
              <a:ahLst/>
              <a:cxnLst>
                <a:cxn ang="0">
                  <a:pos x="T0" y="T1"/>
                </a:cxn>
                <a:cxn ang="0">
                  <a:pos x="T2" y="T3"/>
                </a:cxn>
                <a:cxn ang="0">
                  <a:pos x="T4" y="T5"/>
                </a:cxn>
                <a:cxn ang="0">
                  <a:pos x="T6" y="T7"/>
                </a:cxn>
                <a:cxn ang="0">
                  <a:pos x="T8" y="T9"/>
                </a:cxn>
              </a:cxnLst>
              <a:rect l="0" t="0" r="r" b="b"/>
              <a:pathLst>
                <a:path w="254" h="254">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chemeClr val="accent3"/>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9" name="Freeform 9">
              <a:extLst>
                <a:ext uri="{FF2B5EF4-FFF2-40B4-BE49-F238E27FC236}">
                  <a16:creationId xmlns:a16="http://schemas.microsoft.com/office/drawing/2014/main" id="{4E3167FC-8775-9C3E-9421-E229ED265652}"/>
                </a:ext>
              </a:extLst>
            </p:cNvPr>
            <p:cNvSpPr>
              <a:spLocks/>
            </p:cNvSpPr>
            <p:nvPr/>
          </p:nvSpPr>
          <p:spPr bwMode="auto">
            <a:xfrm>
              <a:off x="7549445" y="5966175"/>
              <a:ext cx="3248379" cy="1546578"/>
            </a:xfrm>
            <a:custGeom>
              <a:avLst/>
              <a:gdLst>
                <a:gd name="T0" fmla="*/ 468 w 1056"/>
                <a:gd name="T1" fmla="*/ 0 h 503"/>
                <a:gd name="T2" fmla="*/ 468 w 1056"/>
                <a:gd name="T3" fmla="*/ 0 h 503"/>
                <a:gd name="T4" fmla="*/ 468 w 1056"/>
                <a:gd name="T5" fmla="*/ 0 h 503"/>
                <a:gd name="T6" fmla="*/ 0 w 1056"/>
                <a:gd name="T7" fmla="*/ 0 h 503"/>
                <a:gd name="T8" fmla="*/ 285 w 1056"/>
                <a:gd name="T9" fmla="*/ 498 h 503"/>
                <a:gd name="T10" fmla="*/ 286 w 1056"/>
                <a:gd name="T11" fmla="*/ 503 h 503"/>
                <a:gd name="T12" fmla="*/ 445 w 1056"/>
                <a:gd name="T13" fmla="*/ 479 h 503"/>
                <a:gd name="T14" fmla="*/ 532 w 1056"/>
                <a:gd name="T15" fmla="*/ 377 h 503"/>
                <a:gd name="T16" fmla="*/ 665 w 1056"/>
                <a:gd name="T17" fmla="*/ 395 h 503"/>
                <a:gd name="T18" fmla="*/ 1056 w 1056"/>
                <a:gd name="T19" fmla="*/ 0 h 503"/>
                <a:gd name="T20" fmla="*/ 468 w 1056"/>
                <a:gd name="T2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6" h="503">
                  <a:moveTo>
                    <a:pt x="468" y="0"/>
                  </a:moveTo>
                  <a:cubicBezTo>
                    <a:pt x="468" y="0"/>
                    <a:pt x="468" y="0"/>
                    <a:pt x="468" y="0"/>
                  </a:cubicBezTo>
                  <a:cubicBezTo>
                    <a:pt x="468" y="0"/>
                    <a:pt x="468" y="0"/>
                    <a:pt x="468" y="0"/>
                  </a:cubicBezTo>
                  <a:cubicBezTo>
                    <a:pt x="0" y="0"/>
                    <a:pt x="0" y="0"/>
                    <a:pt x="0" y="0"/>
                  </a:cubicBezTo>
                  <a:cubicBezTo>
                    <a:pt x="285" y="498"/>
                    <a:pt x="285" y="498"/>
                    <a:pt x="285" y="498"/>
                  </a:cubicBezTo>
                  <a:cubicBezTo>
                    <a:pt x="286" y="500"/>
                    <a:pt x="286" y="501"/>
                    <a:pt x="286" y="503"/>
                  </a:cubicBezTo>
                  <a:cubicBezTo>
                    <a:pt x="340" y="499"/>
                    <a:pt x="394" y="491"/>
                    <a:pt x="445" y="479"/>
                  </a:cubicBezTo>
                  <a:cubicBezTo>
                    <a:pt x="454" y="434"/>
                    <a:pt x="486" y="395"/>
                    <a:pt x="532" y="377"/>
                  </a:cubicBezTo>
                  <a:cubicBezTo>
                    <a:pt x="578" y="359"/>
                    <a:pt x="628" y="368"/>
                    <a:pt x="665" y="395"/>
                  </a:cubicBezTo>
                  <a:cubicBezTo>
                    <a:pt x="832" y="306"/>
                    <a:pt x="969" y="168"/>
                    <a:pt x="1056" y="0"/>
                  </a:cubicBezTo>
                  <a:lnTo>
                    <a:pt x="468" y="0"/>
                  </a:lnTo>
                  <a:close/>
                </a:path>
              </a:pathLst>
            </a:custGeom>
            <a:solidFill>
              <a:schemeClr val="accent4"/>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20" name="Freeform 10">
              <a:extLst>
                <a:ext uri="{FF2B5EF4-FFF2-40B4-BE49-F238E27FC236}">
                  <a16:creationId xmlns:a16="http://schemas.microsoft.com/office/drawing/2014/main" id="{59CD61E4-C6BC-A0D5-C5C6-DCC3787631EE}"/>
                </a:ext>
              </a:extLst>
            </p:cNvPr>
            <p:cNvSpPr>
              <a:spLocks/>
            </p:cNvSpPr>
            <p:nvPr/>
          </p:nvSpPr>
          <p:spPr bwMode="auto">
            <a:xfrm>
              <a:off x="8926688" y="7111998"/>
              <a:ext cx="824089" cy="826912"/>
            </a:xfrm>
            <a:custGeom>
              <a:avLst/>
              <a:gdLst>
                <a:gd name="T0" fmla="*/ 91 w 268"/>
                <a:gd name="T1" fmla="*/ 24 h 269"/>
                <a:gd name="T2" fmla="*/ 245 w 268"/>
                <a:gd name="T3" fmla="*/ 92 h 269"/>
                <a:gd name="T4" fmla="*/ 176 w 268"/>
                <a:gd name="T5" fmla="*/ 245 h 269"/>
                <a:gd name="T6" fmla="*/ 23 w 268"/>
                <a:gd name="T7" fmla="*/ 177 h 269"/>
                <a:gd name="T8" fmla="*/ 91 w 268"/>
                <a:gd name="T9" fmla="*/ 24 h 269"/>
              </a:gdLst>
              <a:ahLst/>
              <a:cxnLst>
                <a:cxn ang="0">
                  <a:pos x="T0" y="T1"/>
                </a:cxn>
                <a:cxn ang="0">
                  <a:pos x="T2" y="T3"/>
                </a:cxn>
                <a:cxn ang="0">
                  <a:pos x="T4" y="T5"/>
                </a:cxn>
                <a:cxn ang="0">
                  <a:pos x="T6" y="T7"/>
                </a:cxn>
                <a:cxn ang="0">
                  <a:pos x="T8" y="T9"/>
                </a:cxn>
              </a:cxnLst>
              <a:rect l="0" t="0" r="r" b="b"/>
              <a:pathLst>
                <a:path w="268" h="269">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chemeClr val="accent4"/>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21" name="Freeform 11">
              <a:extLst>
                <a:ext uri="{FF2B5EF4-FFF2-40B4-BE49-F238E27FC236}">
                  <a16:creationId xmlns:a16="http://schemas.microsoft.com/office/drawing/2014/main" id="{55B9026E-AC9C-BDBC-847A-2144A9FB3812}"/>
                </a:ext>
              </a:extLst>
            </p:cNvPr>
            <p:cNvSpPr>
              <a:spLocks/>
            </p:cNvSpPr>
            <p:nvPr/>
          </p:nvSpPr>
          <p:spPr bwMode="auto">
            <a:xfrm>
              <a:off x="5844822" y="4701821"/>
              <a:ext cx="2511778" cy="2816578"/>
            </a:xfrm>
            <a:custGeom>
              <a:avLst/>
              <a:gdLst>
                <a:gd name="T0" fmla="*/ 293 w 817"/>
                <a:gd name="T1" fmla="*/ 0 h 916"/>
                <a:gd name="T2" fmla="*/ 4 w 817"/>
                <a:gd name="T3" fmla="*/ 494 h 916"/>
                <a:gd name="T4" fmla="*/ 0 w 817"/>
                <a:gd name="T5" fmla="*/ 498 h 916"/>
                <a:gd name="T6" fmla="*/ 102 w 817"/>
                <a:gd name="T7" fmla="*/ 626 h 916"/>
                <a:gd name="T8" fmla="*/ 151 w 817"/>
                <a:gd name="T9" fmla="*/ 617 h 916"/>
                <a:gd name="T10" fmla="*/ 243 w 817"/>
                <a:gd name="T11" fmla="*/ 650 h 916"/>
                <a:gd name="T12" fmla="*/ 297 w 817"/>
                <a:gd name="T13" fmla="*/ 782 h 916"/>
                <a:gd name="T14" fmla="*/ 779 w 817"/>
                <a:gd name="T15" fmla="*/ 916 h 916"/>
                <a:gd name="T16" fmla="*/ 817 w 817"/>
                <a:gd name="T17" fmla="*/ 915 h 916"/>
                <a:gd name="T18" fmla="*/ 293 w 817"/>
                <a:gd name="T19" fmla="*/ 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916">
                  <a:moveTo>
                    <a:pt x="293" y="0"/>
                  </a:moveTo>
                  <a:cubicBezTo>
                    <a:pt x="4" y="494"/>
                    <a:pt x="4" y="494"/>
                    <a:pt x="4" y="494"/>
                  </a:cubicBezTo>
                  <a:cubicBezTo>
                    <a:pt x="3" y="496"/>
                    <a:pt x="1" y="497"/>
                    <a:pt x="0" y="498"/>
                  </a:cubicBezTo>
                  <a:cubicBezTo>
                    <a:pt x="30" y="543"/>
                    <a:pt x="65" y="586"/>
                    <a:pt x="102" y="626"/>
                  </a:cubicBezTo>
                  <a:cubicBezTo>
                    <a:pt x="118" y="620"/>
                    <a:pt x="134" y="617"/>
                    <a:pt x="151" y="617"/>
                  </a:cubicBezTo>
                  <a:cubicBezTo>
                    <a:pt x="184" y="617"/>
                    <a:pt x="217" y="629"/>
                    <a:pt x="243" y="650"/>
                  </a:cubicBezTo>
                  <a:cubicBezTo>
                    <a:pt x="284" y="683"/>
                    <a:pt x="303" y="733"/>
                    <a:pt x="297" y="782"/>
                  </a:cubicBezTo>
                  <a:cubicBezTo>
                    <a:pt x="438" y="867"/>
                    <a:pt x="603" y="916"/>
                    <a:pt x="779" y="916"/>
                  </a:cubicBezTo>
                  <a:cubicBezTo>
                    <a:pt x="792" y="916"/>
                    <a:pt x="804" y="916"/>
                    <a:pt x="817" y="915"/>
                  </a:cubicBezTo>
                  <a:lnTo>
                    <a:pt x="293" y="0"/>
                  </a:lnTo>
                  <a:close/>
                </a:path>
              </a:pathLst>
            </a:custGeom>
            <a:solidFill>
              <a:schemeClr val="accent5"/>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22" name="Freeform 12">
              <a:extLst>
                <a:ext uri="{FF2B5EF4-FFF2-40B4-BE49-F238E27FC236}">
                  <a16:creationId xmlns:a16="http://schemas.microsoft.com/office/drawing/2014/main" id="{A25E4BCB-3897-8C28-EBEB-432D3191317B}"/>
                </a:ext>
              </a:extLst>
            </p:cNvPr>
            <p:cNvSpPr>
              <a:spLocks/>
            </p:cNvSpPr>
            <p:nvPr/>
          </p:nvSpPr>
          <p:spPr bwMode="auto">
            <a:xfrm>
              <a:off x="5895622" y="6646333"/>
              <a:ext cx="821268" cy="821268"/>
            </a:xfrm>
            <a:custGeom>
              <a:avLst/>
              <a:gdLst>
                <a:gd name="T0" fmla="*/ 208 w 267"/>
                <a:gd name="T1" fmla="*/ 41 h 267"/>
                <a:gd name="T2" fmla="*/ 226 w 267"/>
                <a:gd name="T3" fmla="*/ 207 h 267"/>
                <a:gd name="T4" fmla="*/ 59 w 267"/>
                <a:gd name="T5" fmla="*/ 226 h 267"/>
                <a:gd name="T6" fmla="*/ 41 w 267"/>
                <a:gd name="T7" fmla="*/ 59 h 267"/>
                <a:gd name="T8" fmla="*/ 208 w 267"/>
                <a:gd name="T9" fmla="*/ 41 h 267"/>
              </a:gdLst>
              <a:ahLst/>
              <a:cxnLst>
                <a:cxn ang="0">
                  <a:pos x="T0" y="T1"/>
                </a:cxn>
                <a:cxn ang="0">
                  <a:pos x="T2" y="T3"/>
                </a:cxn>
                <a:cxn ang="0">
                  <a:pos x="T4" y="T5"/>
                </a:cxn>
                <a:cxn ang="0">
                  <a:pos x="T6" y="T7"/>
                </a:cxn>
                <a:cxn ang="0">
                  <a:pos x="T8" y="T9"/>
                </a:cxn>
              </a:cxnLst>
              <a:rect l="0" t="0" r="r" b="b"/>
              <a:pathLst>
                <a:path w="267" h="267">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chemeClr val="accent5"/>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23" name="Freeform 13">
              <a:extLst>
                <a:ext uri="{FF2B5EF4-FFF2-40B4-BE49-F238E27FC236}">
                  <a16:creationId xmlns:a16="http://schemas.microsoft.com/office/drawing/2014/main" id="{74306A49-DE9B-9920-82CE-5BE6F8BD85AD}"/>
                </a:ext>
              </a:extLst>
            </p:cNvPr>
            <p:cNvSpPr>
              <a:spLocks/>
            </p:cNvSpPr>
            <p:nvPr/>
          </p:nvSpPr>
          <p:spPr bwMode="auto">
            <a:xfrm>
              <a:off x="5365045" y="3383843"/>
              <a:ext cx="2074334" cy="2788356"/>
            </a:xfrm>
            <a:custGeom>
              <a:avLst/>
              <a:gdLst>
                <a:gd name="T0" fmla="*/ 99 w 674"/>
                <a:gd name="T1" fmla="*/ 1 h 907"/>
                <a:gd name="T2" fmla="*/ 95 w 674"/>
                <a:gd name="T3" fmla="*/ 0 h 907"/>
                <a:gd name="T4" fmla="*/ 36 w 674"/>
                <a:gd name="T5" fmla="*/ 153 h 907"/>
                <a:gd name="T6" fmla="*/ 60 w 674"/>
                <a:gd name="T7" fmla="*/ 178 h 907"/>
                <a:gd name="T8" fmla="*/ 87 w 674"/>
                <a:gd name="T9" fmla="*/ 288 h 907"/>
                <a:gd name="T10" fmla="*/ 0 w 674"/>
                <a:gd name="T11" fmla="*/ 402 h 907"/>
                <a:gd name="T12" fmla="*/ 0 w 674"/>
                <a:gd name="T13" fmla="*/ 410 h 907"/>
                <a:gd name="T14" fmla="*/ 143 w 674"/>
                <a:gd name="T15" fmla="*/ 907 h 907"/>
                <a:gd name="T16" fmla="*/ 674 w 674"/>
                <a:gd name="T17" fmla="*/ 1 h 907"/>
                <a:gd name="T18" fmla="*/ 99 w 674"/>
                <a:gd name="T19" fmla="*/ 1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4" h="907">
                  <a:moveTo>
                    <a:pt x="99" y="1"/>
                  </a:moveTo>
                  <a:cubicBezTo>
                    <a:pt x="98" y="1"/>
                    <a:pt x="96" y="1"/>
                    <a:pt x="95" y="0"/>
                  </a:cubicBezTo>
                  <a:cubicBezTo>
                    <a:pt x="71" y="49"/>
                    <a:pt x="51" y="100"/>
                    <a:pt x="36" y="153"/>
                  </a:cubicBezTo>
                  <a:cubicBezTo>
                    <a:pt x="45" y="160"/>
                    <a:pt x="53" y="169"/>
                    <a:pt x="60" y="178"/>
                  </a:cubicBezTo>
                  <a:cubicBezTo>
                    <a:pt x="83" y="210"/>
                    <a:pt x="93" y="249"/>
                    <a:pt x="87" y="288"/>
                  </a:cubicBezTo>
                  <a:cubicBezTo>
                    <a:pt x="80" y="339"/>
                    <a:pt x="46" y="382"/>
                    <a:pt x="0" y="402"/>
                  </a:cubicBezTo>
                  <a:cubicBezTo>
                    <a:pt x="0" y="404"/>
                    <a:pt x="0" y="407"/>
                    <a:pt x="0" y="410"/>
                  </a:cubicBezTo>
                  <a:cubicBezTo>
                    <a:pt x="0" y="592"/>
                    <a:pt x="53" y="763"/>
                    <a:pt x="143" y="907"/>
                  </a:cubicBezTo>
                  <a:cubicBezTo>
                    <a:pt x="674" y="1"/>
                    <a:pt x="674" y="1"/>
                    <a:pt x="674" y="1"/>
                  </a:cubicBezTo>
                  <a:lnTo>
                    <a:pt x="99" y="1"/>
                  </a:lnTo>
                  <a:close/>
                </a:path>
              </a:pathLst>
            </a:custGeom>
            <a:solidFill>
              <a:schemeClr val="accent6"/>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27" name="Freeform 14">
              <a:extLst>
                <a:ext uri="{FF2B5EF4-FFF2-40B4-BE49-F238E27FC236}">
                  <a16:creationId xmlns:a16="http://schemas.microsoft.com/office/drawing/2014/main" id="{7542A5E3-9DAA-D77E-783A-231BDDC200CE}"/>
                </a:ext>
              </a:extLst>
            </p:cNvPr>
            <p:cNvSpPr>
              <a:spLocks/>
            </p:cNvSpPr>
            <p:nvPr/>
          </p:nvSpPr>
          <p:spPr bwMode="auto">
            <a:xfrm>
              <a:off x="4792134" y="3809998"/>
              <a:ext cx="781756" cy="781756"/>
            </a:xfrm>
            <a:custGeom>
              <a:avLst/>
              <a:gdLst>
                <a:gd name="T0" fmla="*/ 245 w 254"/>
                <a:gd name="T1" fmla="*/ 144 h 254"/>
                <a:gd name="T2" fmla="*/ 110 w 254"/>
                <a:gd name="T3" fmla="*/ 245 h 254"/>
                <a:gd name="T4" fmla="*/ 10 w 254"/>
                <a:gd name="T5" fmla="*/ 110 h 254"/>
                <a:gd name="T6" fmla="*/ 144 w 254"/>
                <a:gd name="T7" fmla="*/ 10 h 254"/>
                <a:gd name="T8" fmla="*/ 245 w 254"/>
                <a:gd name="T9" fmla="*/ 144 h 254"/>
              </a:gdLst>
              <a:ahLst/>
              <a:cxnLst>
                <a:cxn ang="0">
                  <a:pos x="T0" y="T1"/>
                </a:cxn>
                <a:cxn ang="0">
                  <a:pos x="T2" y="T3"/>
                </a:cxn>
                <a:cxn ang="0">
                  <a:pos x="T4" y="T5"/>
                </a:cxn>
                <a:cxn ang="0">
                  <a:pos x="T6" y="T7"/>
                </a:cxn>
                <a:cxn ang="0">
                  <a:pos x="T8" y="T9"/>
                </a:cxn>
              </a:cxnLst>
              <a:rect l="0" t="0" r="r" b="b"/>
              <a:pathLst>
                <a:path w="254" h="254">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chemeClr val="accent6"/>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28" name="Freeform 15">
              <a:extLst>
                <a:ext uri="{FF2B5EF4-FFF2-40B4-BE49-F238E27FC236}">
                  <a16:creationId xmlns:a16="http://schemas.microsoft.com/office/drawing/2014/main" id="{6A4F3C83-8A33-B3F6-BF03-A0B71A1A6E8F}"/>
                </a:ext>
              </a:extLst>
            </p:cNvPr>
            <p:cNvSpPr>
              <a:spLocks/>
            </p:cNvSpPr>
            <p:nvPr/>
          </p:nvSpPr>
          <p:spPr bwMode="auto">
            <a:xfrm>
              <a:off x="5686778" y="1772353"/>
              <a:ext cx="3248379" cy="1546578"/>
            </a:xfrm>
            <a:custGeom>
              <a:avLst/>
              <a:gdLst>
                <a:gd name="T0" fmla="*/ 771 w 1056"/>
                <a:gd name="T1" fmla="*/ 4 h 503"/>
                <a:gd name="T2" fmla="*/ 770 w 1056"/>
                <a:gd name="T3" fmla="*/ 0 h 503"/>
                <a:gd name="T4" fmla="*/ 614 w 1056"/>
                <a:gd name="T5" fmla="*/ 24 h 503"/>
                <a:gd name="T6" fmla="*/ 603 w 1056"/>
                <a:gd name="T7" fmla="*/ 61 h 503"/>
                <a:gd name="T8" fmla="*/ 521 w 1056"/>
                <a:gd name="T9" fmla="*/ 139 h 503"/>
                <a:gd name="T10" fmla="*/ 468 w 1056"/>
                <a:gd name="T11" fmla="*/ 149 h 503"/>
                <a:gd name="T12" fmla="*/ 376 w 1056"/>
                <a:gd name="T13" fmla="*/ 116 h 503"/>
                <a:gd name="T14" fmla="*/ 0 w 1056"/>
                <a:gd name="T15" fmla="*/ 503 h 503"/>
                <a:gd name="T16" fmla="*/ 1056 w 1056"/>
                <a:gd name="T17" fmla="*/ 503 h 503"/>
                <a:gd name="T18" fmla="*/ 771 w 1056"/>
                <a:gd name="T19" fmla="*/ 4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503">
                  <a:moveTo>
                    <a:pt x="771" y="4"/>
                  </a:moveTo>
                  <a:cubicBezTo>
                    <a:pt x="770" y="3"/>
                    <a:pt x="770" y="2"/>
                    <a:pt x="770" y="0"/>
                  </a:cubicBezTo>
                  <a:cubicBezTo>
                    <a:pt x="716" y="4"/>
                    <a:pt x="665" y="12"/>
                    <a:pt x="614" y="24"/>
                  </a:cubicBezTo>
                  <a:cubicBezTo>
                    <a:pt x="612" y="36"/>
                    <a:pt x="609" y="49"/>
                    <a:pt x="603" y="61"/>
                  </a:cubicBezTo>
                  <a:cubicBezTo>
                    <a:pt x="587" y="97"/>
                    <a:pt x="558" y="125"/>
                    <a:pt x="521" y="139"/>
                  </a:cubicBezTo>
                  <a:cubicBezTo>
                    <a:pt x="504" y="145"/>
                    <a:pt x="486" y="149"/>
                    <a:pt x="468" y="149"/>
                  </a:cubicBezTo>
                  <a:cubicBezTo>
                    <a:pt x="434" y="149"/>
                    <a:pt x="402" y="137"/>
                    <a:pt x="376" y="116"/>
                  </a:cubicBezTo>
                  <a:cubicBezTo>
                    <a:pt x="216" y="205"/>
                    <a:pt x="85" y="340"/>
                    <a:pt x="0" y="503"/>
                  </a:cubicBezTo>
                  <a:cubicBezTo>
                    <a:pt x="1056" y="503"/>
                    <a:pt x="1056" y="503"/>
                    <a:pt x="1056" y="503"/>
                  </a:cubicBezTo>
                  <a:lnTo>
                    <a:pt x="771" y="4"/>
                  </a:lnTo>
                  <a:close/>
                </a:path>
              </a:pathLst>
            </a:custGeom>
            <a:solidFill>
              <a:schemeClr val="accent1"/>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29" name="Freeform 16">
              <a:extLst>
                <a:ext uri="{FF2B5EF4-FFF2-40B4-BE49-F238E27FC236}">
                  <a16:creationId xmlns:a16="http://schemas.microsoft.com/office/drawing/2014/main" id="{9A21946B-F6AB-E376-7B5B-0B1B524E99C3}"/>
                </a:ext>
              </a:extLst>
            </p:cNvPr>
            <p:cNvSpPr>
              <a:spLocks/>
            </p:cNvSpPr>
            <p:nvPr/>
          </p:nvSpPr>
          <p:spPr bwMode="auto">
            <a:xfrm>
              <a:off x="6714066" y="1363132"/>
              <a:ext cx="824089" cy="824089"/>
            </a:xfrm>
            <a:custGeom>
              <a:avLst/>
              <a:gdLst>
                <a:gd name="T0" fmla="*/ 177 w 268"/>
                <a:gd name="T1" fmla="*/ 245 h 268"/>
                <a:gd name="T2" fmla="*/ 23 w 268"/>
                <a:gd name="T3" fmla="*/ 176 h 268"/>
                <a:gd name="T4" fmla="*/ 92 w 268"/>
                <a:gd name="T5" fmla="*/ 23 h 268"/>
                <a:gd name="T6" fmla="*/ 245 w 268"/>
                <a:gd name="T7" fmla="*/ 91 h 268"/>
                <a:gd name="T8" fmla="*/ 177 w 268"/>
                <a:gd name="T9" fmla="*/ 245 h 268"/>
              </a:gdLst>
              <a:ahLst/>
              <a:cxnLst>
                <a:cxn ang="0">
                  <a:pos x="T0" y="T1"/>
                </a:cxn>
                <a:cxn ang="0">
                  <a:pos x="T2" y="T3"/>
                </a:cxn>
                <a:cxn ang="0">
                  <a:pos x="T4" y="T5"/>
                </a:cxn>
                <a:cxn ang="0">
                  <a:pos x="T6" y="T7"/>
                </a:cxn>
                <a:cxn ang="0">
                  <a:pos x="T8" y="T9"/>
                </a:cxn>
              </a:cxnLst>
              <a:rect l="0" t="0" r="r" b="b"/>
              <a:pathLst>
                <a:path w="268" h="268">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chemeClr val="accent1"/>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30" name="TextBox 29">
              <a:extLst>
                <a:ext uri="{FF2B5EF4-FFF2-40B4-BE49-F238E27FC236}">
                  <a16:creationId xmlns:a16="http://schemas.microsoft.com/office/drawing/2014/main" id="{B4CF57FB-CE06-D33A-DC36-182D64AA4BD3}"/>
                </a:ext>
              </a:extLst>
            </p:cNvPr>
            <p:cNvSpPr txBox="1"/>
            <p:nvPr/>
          </p:nvSpPr>
          <p:spPr>
            <a:xfrm>
              <a:off x="6872402" y="1459747"/>
              <a:ext cx="507413" cy="630862"/>
            </a:xfrm>
            <a:prstGeom prst="rect">
              <a:avLst/>
            </a:prstGeom>
            <a:noFill/>
          </p:spPr>
          <p:txBody>
            <a:bodyPr wrap="none" rtlCol="0" anchor="ctr">
              <a:spAutoFit/>
            </a:bodyPr>
            <a:lstStyle/>
            <a:p>
              <a:pPr algn="ctr" defTabSz="1625620"/>
              <a:r>
                <a:rPr lang="en-US" sz="2200">
                  <a:solidFill>
                    <a:srgbClr val="FFFFFF"/>
                  </a:solidFill>
                </a:rPr>
                <a:t>1</a:t>
              </a:r>
            </a:p>
          </p:txBody>
        </p:sp>
        <p:sp>
          <p:nvSpPr>
            <p:cNvPr id="31" name="TextBox 30">
              <a:extLst>
                <a:ext uri="{FF2B5EF4-FFF2-40B4-BE49-F238E27FC236}">
                  <a16:creationId xmlns:a16="http://schemas.microsoft.com/office/drawing/2014/main" id="{049D7AC7-B487-1849-C173-EF704F9CE025}"/>
                </a:ext>
              </a:extLst>
            </p:cNvPr>
            <p:cNvSpPr txBox="1"/>
            <p:nvPr/>
          </p:nvSpPr>
          <p:spPr>
            <a:xfrm>
              <a:off x="1012120" y="1288280"/>
              <a:ext cx="5607201" cy="669351"/>
            </a:xfrm>
            <a:prstGeom prst="rect">
              <a:avLst/>
            </a:prstGeom>
            <a:noFill/>
          </p:spPr>
          <p:txBody>
            <a:bodyPr wrap="square" numCol="1" spcCol="640080" rtlCol="0">
              <a:spAutoFit/>
            </a:bodyPr>
            <a:lstStyle/>
            <a:p>
              <a:pPr algn="r" defTabSz="1625620">
                <a:lnSpc>
                  <a:spcPct val="115000"/>
                </a:lnSpc>
              </a:pPr>
              <a:r>
                <a:rPr lang="en-US" sz="2200">
                  <a:solidFill>
                    <a:srgbClr val="404040"/>
                  </a:solidFill>
                  <a:latin typeface="Open Sans" pitchFamily="2" charset="0"/>
                </a:rPr>
                <a:t>Numbers (integers, floats)</a:t>
              </a:r>
            </a:p>
          </p:txBody>
        </p:sp>
        <p:sp>
          <p:nvSpPr>
            <p:cNvPr id="32" name="TextBox 31">
              <a:extLst>
                <a:ext uri="{FF2B5EF4-FFF2-40B4-BE49-F238E27FC236}">
                  <a16:creationId xmlns:a16="http://schemas.microsoft.com/office/drawing/2014/main" id="{DCCD84E7-5E7E-02CB-4909-4B9BEC72D184}"/>
                </a:ext>
              </a:extLst>
            </p:cNvPr>
            <p:cNvSpPr txBox="1"/>
            <p:nvPr/>
          </p:nvSpPr>
          <p:spPr>
            <a:xfrm>
              <a:off x="9904882" y="1928235"/>
              <a:ext cx="507413" cy="630862"/>
            </a:xfrm>
            <a:prstGeom prst="rect">
              <a:avLst/>
            </a:prstGeom>
            <a:noFill/>
          </p:spPr>
          <p:txBody>
            <a:bodyPr wrap="none" rtlCol="0" anchor="ctr">
              <a:spAutoFit/>
            </a:bodyPr>
            <a:lstStyle/>
            <a:p>
              <a:pPr algn="ctr" defTabSz="1625620"/>
              <a:r>
                <a:rPr lang="en-US" sz="2200">
                  <a:solidFill>
                    <a:srgbClr val="FFFFFF"/>
                  </a:solidFill>
                </a:rPr>
                <a:t>2</a:t>
              </a:r>
            </a:p>
          </p:txBody>
        </p:sp>
        <p:sp>
          <p:nvSpPr>
            <p:cNvPr id="33" name="TextBox 32">
              <a:extLst>
                <a:ext uri="{FF2B5EF4-FFF2-40B4-BE49-F238E27FC236}">
                  <a16:creationId xmlns:a16="http://schemas.microsoft.com/office/drawing/2014/main" id="{174AB169-B78A-D38B-21D2-F39942D41C95}"/>
                </a:ext>
              </a:extLst>
            </p:cNvPr>
            <p:cNvSpPr txBox="1"/>
            <p:nvPr/>
          </p:nvSpPr>
          <p:spPr>
            <a:xfrm>
              <a:off x="11030949" y="4782913"/>
              <a:ext cx="507413" cy="630862"/>
            </a:xfrm>
            <a:prstGeom prst="rect">
              <a:avLst/>
            </a:prstGeom>
            <a:noFill/>
          </p:spPr>
          <p:txBody>
            <a:bodyPr wrap="none" rtlCol="0" anchor="ctr">
              <a:spAutoFit/>
            </a:bodyPr>
            <a:lstStyle/>
            <a:p>
              <a:pPr algn="ctr" defTabSz="1625620"/>
              <a:r>
                <a:rPr lang="en-US" sz="2200">
                  <a:solidFill>
                    <a:srgbClr val="FFFFFF"/>
                  </a:solidFill>
                </a:rPr>
                <a:t>3</a:t>
              </a:r>
            </a:p>
          </p:txBody>
        </p:sp>
        <p:sp>
          <p:nvSpPr>
            <p:cNvPr id="34" name="TextBox 33">
              <a:extLst>
                <a:ext uri="{FF2B5EF4-FFF2-40B4-BE49-F238E27FC236}">
                  <a16:creationId xmlns:a16="http://schemas.microsoft.com/office/drawing/2014/main" id="{DDCCAC57-B0CC-1DBD-CC26-E2BAEFBF22E4}"/>
                </a:ext>
              </a:extLst>
            </p:cNvPr>
            <p:cNvSpPr txBox="1"/>
            <p:nvPr/>
          </p:nvSpPr>
          <p:spPr>
            <a:xfrm>
              <a:off x="9085027" y="7210024"/>
              <a:ext cx="507413" cy="630862"/>
            </a:xfrm>
            <a:prstGeom prst="rect">
              <a:avLst/>
            </a:prstGeom>
            <a:noFill/>
          </p:spPr>
          <p:txBody>
            <a:bodyPr wrap="none" rtlCol="0" anchor="ctr">
              <a:spAutoFit/>
            </a:bodyPr>
            <a:lstStyle/>
            <a:p>
              <a:pPr algn="ctr" defTabSz="1625620"/>
              <a:r>
                <a:rPr lang="en-US" sz="2200">
                  <a:solidFill>
                    <a:srgbClr val="FFFFFF"/>
                  </a:solidFill>
                </a:rPr>
                <a:t>4</a:t>
              </a:r>
            </a:p>
          </p:txBody>
        </p:sp>
        <p:sp>
          <p:nvSpPr>
            <p:cNvPr id="35" name="TextBox 34">
              <a:extLst>
                <a:ext uri="{FF2B5EF4-FFF2-40B4-BE49-F238E27FC236}">
                  <a16:creationId xmlns:a16="http://schemas.microsoft.com/office/drawing/2014/main" id="{7CF291A8-E8C5-FED4-DE1B-01366EC0F11A}"/>
                </a:ext>
              </a:extLst>
            </p:cNvPr>
            <p:cNvSpPr txBox="1"/>
            <p:nvPr/>
          </p:nvSpPr>
          <p:spPr>
            <a:xfrm>
              <a:off x="6052547" y="6741535"/>
              <a:ext cx="507413" cy="630862"/>
            </a:xfrm>
            <a:prstGeom prst="rect">
              <a:avLst/>
            </a:prstGeom>
            <a:noFill/>
          </p:spPr>
          <p:txBody>
            <a:bodyPr wrap="none" rtlCol="0" anchor="ctr">
              <a:spAutoFit/>
            </a:bodyPr>
            <a:lstStyle/>
            <a:p>
              <a:pPr algn="ctr" defTabSz="1625620"/>
              <a:r>
                <a:rPr lang="en-US" sz="2200">
                  <a:solidFill>
                    <a:srgbClr val="FFFFFF"/>
                  </a:solidFill>
                </a:rPr>
                <a:t>5</a:t>
              </a:r>
            </a:p>
          </p:txBody>
        </p:sp>
        <p:sp>
          <p:nvSpPr>
            <p:cNvPr id="36" name="TextBox 35">
              <a:extLst>
                <a:ext uri="{FF2B5EF4-FFF2-40B4-BE49-F238E27FC236}">
                  <a16:creationId xmlns:a16="http://schemas.microsoft.com/office/drawing/2014/main" id="{D53E007B-3E3E-6A26-9E68-50545EA813EF}"/>
                </a:ext>
              </a:extLst>
            </p:cNvPr>
            <p:cNvSpPr txBox="1"/>
            <p:nvPr/>
          </p:nvSpPr>
          <p:spPr>
            <a:xfrm>
              <a:off x="4929305" y="3850662"/>
              <a:ext cx="507413" cy="630862"/>
            </a:xfrm>
            <a:prstGeom prst="rect">
              <a:avLst/>
            </a:prstGeom>
            <a:noFill/>
          </p:spPr>
          <p:txBody>
            <a:bodyPr wrap="none" rtlCol="0" anchor="ctr">
              <a:spAutoFit/>
            </a:bodyPr>
            <a:lstStyle/>
            <a:p>
              <a:pPr algn="ctr" defTabSz="1625620"/>
              <a:r>
                <a:rPr lang="en-US" sz="2200">
                  <a:solidFill>
                    <a:srgbClr val="FFFFFF"/>
                  </a:solidFill>
                </a:rPr>
                <a:t>6</a:t>
              </a:r>
            </a:p>
          </p:txBody>
        </p:sp>
        <p:sp>
          <p:nvSpPr>
            <p:cNvPr id="37" name="TextBox 36">
              <a:extLst>
                <a:ext uri="{FF2B5EF4-FFF2-40B4-BE49-F238E27FC236}">
                  <a16:creationId xmlns:a16="http://schemas.microsoft.com/office/drawing/2014/main" id="{CC70C05C-1CCE-2817-7D4E-BDFBC117F9D1}"/>
                </a:ext>
              </a:extLst>
            </p:cNvPr>
            <p:cNvSpPr txBox="1"/>
            <p:nvPr/>
          </p:nvSpPr>
          <p:spPr>
            <a:xfrm>
              <a:off x="245533" y="3697805"/>
              <a:ext cx="4328793" cy="669351"/>
            </a:xfrm>
            <a:prstGeom prst="rect">
              <a:avLst/>
            </a:prstGeom>
            <a:noFill/>
          </p:spPr>
          <p:txBody>
            <a:bodyPr wrap="square" numCol="1" spcCol="640080" rtlCol="0">
              <a:spAutoFit/>
            </a:bodyPr>
            <a:lstStyle/>
            <a:p>
              <a:pPr algn="r" defTabSz="1625620">
                <a:lnSpc>
                  <a:spcPct val="115000"/>
                </a:lnSpc>
              </a:pPr>
              <a:r>
                <a:rPr lang="en-US" sz="2200">
                  <a:solidFill>
                    <a:srgbClr val="404040"/>
                  </a:solidFill>
                  <a:latin typeface="Open Sans" pitchFamily="2" charset="0"/>
                </a:rPr>
                <a:t>Dates and times</a:t>
              </a:r>
            </a:p>
          </p:txBody>
        </p:sp>
        <p:sp>
          <p:nvSpPr>
            <p:cNvPr id="38" name="TextBox 37">
              <a:extLst>
                <a:ext uri="{FF2B5EF4-FFF2-40B4-BE49-F238E27FC236}">
                  <a16:creationId xmlns:a16="http://schemas.microsoft.com/office/drawing/2014/main" id="{2B868F26-CFFF-1299-5048-28D5B61489A8}"/>
                </a:ext>
              </a:extLst>
            </p:cNvPr>
            <p:cNvSpPr txBox="1"/>
            <p:nvPr/>
          </p:nvSpPr>
          <p:spPr>
            <a:xfrm>
              <a:off x="880092" y="6627523"/>
              <a:ext cx="4832233" cy="669351"/>
            </a:xfrm>
            <a:prstGeom prst="rect">
              <a:avLst/>
            </a:prstGeom>
            <a:noFill/>
          </p:spPr>
          <p:txBody>
            <a:bodyPr wrap="square" numCol="1" spcCol="640080" rtlCol="0">
              <a:spAutoFit/>
            </a:bodyPr>
            <a:lstStyle/>
            <a:p>
              <a:pPr algn="r" defTabSz="1625620">
                <a:lnSpc>
                  <a:spcPct val="115000"/>
                </a:lnSpc>
              </a:pPr>
              <a:r>
                <a:rPr lang="en-US" sz="2200">
                  <a:solidFill>
                    <a:srgbClr val="404040"/>
                  </a:solidFill>
                  <a:latin typeface="Open Sans" pitchFamily="2" charset="0"/>
                </a:rPr>
                <a:t>Objects</a:t>
              </a:r>
            </a:p>
          </p:txBody>
        </p:sp>
        <p:sp>
          <p:nvSpPr>
            <p:cNvPr id="39" name="TextBox 38">
              <a:extLst>
                <a:ext uri="{FF2B5EF4-FFF2-40B4-BE49-F238E27FC236}">
                  <a16:creationId xmlns:a16="http://schemas.microsoft.com/office/drawing/2014/main" id="{C9ECFF3C-F8B4-AEF8-DE1B-751B7ABC596C}"/>
                </a:ext>
              </a:extLst>
            </p:cNvPr>
            <p:cNvSpPr txBox="1"/>
            <p:nvPr/>
          </p:nvSpPr>
          <p:spPr>
            <a:xfrm>
              <a:off x="10689976" y="1775175"/>
              <a:ext cx="4832233" cy="669351"/>
            </a:xfrm>
            <a:prstGeom prst="rect">
              <a:avLst/>
            </a:prstGeom>
            <a:noFill/>
          </p:spPr>
          <p:txBody>
            <a:bodyPr wrap="square" numCol="1" spcCol="640080" rtlCol="0">
              <a:spAutoFit/>
            </a:bodyPr>
            <a:lstStyle/>
            <a:p>
              <a:pPr defTabSz="1625620">
                <a:lnSpc>
                  <a:spcPct val="115000"/>
                </a:lnSpc>
              </a:pPr>
              <a:r>
                <a:rPr lang="en-US" sz="2200">
                  <a:solidFill>
                    <a:srgbClr val="404040"/>
                  </a:solidFill>
                  <a:latin typeface="Open Sans" pitchFamily="2" charset="0"/>
                </a:rPr>
                <a:t>Booleans</a:t>
              </a:r>
            </a:p>
          </p:txBody>
        </p:sp>
        <p:sp>
          <p:nvSpPr>
            <p:cNvPr id="40" name="TextBox 39">
              <a:extLst>
                <a:ext uri="{FF2B5EF4-FFF2-40B4-BE49-F238E27FC236}">
                  <a16:creationId xmlns:a16="http://schemas.microsoft.com/office/drawing/2014/main" id="{DF7CC3C9-2D63-2324-45A9-A3C72E952EF4}"/>
                </a:ext>
              </a:extLst>
            </p:cNvPr>
            <p:cNvSpPr txBox="1"/>
            <p:nvPr/>
          </p:nvSpPr>
          <p:spPr>
            <a:xfrm>
              <a:off x="9840537" y="7081310"/>
              <a:ext cx="4832233" cy="669351"/>
            </a:xfrm>
            <a:prstGeom prst="rect">
              <a:avLst/>
            </a:prstGeom>
            <a:noFill/>
          </p:spPr>
          <p:txBody>
            <a:bodyPr wrap="square" numCol="1" spcCol="640080" rtlCol="0">
              <a:spAutoFit/>
            </a:bodyPr>
            <a:lstStyle/>
            <a:p>
              <a:pPr defTabSz="1625620">
                <a:lnSpc>
                  <a:spcPct val="115000"/>
                </a:lnSpc>
              </a:pPr>
              <a:r>
                <a:rPr lang="en-US" sz="2200">
                  <a:solidFill>
                    <a:srgbClr val="404040"/>
                  </a:solidFill>
                  <a:latin typeface="Open Sans" pitchFamily="2" charset="0"/>
                </a:rPr>
                <a:t>Arrays and collections</a:t>
              </a:r>
            </a:p>
          </p:txBody>
        </p:sp>
        <p:sp>
          <p:nvSpPr>
            <p:cNvPr id="41" name="TextBox 40">
              <a:extLst>
                <a:ext uri="{FF2B5EF4-FFF2-40B4-BE49-F238E27FC236}">
                  <a16:creationId xmlns:a16="http://schemas.microsoft.com/office/drawing/2014/main" id="{2E6DE367-2205-FB27-1D01-D9B1512817B6}"/>
                </a:ext>
              </a:extLst>
            </p:cNvPr>
            <p:cNvSpPr txBox="1"/>
            <p:nvPr/>
          </p:nvSpPr>
          <p:spPr>
            <a:xfrm>
              <a:off x="11766340" y="4523824"/>
              <a:ext cx="4328793" cy="669351"/>
            </a:xfrm>
            <a:prstGeom prst="rect">
              <a:avLst/>
            </a:prstGeom>
            <a:noFill/>
          </p:spPr>
          <p:txBody>
            <a:bodyPr wrap="square" numCol="1" spcCol="640080" rtlCol="0">
              <a:spAutoFit/>
            </a:bodyPr>
            <a:lstStyle/>
            <a:p>
              <a:pPr defTabSz="1625620">
                <a:lnSpc>
                  <a:spcPct val="115000"/>
                </a:lnSpc>
              </a:pPr>
              <a:r>
                <a:rPr lang="en-US" sz="2200">
                  <a:solidFill>
                    <a:srgbClr val="404040"/>
                  </a:solidFill>
                  <a:latin typeface="Open Sans" pitchFamily="2" charset="0"/>
                </a:rPr>
                <a:t>Characters (chars)</a:t>
              </a:r>
            </a:p>
          </p:txBody>
        </p:sp>
      </p:grpSp>
    </p:spTree>
    <p:extLst>
      <p:ext uri="{BB962C8B-B14F-4D97-AF65-F5344CB8AC3E}">
        <p14:creationId xmlns:p14="http://schemas.microsoft.com/office/powerpoint/2010/main" val="3808649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420" name="Google Shape;420;p3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i="0">
                <a:latin typeface="Open Sans"/>
                <a:ea typeface="Open Sans"/>
                <a:cs typeface="Open Sans"/>
                <a:sym typeface="Open Sans"/>
              </a:rPr>
              <a:t>Methods of DOM</a:t>
            </a:r>
            <a:endParaRPr>
              <a:latin typeface="Open Sans"/>
              <a:ea typeface="Open Sans"/>
              <a:cs typeface="Open Sans"/>
              <a:sym typeface="Open Sans"/>
            </a:endParaRPr>
          </a:p>
        </p:txBody>
      </p:sp>
      <p:graphicFrame>
        <p:nvGraphicFramePr>
          <p:cNvPr id="421" name="Google Shape;421;p31"/>
          <p:cNvGraphicFramePr/>
          <p:nvPr/>
        </p:nvGraphicFramePr>
        <p:xfrm>
          <a:off x="1990684" y="3089286"/>
          <a:ext cx="12269153" cy="4265675"/>
        </p:xfrm>
        <a:graphic>
          <a:graphicData uri="http://schemas.openxmlformats.org/drawingml/2006/table">
            <a:tbl>
              <a:tblPr>
                <a:gradFill>
                  <a:gsLst>
                    <a:gs pos="0">
                      <a:srgbClr val="99B5FF"/>
                    </a:gs>
                    <a:gs pos="35000">
                      <a:srgbClr val="B9CBFF"/>
                    </a:gs>
                    <a:gs pos="100000">
                      <a:srgbClr val="E2E9FF"/>
                    </a:gs>
                  </a:gsLst>
                  <a:lin ang="16200038" scaled="0"/>
                </a:gradFill>
              </a:tblPr>
              <a:tblGrid>
                <a:gridCol w="4059715">
                  <a:extLst>
                    <a:ext uri="{9D8B030D-6E8A-4147-A177-3AD203B41FA5}">
                      <a16:colId xmlns:a16="http://schemas.microsoft.com/office/drawing/2014/main" val="20000"/>
                    </a:ext>
                  </a:extLst>
                </a:gridCol>
                <a:gridCol w="8209438">
                  <a:extLst>
                    <a:ext uri="{9D8B030D-6E8A-4147-A177-3AD203B41FA5}">
                      <a16:colId xmlns:a16="http://schemas.microsoft.com/office/drawing/2014/main" val="20001"/>
                    </a:ext>
                  </a:extLst>
                </a:gridCol>
              </a:tblGrid>
              <a:tr h="878000">
                <a:tc>
                  <a:txBody>
                    <a:bodyPr/>
                    <a:lstStyle/>
                    <a:p>
                      <a:pPr marL="0" marR="0" lvl="0" indent="0" algn="ctr" rtl="0">
                        <a:lnSpc>
                          <a:spcPct val="114000"/>
                        </a:lnSpc>
                        <a:spcBef>
                          <a:spcPts val="0"/>
                        </a:spcBef>
                        <a:spcAft>
                          <a:spcPts val="0"/>
                        </a:spcAft>
                        <a:buClr>
                          <a:schemeClr val="dk1"/>
                        </a:buClr>
                        <a:buSzPts val="2000"/>
                        <a:buFont typeface="Arial"/>
                        <a:buNone/>
                      </a:pPr>
                      <a:r>
                        <a:rPr lang="en-US" sz="2200" b="1" u="none" strike="noStrike" cap="none">
                          <a:solidFill>
                            <a:schemeClr val="lt1"/>
                          </a:solidFill>
                          <a:latin typeface="Open Sans"/>
                          <a:ea typeface="Open Sans"/>
                          <a:cs typeface="Open Sans"/>
                          <a:sym typeface="Open Sans"/>
                        </a:rPr>
                        <a:t>Method</a:t>
                      </a:r>
                      <a:endParaRPr sz="2200" b="1" u="none" strike="noStrike" cap="none">
                        <a:solidFill>
                          <a:schemeClr val="lt1"/>
                        </a:solidFill>
                        <a:latin typeface="Open Sans"/>
                        <a:ea typeface="Open Sans"/>
                        <a:cs typeface="Open Sans"/>
                        <a:sym typeface="Open Sans"/>
                      </a:endParaRPr>
                    </a:p>
                  </a:txBody>
                  <a:tcPr marL="100568" marR="100568" marT="91425" marB="91425" anchor="ctr">
                    <a:solidFill>
                      <a:srgbClr val="5B9BD5"/>
                    </a:solidFill>
                  </a:tcPr>
                </a:tc>
                <a:tc>
                  <a:txBody>
                    <a:bodyPr/>
                    <a:lstStyle/>
                    <a:p>
                      <a:pPr marL="0" marR="0" lvl="0" indent="0" algn="ctr" rtl="0">
                        <a:lnSpc>
                          <a:spcPct val="114000"/>
                        </a:lnSpc>
                        <a:spcBef>
                          <a:spcPts val="0"/>
                        </a:spcBef>
                        <a:spcAft>
                          <a:spcPts val="0"/>
                        </a:spcAft>
                        <a:buClr>
                          <a:srgbClr val="000000"/>
                        </a:buClr>
                        <a:buSzPts val="2000"/>
                        <a:buFont typeface="Arial"/>
                        <a:buNone/>
                      </a:pPr>
                      <a:r>
                        <a:rPr lang="en-US" sz="2200" b="1" u="none" strike="noStrike" cap="none">
                          <a:solidFill>
                            <a:schemeClr val="lt1"/>
                          </a:solidFill>
                          <a:latin typeface="Open Sans"/>
                          <a:ea typeface="Open Sans"/>
                          <a:cs typeface="Open Sans"/>
                          <a:sym typeface="Open Sans"/>
                        </a:rPr>
                        <a:t>Description</a:t>
                      </a:r>
                      <a:endParaRPr sz="2200" b="1" u="none" strike="noStrike" cap="none">
                        <a:solidFill>
                          <a:schemeClr val="lt1"/>
                        </a:solidFill>
                        <a:latin typeface="Open Sans"/>
                        <a:ea typeface="Open Sans"/>
                        <a:cs typeface="Open Sans"/>
                        <a:sym typeface="Open Sans"/>
                      </a:endParaRPr>
                    </a:p>
                  </a:txBody>
                  <a:tcPr marL="100568" marR="100568" marT="91425" marB="91425" anchor="ctr">
                    <a:solidFill>
                      <a:srgbClr val="5B9BD5"/>
                    </a:solidFill>
                  </a:tcPr>
                </a:tc>
                <a:extLst>
                  <a:ext uri="{0D108BD9-81ED-4DB2-BD59-A6C34878D82A}">
                    <a16:rowId xmlns:a16="http://schemas.microsoft.com/office/drawing/2014/main" val="10000"/>
                  </a:ext>
                </a:extLst>
              </a:tr>
              <a:tr h="1063900">
                <a:tc>
                  <a:txBody>
                    <a:bodyPr/>
                    <a:lstStyle/>
                    <a:p>
                      <a:pPr marL="0" marR="0" lvl="0" indent="0" algn="ctr" rtl="0">
                        <a:lnSpc>
                          <a:spcPct val="114000"/>
                        </a:lnSpc>
                        <a:spcBef>
                          <a:spcPts val="0"/>
                        </a:spcBef>
                        <a:spcAft>
                          <a:spcPts val="0"/>
                        </a:spcAft>
                        <a:buClr>
                          <a:schemeClr val="dk1"/>
                        </a:buClr>
                        <a:buSzPts val="2000"/>
                        <a:buFont typeface="Arial"/>
                        <a:buNone/>
                      </a:pPr>
                      <a:r>
                        <a:rPr lang="en-US" sz="2200" u="none" strike="noStrike" cap="none">
                          <a:solidFill>
                            <a:srgbClr val="3F3F3F"/>
                          </a:solidFill>
                          <a:latin typeface="Open Sans"/>
                          <a:ea typeface="Open Sans"/>
                          <a:cs typeface="Open Sans"/>
                          <a:sym typeface="Open Sans"/>
                        </a:rPr>
                        <a:t>write("string")</a:t>
                      </a:r>
                      <a:endParaRPr sz="2200" u="none" strike="noStrike" cap="none">
                        <a:solidFill>
                          <a:srgbClr val="3F3F3F"/>
                        </a:solidFill>
                        <a:latin typeface="Open Sans"/>
                        <a:ea typeface="Open Sans"/>
                        <a:cs typeface="Open Sans"/>
                        <a:sym typeface="Open Sans"/>
                      </a:endParaRPr>
                    </a:p>
                  </a:txBody>
                  <a:tcPr marL="100568" marR="100568" marT="91425" marB="91425" anchor="ctr">
                    <a:solidFill>
                      <a:srgbClr val="D0DEEF"/>
                    </a:solidFill>
                  </a:tcPr>
                </a:tc>
                <a:tc>
                  <a:txBody>
                    <a:bodyPr/>
                    <a:lstStyle/>
                    <a:p>
                      <a:pPr marL="0" marR="0" lvl="0" indent="0" algn="ctr" rtl="0">
                        <a:lnSpc>
                          <a:spcPct val="114000"/>
                        </a:lnSpc>
                        <a:spcBef>
                          <a:spcPts val="0"/>
                        </a:spcBef>
                        <a:spcAft>
                          <a:spcPts val="0"/>
                        </a:spcAft>
                        <a:buClr>
                          <a:schemeClr val="dk1"/>
                        </a:buClr>
                        <a:buSzPts val="2000"/>
                        <a:buFont typeface="Arial"/>
                        <a:buNone/>
                      </a:pPr>
                      <a:r>
                        <a:rPr lang="en-US" sz="2200" u="none" strike="noStrike" cap="none">
                          <a:solidFill>
                            <a:srgbClr val="3F3F3F"/>
                          </a:solidFill>
                          <a:latin typeface="Open Sans"/>
                          <a:ea typeface="Open Sans"/>
                          <a:cs typeface="Open Sans"/>
                          <a:sym typeface="Open Sans"/>
                        </a:rPr>
                        <a:t>The string is written to the document.</a:t>
                      </a:r>
                      <a:endParaRPr sz="2200" u="none" strike="noStrike" cap="none">
                        <a:solidFill>
                          <a:srgbClr val="3F3F3F"/>
                        </a:solidFill>
                        <a:latin typeface="Open Sans"/>
                        <a:ea typeface="Open Sans"/>
                        <a:cs typeface="Open Sans"/>
                        <a:sym typeface="Open Sans"/>
                      </a:endParaRPr>
                    </a:p>
                  </a:txBody>
                  <a:tcPr marL="100568" marR="100568" marT="91425" marB="91425" anchor="ctr">
                    <a:solidFill>
                      <a:srgbClr val="D0DEEF"/>
                    </a:solidFill>
                  </a:tcPr>
                </a:tc>
                <a:extLst>
                  <a:ext uri="{0D108BD9-81ED-4DB2-BD59-A6C34878D82A}">
                    <a16:rowId xmlns:a16="http://schemas.microsoft.com/office/drawing/2014/main" val="10001"/>
                  </a:ext>
                </a:extLst>
              </a:tr>
              <a:tr h="1309975">
                <a:tc>
                  <a:txBody>
                    <a:bodyPr/>
                    <a:lstStyle/>
                    <a:p>
                      <a:pPr marL="0" marR="0" lvl="0" indent="0" algn="ctr" rtl="0">
                        <a:lnSpc>
                          <a:spcPct val="114000"/>
                        </a:lnSpc>
                        <a:spcBef>
                          <a:spcPts val="0"/>
                        </a:spcBef>
                        <a:spcAft>
                          <a:spcPts val="0"/>
                        </a:spcAft>
                        <a:buClr>
                          <a:schemeClr val="dk1"/>
                        </a:buClr>
                        <a:buSzPts val="2000"/>
                        <a:buFont typeface="Arial"/>
                        <a:buNone/>
                      </a:pPr>
                      <a:r>
                        <a:rPr lang="en-US" sz="2200" u="none" strike="noStrike" cap="none" err="1">
                          <a:solidFill>
                            <a:srgbClr val="3F3F3F"/>
                          </a:solidFill>
                          <a:latin typeface="Open Sans"/>
                          <a:ea typeface="Open Sans"/>
                          <a:cs typeface="Open Sans"/>
                          <a:sym typeface="Open Sans"/>
                        </a:rPr>
                        <a:t>writeln</a:t>
                      </a:r>
                      <a:r>
                        <a:rPr lang="en-US" sz="2200" u="none" strike="noStrike" cap="none">
                          <a:solidFill>
                            <a:srgbClr val="3F3F3F"/>
                          </a:solidFill>
                          <a:latin typeface="Open Sans"/>
                          <a:ea typeface="Open Sans"/>
                          <a:cs typeface="Open Sans"/>
                          <a:sym typeface="Open Sans"/>
                        </a:rPr>
                        <a:t>("string")</a:t>
                      </a:r>
                      <a:endParaRPr sz="2200" u="none" strike="noStrike" cap="none">
                        <a:solidFill>
                          <a:srgbClr val="3F3F3F"/>
                        </a:solidFill>
                        <a:latin typeface="Open Sans"/>
                        <a:ea typeface="Open Sans"/>
                        <a:cs typeface="Open Sans"/>
                        <a:sym typeface="Open Sans"/>
                      </a:endParaRPr>
                    </a:p>
                  </a:txBody>
                  <a:tcPr marL="100568" marR="100568" marT="91425" marB="91425" anchor="ctr">
                    <a:solidFill>
                      <a:srgbClr val="E9EFF7"/>
                    </a:solidFill>
                  </a:tcPr>
                </a:tc>
                <a:tc>
                  <a:txBody>
                    <a:bodyPr/>
                    <a:lstStyle/>
                    <a:p>
                      <a:pPr marL="0" marR="0" lvl="0" indent="0" algn="ctr" rtl="0">
                        <a:lnSpc>
                          <a:spcPct val="114000"/>
                        </a:lnSpc>
                        <a:spcBef>
                          <a:spcPts val="0"/>
                        </a:spcBef>
                        <a:spcAft>
                          <a:spcPts val="0"/>
                        </a:spcAft>
                        <a:buClr>
                          <a:schemeClr val="dk1"/>
                        </a:buClr>
                        <a:buSzPts val="2000"/>
                        <a:buFont typeface="Arial"/>
                        <a:buNone/>
                      </a:pPr>
                      <a:r>
                        <a:rPr lang="en-US" sz="2200" u="none" strike="noStrike" cap="none">
                          <a:solidFill>
                            <a:srgbClr val="3F3F3F"/>
                          </a:solidFill>
                          <a:latin typeface="Open Sans"/>
                          <a:ea typeface="Open Sans"/>
                          <a:cs typeface="Open Sans"/>
                          <a:sym typeface="Open Sans"/>
                        </a:rPr>
                        <a:t>The given string is written to the document with a newline character at the end.</a:t>
                      </a:r>
                      <a:endParaRPr sz="2200" u="none" strike="noStrike" cap="none">
                        <a:solidFill>
                          <a:srgbClr val="3F3F3F"/>
                        </a:solidFill>
                        <a:latin typeface="Open Sans"/>
                        <a:ea typeface="Open Sans"/>
                        <a:cs typeface="Open Sans"/>
                        <a:sym typeface="Open Sans"/>
                      </a:endParaRPr>
                    </a:p>
                  </a:txBody>
                  <a:tcPr marL="100568" marR="100568" marT="91425" marB="91425" anchor="ctr">
                    <a:solidFill>
                      <a:srgbClr val="E9EFF7"/>
                    </a:solidFill>
                  </a:tcPr>
                </a:tc>
                <a:extLst>
                  <a:ext uri="{0D108BD9-81ED-4DB2-BD59-A6C34878D82A}">
                    <a16:rowId xmlns:a16="http://schemas.microsoft.com/office/drawing/2014/main" val="10002"/>
                  </a:ext>
                </a:extLst>
              </a:tr>
              <a:tr h="1013800">
                <a:tc>
                  <a:txBody>
                    <a:bodyPr/>
                    <a:lstStyle/>
                    <a:p>
                      <a:pPr marL="0" marR="0" lvl="0" indent="0" algn="ctr" rtl="0">
                        <a:lnSpc>
                          <a:spcPct val="114000"/>
                        </a:lnSpc>
                        <a:spcBef>
                          <a:spcPts val="0"/>
                        </a:spcBef>
                        <a:spcAft>
                          <a:spcPts val="0"/>
                        </a:spcAft>
                        <a:buClr>
                          <a:schemeClr val="dk1"/>
                        </a:buClr>
                        <a:buSzPts val="2000"/>
                        <a:buFont typeface="Arial"/>
                        <a:buNone/>
                      </a:pPr>
                      <a:r>
                        <a:rPr lang="en-US" sz="2200" u="none" strike="noStrike" cap="none" err="1">
                          <a:solidFill>
                            <a:srgbClr val="3F3F3F"/>
                          </a:solidFill>
                          <a:latin typeface="Open Sans"/>
                          <a:ea typeface="Open Sans"/>
                          <a:cs typeface="Open Sans"/>
                          <a:sym typeface="Open Sans"/>
                        </a:rPr>
                        <a:t>getElementById</a:t>
                      </a:r>
                      <a:r>
                        <a:rPr lang="en-US" sz="2200" u="none" strike="noStrike" cap="none">
                          <a:solidFill>
                            <a:srgbClr val="3F3F3F"/>
                          </a:solidFill>
                          <a:latin typeface="Open Sans"/>
                          <a:ea typeface="Open Sans"/>
                          <a:cs typeface="Open Sans"/>
                          <a:sym typeface="Open Sans"/>
                        </a:rPr>
                        <a:t>("string")</a:t>
                      </a:r>
                      <a:endParaRPr sz="2200" u="none" strike="noStrike" cap="none">
                        <a:solidFill>
                          <a:srgbClr val="3F3F3F"/>
                        </a:solidFill>
                        <a:latin typeface="Open Sans"/>
                        <a:ea typeface="Open Sans"/>
                        <a:cs typeface="Open Sans"/>
                        <a:sym typeface="Open Sans"/>
                      </a:endParaRPr>
                    </a:p>
                  </a:txBody>
                  <a:tcPr marL="100568" marR="100568" marT="91425" marB="91425" anchor="ctr">
                    <a:solidFill>
                      <a:srgbClr val="D0DEEF"/>
                    </a:solidFill>
                  </a:tcPr>
                </a:tc>
                <a:tc>
                  <a:txBody>
                    <a:bodyPr/>
                    <a:lstStyle/>
                    <a:p>
                      <a:pPr marL="0" marR="0" lvl="0" indent="0" algn="ctr" rtl="0">
                        <a:lnSpc>
                          <a:spcPct val="114000"/>
                        </a:lnSpc>
                        <a:spcBef>
                          <a:spcPts val="0"/>
                        </a:spcBef>
                        <a:spcAft>
                          <a:spcPts val="0"/>
                        </a:spcAft>
                        <a:buClr>
                          <a:schemeClr val="dk1"/>
                        </a:buClr>
                        <a:buSzPts val="2000"/>
                        <a:buFont typeface="Arial"/>
                        <a:buNone/>
                      </a:pPr>
                      <a:r>
                        <a:rPr lang="en-US" sz="2200" u="none" strike="noStrike" cap="none">
                          <a:solidFill>
                            <a:srgbClr val="3F3F3F"/>
                          </a:solidFill>
                          <a:latin typeface="Open Sans"/>
                          <a:ea typeface="Open Sans"/>
                          <a:cs typeface="Open Sans"/>
                          <a:sym typeface="Open Sans"/>
                        </a:rPr>
                        <a:t>The value of the element with the given ID is returned.</a:t>
                      </a:r>
                      <a:endParaRPr sz="2200" u="none" strike="noStrike" cap="none">
                        <a:solidFill>
                          <a:srgbClr val="3F3F3F"/>
                        </a:solidFill>
                        <a:latin typeface="Open Sans"/>
                        <a:ea typeface="Open Sans"/>
                        <a:cs typeface="Open Sans"/>
                        <a:sym typeface="Open Sans"/>
                      </a:endParaRPr>
                    </a:p>
                  </a:txBody>
                  <a:tcPr marL="100568" marR="100568" marT="91425" marB="91425" anchor="ctr">
                    <a:solidFill>
                      <a:srgbClr val="D0DEEF"/>
                    </a:solidFill>
                  </a:tcPr>
                </a:tc>
                <a:extLst>
                  <a:ext uri="{0D108BD9-81ED-4DB2-BD59-A6C34878D82A}">
                    <a16:rowId xmlns:a16="http://schemas.microsoft.com/office/drawing/2014/main" val="10003"/>
                  </a:ext>
                </a:extLst>
              </a:tr>
            </a:tbl>
          </a:graphicData>
        </a:graphic>
      </p:graphicFrame>
      <p:sp>
        <p:nvSpPr>
          <p:cNvPr id="5" name="Brandline_LVC">
            <a:extLst>
              <a:ext uri="{FF2B5EF4-FFF2-40B4-BE49-F238E27FC236}">
                <a16:creationId xmlns:a16="http://schemas.microsoft.com/office/drawing/2014/main" id="{AB97AE6E-DD9D-8F76-095F-0FD2C930948A}"/>
              </a:ext>
            </a:extLst>
          </p:cNvPr>
          <p:cNvSpPr/>
          <p:nvPr/>
        </p:nvSpPr>
        <p:spPr>
          <a:xfrm>
            <a:off x="6273800" y="816324"/>
            <a:ext cx="3722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1338CEA5-6840-BD95-15D8-C697B671B399}"/>
              </a:ext>
            </a:extLst>
          </p:cNvPr>
          <p:cNvSpPr txBox="1">
            <a:spLocks/>
          </p:cNvSpPr>
          <p:nvPr/>
        </p:nvSpPr>
        <p:spPr>
          <a:xfrm>
            <a:off x="4624870" y="1512833"/>
            <a:ext cx="7028726"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Some important methods of document object:</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Parsing Strings to Other Data Types</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4203700" y="816324"/>
            <a:ext cx="786415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involves converting string representations of data back into their original data types. Here are some common methods to perform this in JavaScript:</a:t>
            </a:r>
          </a:p>
        </p:txBody>
      </p:sp>
      <p:grpSp>
        <p:nvGrpSpPr>
          <p:cNvPr id="52" name="Group 51">
            <a:extLst>
              <a:ext uri="{FF2B5EF4-FFF2-40B4-BE49-F238E27FC236}">
                <a16:creationId xmlns:a16="http://schemas.microsoft.com/office/drawing/2014/main" id="{7775FAE8-9EBB-288F-4B2A-510743AEB0D0}"/>
              </a:ext>
            </a:extLst>
          </p:cNvPr>
          <p:cNvGrpSpPr/>
          <p:nvPr/>
        </p:nvGrpSpPr>
        <p:grpSpPr>
          <a:xfrm>
            <a:off x="1901493" y="3018948"/>
            <a:ext cx="12011149" cy="4537851"/>
            <a:chOff x="1864981" y="2749768"/>
            <a:chExt cx="12011149" cy="4537851"/>
          </a:xfrm>
        </p:grpSpPr>
        <p:sp>
          <p:nvSpPr>
            <p:cNvPr id="4" name="Google Shape;615;p80">
              <a:extLst>
                <a:ext uri="{FF2B5EF4-FFF2-40B4-BE49-F238E27FC236}">
                  <a16:creationId xmlns:a16="http://schemas.microsoft.com/office/drawing/2014/main" id="{BE8EE7BE-B584-A933-1F12-AB17C804F510}"/>
                </a:ext>
              </a:extLst>
            </p:cNvPr>
            <p:cNvSpPr/>
            <p:nvPr/>
          </p:nvSpPr>
          <p:spPr>
            <a:xfrm>
              <a:off x="6072105" y="3103969"/>
              <a:ext cx="3945109" cy="3757246"/>
            </a:xfrm>
            <a:prstGeom prst="pentagon">
              <a:avLst>
                <a:gd name="hf" fmla="val 105146"/>
                <a:gd name="vf" fmla="val 110557"/>
              </a:avLst>
            </a:prstGeom>
            <a:ln>
              <a:solidFill>
                <a:srgbClr val="535262"/>
              </a:solidFill>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tx1">
                    <a:lumMod val="75000"/>
                    <a:lumOff val="25000"/>
                  </a:schemeClr>
                </a:solidFill>
                <a:latin typeface="Arial"/>
                <a:ea typeface="Arial"/>
                <a:cs typeface="Arial"/>
                <a:sym typeface="Arial"/>
              </a:endParaRPr>
            </a:p>
          </p:txBody>
        </p:sp>
        <p:grpSp>
          <p:nvGrpSpPr>
            <p:cNvPr id="5" name="Google Shape;617;p80">
              <a:extLst>
                <a:ext uri="{FF2B5EF4-FFF2-40B4-BE49-F238E27FC236}">
                  <a16:creationId xmlns:a16="http://schemas.microsoft.com/office/drawing/2014/main" id="{0E17A89D-0FDC-98B9-5BC4-2EEE42821A5B}"/>
                </a:ext>
              </a:extLst>
            </p:cNvPr>
            <p:cNvGrpSpPr/>
            <p:nvPr/>
          </p:nvGrpSpPr>
          <p:grpSpPr>
            <a:xfrm>
              <a:off x="7534231" y="2749768"/>
              <a:ext cx="4665053" cy="992840"/>
              <a:chOff x="7534231" y="2749768"/>
              <a:chExt cx="4665053" cy="992840"/>
            </a:xfrm>
          </p:grpSpPr>
          <p:sp>
            <p:nvSpPr>
              <p:cNvPr id="6" name="Google Shape;618;p80">
                <a:extLst>
                  <a:ext uri="{FF2B5EF4-FFF2-40B4-BE49-F238E27FC236}">
                    <a16:creationId xmlns:a16="http://schemas.microsoft.com/office/drawing/2014/main" id="{6E60D1A0-A97C-73F0-9190-B3B2B2A933C3}"/>
                  </a:ext>
                </a:extLst>
              </p:cNvPr>
              <p:cNvSpPr/>
              <p:nvPr/>
            </p:nvSpPr>
            <p:spPr>
              <a:xfrm>
                <a:off x="7534231" y="2749768"/>
                <a:ext cx="1056117" cy="992840"/>
              </a:xfrm>
              <a:prstGeom prst="heptagon">
                <a:avLst>
                  <a:gd name="hf" fmla="val 102572"/>
                  <a:gd name="vf" fmla="val 105210"/>
                </a:avLst>
              </a:prstGeom>
              <a:solidFill>
                <a:srgbClr val="EF6461"/>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 name="Google Shape;619;p80">
                <a:extLst>
                  <a:ext uri="{FF2B5EF4-FFF2-40B4-BE49-F238E27FC236}">
                    <a16:creationId xmlns:a16="http://schemas.microsoft.com/office/drawing/2014/main" id="{1AB1292E-A3FA-4A49-389D-E5CBB35CD419}"/>
                  </a:ext>
                </a:extLst>
              </p:cNvPr>
              <p:cNvSpPr txBox="1"/>
              <p:nvPr/>
            </p:nvSpPr>
            <p:spPr>
              <a:xfrm>
                <a:off x="8838909" y="2958929"/>
                <a:ext cx="3360375" cy="28725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Strings to numbers</a:t>
                </a:r>
                <a:endParaRPr lang="en-US" sz="1400" b="0" i="0" u="none" strike="noStrike" cap="none">
                  <a:solidFill>
                    <a:srgbClr val="000000"/>
                  </a:solidFill>
                  <a:latin typeface="Arial"/>
                  <a:ea typeface="Arial"/>
                  <a:cs typeface="Arial"/>
                  <a:sym typeface="Arial"/>
                </a:endParaRPr>
              </a:p>
            </p:txBody>
          </p:sp>
          <p:sp>
            <p:nvSpPr>
              <p:cNvPr id="8" name="Google Shape;620;p80">
                <a:extLst>
                  <a:ext uri="{FF2B5EF4-FFF2-40B4-BE49-F238E27FC236}">
                    <a16:creationId xmlns:a16="http://schemas.microsoft.com/office/drawing/2014/main" id="{2E8ED189-0E69-B9CF-AC0D-8C6CA3D65789}"/>
                  </a:ext>
                </a:extLst>
              </p:cNvPr>
              <p:cNvSpPr txBox="1"/>
              <p:nvPr/>
            </p:nvSpPr>
            <p:spPr>
              <a:xfrm>
                <a:off x="7647187" y="3024630"/>
                <a:ext cx="904157" cy="4779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400" b="0" i="0" u="none" strike="noStrike" cap="none">
                    <a:solidFill>
                      <a:schemeClr val="lt1"/>
                    </a:solidFill>
                    <a:latin typeface="Open Sans"/>
                    <a:ea typeface="Open Sans"/>
                    <a:cs typeface="Open Sans"/>
                    <a:sym typeface="Open Sans"/>
                  </a:rPr>
                  <a:t>01</a:t>
                </a:r>
                <a:endParaRPr sz="1200" b="0" i="0" u="none" strike="noStrike" cap="none">
                  <a:solidFill>
                    <a:srgbClr val="000000"/>
                  </a:solidFill>
                  <a:latin typeface="Arial"/>
                  <a:ea typeface="Arial"/>
                  <a:cs typeface="Arial"/>
                  <a:sym typeface="Arial"/>
                </a:endParaRPr>
              </a:p>
            </p:txBody>
          </p:sp>
        </p:grpSp>
        <p:grpSp>
          <p:nvGrpSpPr>
            <p:cNvPr id="9" name="Google Shape;621;p80">
              <a:extLst>
                <a:ext uri="{FF2B5EF4-FFF2-40B4-BE49-F238E27FC236}">
                  <a16:creationId xmlns:a16="http://schemas.microsoft.com/office/drawing/2014/main" id="{A2160EC0-F2CC-F5B6-E288-BC267C508123}"/>
                </a:ext>
              </a:extLst>
            </p:cNvPr>
            <p:cNvGrpSpPr/>
            <p:nvPr/>
          </p:nvGrpSpPr>
          <p:grpSpPr>
            <a:xfrm>
              <a:off x="9388809" y="3998136"/>
              <a:ext cx="4487321" cy="992840"/>
              <a:chOff x="9388809" y="3998136"/>
              <a:chExt cx="4487321" cy="992840"/>
            </a:xfrm>
          </p:grpSpPr>
          <p:sp>
            <p:nvSpPr>
              <p:cNvPr id="10" name="Google Shape;622;p80">
                <a:extLst>
                  <a:ext uri="{FF2B5EF4-FFF2-40B4-BE49-F238E27FC236}">
                    <a16:creationId xmlns:a16="http://schemas.microsoft.com/office/drawing/2014/main" id="{64DA4A4E-CD5A-4DCD-5CA7-051756600477}"/>
                  </a:ext>
                </a:extLst>
              </p:cNvPr>
              <p:cNvSpPr/>
              <p:nvPr/>
            </p:nvSpPr>
            <p:spPr>
              <a:xfrm>
                <a:off x="9388809" y="3998136"/>
                <a:ext cx="1056117" cy="992840"/>
              </a:xfrm>
              <a:prstGeom prst="heptagon">
                <a:avLst>
                  <a:gd name="hf" fmla="val 102572"/>
                  <a:gd name="vf" fmla="val 105210"/>
                </a:avLst>
              </a:prstGeom>
              <a:solidFill>
                <a:srgbClr val="0075C4"/>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623;p80">
                <a:extLst>
                  <a:ext uri="{FF2B5EF4-FFF2-40B4-BE49-F238E27FC236}">
                    <a16:creationId xmlns:a16="http://schemas.microsoft.com/office/drawing/2014/main" id="{35677CB3-A492-368C-D7BC-3ABE102BCB2A}"/>
                  </a:ext>
                </a:extLst>
              </p:cNvPr>
              <p:cNvSpPr txBox="1"/>
              <p:nvPr/>
            </p:nvSpPr>
            <p:spPr>
              <a:xfrm>
                <a:off x="10533418" y="4373173"/>
                <a:ext cx="3342712" cy="28725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Strings to </a:t>
                </a:r>
                <a:r>
                  <a:rPr lang="en-US" sz="2200">
                    <a:solidFill>
                      <a:srgbClr val="3F3F3F"/>
                    </a:solidFill>
                    <a:latin typeface="Open Sans"/>
                    <a:ea typeface="Open Sans"/>
                    <a:cs typeface="Open Sans"/>
                    <a:sym typeface="Open Sans"/>
                  </a:rPr>
                  <a:t>B</a:t>
                </a:r>
                <a:r>
                  <a:rPr lang="en-US" sz="2200" b="0" i="0" u="none" strike="noStrike" cap="none">
                    <a:solidFill>
                      <a:srgbClr val="3F3F3F"/>
                    </a:solidFill>
                    <a:latin typeface="Open Sans"/>
                    <a:ea typeface="Open Sans"/>
                    <a:cs typeface="Open Sans"/>
                    <a:sym typeface="Open Sans"/>
                  </a:rPr>
                  <a:t>oolean</a:t>
                </a:r>
                <a:endParaRPr lang="en-US" sz="1400" b="0" i="0" u="none" strike="noStrike" cap="none">
                  <a:solidFill>
                    <a:srgbClr val="000000"/>
                  </a:solidFill>
                  <a:latin typeface="Arial"/>
                  <a:ea typeface="Arial"/>
                  <a:cs typeface="Arial"/>
                  <a:sym typeface="Arial"/>
                </a:endParaRPr>
              </a:p>
            </p:txBody>
          </p:sp>
          <p:sp>
            <p:nvSpPr>
              <p:cNvPr id="12" name="Google Shape;624;p80">
                <a:extLst>
                  <a:ext uri="{FF2B5EF4-FFF2-40B4-BE49-F238E27FC236}">
                    <a16:creationId xmlns:a16="http://schemas.microsoft.com/office/drawing/2014/main" id="{7AFE11E4-6FE2-B9C6-DF79-0CE2499CF3B9}"/>
                  </a:ext>
                </a:extLst>
              </p:cNvPr>
              <p:cNvSpPr txBox="1"/>
              <p:nvPr/>
            </p:nvSpPr>
            <p:spPr>
              <a:xfrm>
                <a:off x="9464788" y="4293295"/>
                <a:ext cx="904157" cy="4779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400" b="0" i="0" u="none" strike="noStrike" cap="none">
                    <a:solidFill>
                      <a:schemeClr val="lt1"/>
                    </a:solidFill>
                    <a:latin typeface="Open Sans"/>
                    <a:ea typeface="Open Sans"/>
                    <a:cs typeface="Open Sans"/>
                    <a:sym typeface="Open Sans"/>
                  </a:rPr>
                  <a:t>02</a:t>
                </a:r>
                <a:endParaRPr sz="1200" b="0" i="0" u="none" strike="noStrike" cap="none">
                  <a:solidFill>
                    <a:srgbClr val="000000"/>
                  </a:solidFill>
                  <a:latin typeface="Arial"/>
                  <a:ea typeface="Arial"/>
                  <a:cs typeface="Arial"/>
                  <a:sym typeface="Arial"/>
                </a:endParaRPr>
              </a:p>
            </p:txBody>
          </p:sp>
        </p:grpSp>
        <p:grpSp>
          <p:nvGrpSpPr>
            <p:cNvPr id="13" name="Google Shape;625;p80">
              <a:extLst>
                <a:ext uri="{FF2B5EF4-FFF2-40B4-BE49-F238E27FC236}">
                  <a16:creationId xmlns:a16="http://schemas.microsoft.com/office/drawing/2014/main" id="{3FBA5D6B-C6F0-2066-AD89-C5E353805168}"/>
                </a:ext>
              </a:extLst>
            </p:cNvPr>
            <p:cNvGrpSpPr/>
            <p:nvPr/>
          </p:nvGrpSpPr>
          <p:grpSpPr>
            <a:xfrm>
              <a:off x="8860750" y="6251076"/>
              <a:ext cx="4580774" cy="992840"/>
              <a:chOff x="8860750" y="6251076"/>
              <a:chExt cx="4580774" cy="992840"/>
            </a:xfrm>
          </p:grpSpPr>
          <p:sp>
            <p:nvSpPr>
              <p:cNvPr id="25" name="Google Shape;626;p80">
                <a:extLst>
                  <a:ext uri="{FF2B5EF4-FFF2-40B4-BE49-F238E27FC236}">
                    <a16:creationId xmlns:a16="http://schemas.microsoft.com/office/drawing/2014/main" id="{C18D2A79-203E-E12B-90CA-A97875881235}"/>
                  </a:ext>
                </a:extLst>
              </p:cNvPr>
              <p:cNvSpPr/>
              <p:nvPr/>
            </p:nvSpPr>
            <p:spPr>
              <a:xfrm>
                <a:off x="8860750" y="6251076"/>
                <a:ext cx="1056117" cy="992840"/>
              </a:xfrm>
              <a:prstGeom prst="heptagon">
                <a:avLst>
                  <a:gd name="hf" fmla="val 102572"/>
                  <a:gd name="vf" fmla="val 105210"/>
                </a:avLst>
              </a:prstGeom>
              <a:solidFill>
                <a:srgbClr val="E4B363"/>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 name="Google Shape;627;p80">
                <a:extLst>
                  <a:ext uri="{FF2B5EF4-FFF2-40B4-BE49-F238E27FC236}">
                    <a16:creationId xmlns:a16="http://schemas.microsoft.com/office/drawing/2014/main" id="{E49A0696-41B6-8AA2-845A-53492E798461}"/>
                  </a:ext>
                </a:extLst>
              </p:cNvPr>
              <p:cNvSpPr txBox="1"/>
              <p:nvPr/>
            </p:nvSpPr>
            <p:spPr>
              <a:xfrm>
                <a:off x="10098812" y="6717585"/>
                <a:ext cx="3342712" cy="28725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Strings to dates</a:t>
                </a:r>
                <a:endParaRPr lang="en-US" sz="1400" b="0" i="0" u="none" strike="noStrike" cap="none">
                  <a:solidFill>
                    <a:srgbClr val="000000"/>
                  </a:solidFill>
                  <a:latin typeface="Arial"/>
                  <a:ea typeface="Arial"/>
                  <a:cs typeface="Arial"/>
                  <a:sym typeface="Arial"/>
                </a:endParaRPr>
              </a:p>
            </p:txBody>
          </p:sp>
          <p:sp>
            <p:nvSpPr>
              <p:cNvPr id="43" name="Google Shape;628;p80">
                <a:extLst>
                  <a:ext uri="{FF2B5EF4-FFF2-40B4-BE49-F238E27FC236}">
                    <a16:creationId xmlns:a16="http://schemas.microsoft.com/office/drawing/2014/main" id="{444F1454-6836-7D83-B598-CC32B7FE0BE8}"/>
                  </a:ext>
                </a:extLst>
              </p:cNvPr>
              <p:cNvSpPr txBox="1"/>
              <p:nvPr/>
            </p:nvSpPr>
            <p:spPr>
              <a:xfrm>
                <a:off x="8936729" y="6552214"/>
                <a:ext cx="904157" cy="4779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400" b="0" i="0" u="none" strike="noStrike" cap="none">
                    <a:solidFill>
                      <a:schemeClr val="lt1"/>
                    </a:solidFill>
                    <a:latin typeface="Open Sans"/>
                    <a:ea typeface="Open Sans"/>
                    <a:cs typeface="Open Sans"/>
                    <a:sym typeface="Open Sans"/>
                  </a:rPr>
                  <a:t>03</a:t>
                </a:r>
                <a:endParaRPr sz="1200" b="0" i="0" u="none" strike="noStrike" cap="none">
                  <a:solidFill>
                    <a:srgbClr val="000000"/>
                  </a:solidFill>
                  <a:latin typeface="Arial"/>
                  <a:ea typeface="Arial"/>
                  <a:cs typeface="Arial"/>
                  <a:sym typeface="Arial"/>
                </a:endParaRPr>
              </a:p>
            </p:txBody>
          </p:sp>
        </p:grpSp>
        <p:grpSp>
          <p:nvGrpSpPr>
            <p:cNvPr id="44" name="Google Shape;629;p80">
              <a:extLst>
                <a:ext uri="{FF2B5EF4-FFF2-40B4-BE49-F238E27FC236}">
                  <a16:creationId xmlns:a16="http://schemas.microsoft.com/office/drawing/2014/main" id="{33F1E5BE-7906-0E97-8E13-15516E1E0E1C}"/>
                </a:ext>
              </a:extLst>
            </p:cNvPr>
            <p:cNvGrpSpPr/>
            <p:nvPr/>
          </p:nvGrpSpPr>
          <p:grpSpPr>
            <a:xfrm>
              <a:off x="2722469" y="6294779"/>
              <a:ext cx="4708789" cy="992840"/>
              <a:chOff x="2722469" y="6294779"/>
              <a:chExt cx="4708789" cy="992840"/>
            </a:xfrm>
          </p:grpSpPr>
          <p:sp>
            <p:nvSpPr>
              <p:cNvPr id="45" name="Google Shape;630;p80">
                <a:extLst>
                  <a:ext uri="{FF2B5EF4-FFF2-40B4-BE49-F238E27FC236}">
                    <a16:creationId xmlns:a16="http://schemas.microsoft.com/office/drawing/2014/main" id="{55580364-837A-A023-610B-0FAB277F5ACB}"/>
                  </a:ext>
                </a:extLst>
              </p:cNvPr>
              <p:cNvSpPr/>
              <p:nvPr/>
            </p:nvSpPr>
            <p:spPr>
              <a:xfrm>
                <a:off x="6375142" y="6294779"/>
                <a:ext cx="1056116" cy="992840"/>
              </a:xfrm>
              <a:prstGeom prst="heptagon">
                <a:avLst>
                  <a:gd name="hf" fmla="val 102572"/>
                  <a:gd name="vf" fmla="val 105210"/>
                </a:avLst>
              </a:prstGeom>
              <a:solidFill>
                <a:srgbClr val="3A405A"/>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631;p80">
                <a:extLst>
                  <a:ext uri="{FF2B5EF4-FFF2-40B4-BE49-F238E27FC236}">
                    <a16:creationId xmlns:a16="http://schemas.microsoft.com/office/drawing/2014/main" id="{CFD5E064-3878-6ACC-1A15-288DD95879AB}"/>
                  </a:ext>
                </a:extLst>
              </p:cNvPr>
              <p:cNvSpPr txBox="1"/>
              <p:nvPr/>
            </p:nvSpPr>
            <p:spPr>
              <a:xfrm>
                <a:off x="2722469" y="6676398"/>
                <a:ext cx="3545414" cy="31731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Strings to JSON (objects)</a:t>
                </a:r>
                <a:endParaRPr lang="en-US" sz="1400" b="0" i="0" u="none" strike="noStrike" cap="none">
                  <a:solidFill>
                    <a:srgbClr val="000000"/>
                  </a:solidFill>
                  <a:latin typeface="Arial"/>
                  <a:ea typeface="Arial"/>
                  <a:cs typeface="Arial"/>
                  <a:sym typeface="Arial"/>
                </a:endParaRPr>
              </a:p>
            </p:txBody>
          </p:sp>
          <p:sp>
            <p:nvSpPr>
              <p:cNvPr id="47" name="Google Shape;632;p80">
                <a:extLst>
                  <a:ext uri="{FF2B5EF4-FFF2-40B4-BE49-F238E27FC236}">
                    <a16:creationId xmlns:a16="http://schemas.microsoft.com/office/drawing/2014/main" id="{66B959B4-8842-7023-5A2B-29EC3D871B22}"/>
                  </a:ext>
                </a:extLst>
              </p:cNvPr>
              <p:cNvSpPr txBox="1"/>
              <p:nvPr/>
            </p:nvSpPr>
            <p:spPr>
              <a:xfrm>
                <a:off x="6449828" y="6574596"/>
                <a:ext cx="904157" cy="4779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400" b="0" i="0" u="none" strike="noStrike" cap="none">
                    <a:solidFill>
                      <a:schemeClr val="lt1"/>
                    </a:solidFill>
                    <a:latin typeface="Open Sans"/>
                    <a:ea typeface="Open Sans"/>
                    <a:cs typeface="Open Sans"/>
                    <a:sym typeface="Open Sans"/>
                  </a:rPr>
                  <a:t>04</a:t>
                </a:r>
                <a:endParaRPr sz="1200" b="0" i="0" u="none" strike="noStrike" cap="none">
                  <a:solidFill>
                    <a:srgbClr val="000000"/>
                  </a:solidFill>
                  <a:latin typeface="Arial"/>
                  <a:ea typeface="Arial"/>
                  <a:cs typeface="Arial"/>
                  <a:sym typeface="Arial"/>
                </a:endParaRPr>
              </a:p>
            </p:txBody>
          </p:sp>
        </p:grpSp>
        <p:grpSp>
          <p:nvGrpSpPr>
            <p:cNvPr id="48" name="Google Shape;633;p80">
              <a:extLst>
                <a:ext uri="{FF2B5EF4-FFF2-40B4-BE49-F238E27FC236}">
                  <a16:creationId xmlns:a16="http://schemas.microsoft.com/office/drawing/2014/main" id="{31656214-2C46-1FC3-957A-C48BCD222C50}"/>
                </a:ext>
              </a:extLst>
            </p:cNvPr>
            <p:cNvGrpSpPr/>
            <p:nvPr/>
          </p:nvGrpSpPr>
          <p:grpSpPr>
            <a:xfrm>
              <a:off x="1864981" y="3998136"/>
              <a:ext cx="4754849" cy="992840"/>
              <a:chOff x="1864981" y="3998136"/>
              <a:chExt cx="4754849" cy="992840"/>
            </a:xfrm>
          </p:grpSpPr>
          <p:sp>
            <p:nvSpPr>
              <p:cNvPr id="49" name="Google Shape;634;p80">
                <a:extLst>
                  <a:ext uri="{FF2B5EF4-FFF2-40B4-BE49-F238E27FC236}">
                    <a16:creationId xmlns:a16="http://schemas.microsoft.com/office/drawing/2014/main" id="{34044DD2-E93E-DE53-0FBB-5890847B13B2}"/>
                  </a:ext>
                </a:extLst>
              </p:cNvPr>
              <p:cNvSpPr/>
              <p:nvPr/>
            </p:nvSpPr>
            <p:spPr>
              <a:xfrm>
                <a:off x="5563713" y="3998136"/>
                <a:ext cx="1056117" cy="992840"/>
              </a:xfrm>
              <a:prstGeom prst="heptagon">
                <a:avLst>
                  <a:gd name="hf" fmla="val 102572"/>
                  <a:gd name="vf" fmla="val 105210"/>
                </a:avLst>
              </a:prstGeom>
              <a:solidFill>
                <a:srgbClr val="1CD0E7"/>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635;p80">
                <a:extLst>
                  <a:ext uri="{FF2B5EF4-FFF2-40B4-BE49-F238E27FC236}">
                    <a16:creationId xmlns:a16="http://schemas.microsoft.com/office/drawing/2014/main" id="{B68D1612-6044-F3C7-5373-E885AEA80284}"/>
                  </a:ext>
                </a:extLst>
              </p:cNvPr>
              <p:cNvSpPr txBox="1"/>
              <p:nvPr/>
            </p:nvSpPr>
            <p:spPr>
              <a:xfrm>
                <a:off x="1864981" y="4302821"/>
                <a:ext cx="3545414" cy="35761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Strings to arrays</a:t>
                </a:r>
                <a:endParaRPr lang="en-US" sz="1400" b="0" i="0" u="none" strike="noStrike" cap="none">
                  <a:solidFill>
                    <a:srgbClr val="000000"/>
                  </a:solidFill>
                  <a:latin typeface="Arial"/>
                  <a:ea typeface="Arial"/>
                  <a:cs typeface="Arial"/>
                  <a:sym typeface="Arial"/>
                </a:endParaRPr>
              </a:p>
            </p:txBody>
          </p:sp>
          <p:sp>
            <p:nvSpPr>
              <p:cNvPr id="51" name="Google Shape;636;p80">
                <a:extLst>
                  <a:ext uri="{FF2B5EF4-FFF2-40B4-BE49-F238E27FC236}">
                    <a16:creationId xmlns:a16="http://schemas.microsoft.com/office/drawing/2014/main" id="{B2E29729-BE50-AAE5-9160-05B9942DB147}"/>
                  </a:ext>
                </a:extLst>
              </p:cNvPr>
              <p:cNvSpPr txBox="1"/>
              <p:nvPr/>
            </p:nvSpPr>
            <p:spPr>
              <a:xfrm>
                <a:off x="5639692" y="4302820"/>
                <a:ext cx="904157" cy="4779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400" b="0" i="0" u="none" strike="noStrike" cap="none">
                    <a:solidFill>
                      <a:schemeClr val="lt1"/>
                    </a:solidFill>
                    <a:latin typeface="Open Sans"/>
                    <a:ea typeface="Open Sans"/>
                    <a:cs typeface="Open Sans"/>
                    <a:sym typeface="Open Sans"/>
                  </a:rPr>
                  <a:t>05</a:t>
                </a:r>
                <a:endParaRPr sz="12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42392398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Conversions: Common Challenges</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3683000" y="816324"/>
            <a:ext cx="8901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some of the common challenges involved in string conversion:</a:t>
            </a:r>
          </a:p>
        </p:txBody>
      </p:sp>
      <p:grpSp>
        <p:nvGrpSpPr>
          <p:cNvPr id="43" name="Group 42">
            <a:extLst>
              <a:ext uri="{FF2B5EF4-FFF2-40B4-BE49-F238E27FC236}">
                <a16:creationId xmlns:a16="http://schemas.microsoft.com/office/drawing/2014/main" id="{EA9760FC-6C58-EF39-D189-9939B2431BD9}"/>
              </a:ext>
            </a:extLst>
          </p:cNvPr>
          <p:cNvGrpSpPr/>
          <p:nvPr/>
        </p:nvGrpSpPr>
        <p:grpSpPr>
          <a:xfrm>
            <a:off x="1648202" y="3501234"/>
            <a:ext cx="13696999" cy="2580191"/>
            <a:chOff x="682258" y="3644975"/>
            <a:chExt cx="14519642" cy="2580191"/>
          </a:xfrm>
        </p:grpSpPr>
        <p:grpSp>
          <p:nvGrpSpPr>
            <p:cNvPr id="2" name="Group 1">
              <a:extLst>
                <a:ext uri="{FF2B5EF4-FFF2-40B4-BE49-F238E27FC236}">
                  <a16:creationId xmlns:a16="http://schemas.microsoft.com/office/drawing/2014/main" id="{0894B86A-FFF6-CA77-CEE6-79BE44683D27}"/>
                </a:ext>
              </a:extLst>
            </p:cNvPr>
            <p:cNvGrpSpPr/>
            <p:nvPr/>
          </p:nvGrpSpPr>
          <p:grpSpPr>
            <a:xfrm>
              <a:off x="5113089" y="3644975"/>
              <a:ext cx="1908735" cy="2220675"/>
              <a:chOff x="5672867" y="4058635"/>
              <a:chExt cx="1939298" cy="2220675"/>
            </a:xfrm>
          </p:grpSpPr>
          <p:sp>
            <p:nvSpPr>
              <p:cNvPr id="4" name="Freeform 5">
                <a:extLst>
                  <a:ext uri="{FF2B5EF4-FFF2-40B4-BE49-F238E27FC236}">
                    <a16:creationId xmlns:a16="http://schemas.microsoft.com/office/drawing/2014/main" id="{90D17632-D289-E6A5-82F4-6E2BD59E5AD8}"/>
                  </a:ext>
                </a:extLst>
              </p:cNvPr>
              <p:cNvSpPr>
                <a:spLocks/>
              </p:cNvSpPr>
              <p:nvPr/>
            </p:nvSpPr>
            <p:spPr bwMode="auto">
              <a:xfrm>
                <a:off x="5672867" y="4058635"/>
                <a:ext cx="1939298" cy="1147699"/>
              </a:xfrm>
              <a:custGeom>
                <a:avLst/>
                <a:gdLst>
                  <a:gd name="T0" fmla="*/ 1482 w 1482"/>
                  <a:gd name="T1" fmla="*/ 285 h 877"/>
                  <a:gd name="T2" fmla="*/ 1140 w 1482"/>
                  <a:gd name="T3" fmla="*/ 87 h 877"/>
                  <a:gd name="T4" fmla="*/ 627 w 1482"/>
                  <a:gd name="T5" fmla="*/ 383 h 877"/>
                  <a:gd name="T6" fmla="*/ 114 w 1482"/>
                  <a:gd name="T7" fmla="*/ 680 h 877"/>
                  <a:gd name="T8" fmla="*/ 0 w 1482"/>
                  <a:gd name="T9" fmla="*/ 877 h 877"/>
                  <a:gd name="T10" fmla="*/ 1259 w 1482"/>
                  <a:gd name="T11" fmla="*/ 877 h 877"/>
                  <a:gd name="T12" fmla="*/ 1482 w 1482"/>
                  <a:gd name="T13" fmla="*/ 285 h 877"/>
                </a:gdLst>
                <a:ahLst/>
                <a:cxnLst>
                  <a:cxn ang="0">
                    <a:pos x="T0" y="T1"/>
                  </a:cxn>
                  <a:cxn ang="0">
                    <a:pos x="T2" y="T3"/>
                  </a:cxn>
                  <a:cxn ang="0">
                    <a:pos x="T4" y="T5"/>
                  </a:cxn>
                  <a:cxn ang="0">
                    <a:pos x="T6" y="T7"/>
                  </a:cxn>
                  <a:cxn ang="0">
                    <a:pos x="T8" y="T9"/>
                  </a:cxn>
                  <a:cxn ang="0">
                    <a:pos x="T10" y="T11"/>
                  </a:cxn>
                  <a:cxn ang="0">
                    <a:pos x="T12" y="T13"/>
                  </a:cxn>
                </a:cxnLst>
                <a:rect l="0" t="0" r="r" b="b"/>
                <a:pathLst>
                  <a:path w="1482" h="877">
                    <a:moveTo>
                      <a:pt x="1482" y="285"/>
                    </a:moveTo>
                    <a:cubicBezTo>
                      <a:pt x="1482" y="109"/>
                      <a:pt x="1292" y="0"/>
                      <a:pt x="1140" y="87"/>
                    </a:cubicBezTo>
                    <a:cubicBezTo>
                      <a:pt x="627" y="383"/>
                      <a:pt x="627" y="383"/>
                      <a:pt x="627" y="383"/>
                    </a:cubicBezTo>
                    <a:cubicBezTo>
                      <a:pt x="114" y="680"/>
                      <a:pt x="114" y="680"/>
                      <a:pt x="114" y="680"/>
                    </a:cubicBezTo>
                    <a:cubicBezTo>
                      <a:pt x="38" y="723"/>
                      <a:pt x="0" y="800"/>
                      <a:pt x="0" y="877"/>
                    </a:cubicBezTo>
                    <a:cubicBezTo>
                      <a:pt x="1259" y="877"/>
                      <a:pt x="1259" y="877"/>
                      <a:pt x="1259" y="877"/>
                    </a:cubicBezTo>
                    <a:cubicBezTo>
                      <a:pt x="1482" y="285"/>
                      <a:pt x="1482" y="285"/>
                      <a:pt x="1482" y="285"/>
                    </a:cubicBezTo>
                  </a:path>
                </a:pathLst>
              </a:custGeom>
              <a:solidFill>
                <a:srgbClr val="288D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5" name="Freeform 6">
                <a:extLst>
                  <a:ext uri="{FF2B5EF4-FFF2-40B4-BE49-F238E27FC236}">
                    <a16:creationId xmlns:a16="http://schemas.microsoft.com/office/drawing/2014/main" id="{9AEC033A-58C8-B404-AED6-D4320356AB47}"/>
                  </a:ext>
                </a:extLst>
              </p:cNvPr>
              <p:cNvSpPr>
                <a:spLocks/>
              </p:cNvSpPr>
              <p:nvPr/>
            </p:nvSpPr>
            <p:spPr bwMode="auto">
              <a:xfrm>
                <a:off x="5672867" y="5206334"/>
                <a:ext cx="1939298" cy="1072976"/>
              </a:xfrm>
              <a:custGeom>
                <a:avLst/>
                <a:gdLst>
                  <a:gd name="T0" fmla="*/ 1259 w 1482"/>
                  <a:gd name="T1" fmla="*/ 0 h 820"/>
                  <a:gd name="T2" fmla="*/ 1259 w 1482"/>
                  <a:gd name="T3" fmla="*/ 0 h 820"/>
                  <a:gd name="T4" fmla="*/ 0 w 1482"/>
                  <a:gd name="T5" fmla="*/ 0 h 820"/>
                  <a:gd name="T6" fmla="*/ 114 w 1482"/>
                  <a:gd name="T7" fmla="*/ 197 h 820"/>
                  <a:gd name="T8" fmla="*/ 627 w 1482"/>
                  <a:gd name="T9" fmla="*/ 494 h 820"/>
                  <a:gd name="T10" fmla="*/ 1140 w 1482"/>
                  <a:gd name="T11" fmla="*/ 790 h 820"/>
                  <a:gd name="T12" fmla="*/ 1254 w 1482"/>
                  <a:gd name="T13" fmla="*/ 820 h 820"/>
                  <a:gd name="T14" fmla="*/ 1482 w 1482"/>
                  <a:gd name="T15" fmla="*/ 592 h 820"/>
                  <a:gd name="T16" fmla="*/ 1259 w 1482"/>
                  <a:gd name="T17"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2" h="820">
                    <a:moveTo>
                      <a:pt x="1259" y="0"/>
                    </a:moveTo>
                    <a:cubicBezTo>
                      <a:pt x="1259" y="0"/>
                      <a:pt x="1259" y="0"/>
                      <a:pt x="1259" y="0"/>
                    </a:cubicBezTo>
                    <a:cubicBezTo>
                      <a:pt x="0" y="0"/>
                      <a:pt x="0" y="0"/>
                      <a:pt x="0" y="0"/>
                    </a:cubicBezTo>
                    <a:cubicBezTo>
                      <a:pt x="0" y="77"/>
                      <a:pt x="38" y="154"/>
                      <a:pt x="114" y="197"/>
                    </a:cubicBezTo>
                    <a:cubicBezTo>
                      <a:pt x="627" y="494"/>
                      <a:pt x="627" y="494"/>
                      <a:pt x="627" y="494"/>
                    </a:cubicBezTo>
                    <a:cubicBezTo>
                      <a:pt x="1140" y="790"/>
                      <a:pt x="1140" y="790"/>
                      <a:pt x="1140" y="790"/>
                    </a:cubicBezTo>
                    <a:cubicBezTo>
                      <a:pt x="1177" y="811"/>
                      <a:pt x="1216" y="820"/>
                      <a:pt x="1254" y="820"/>
                    </a:cubicBezTo>
                    <a:cubicBezTo>
                      <a:pt x="1373" y="820"/>
                      <a:pt x="1482" y="725"/>
                      <a:pt x="1482" y="592"/>
                    </a:cubicBezTo>
                    <a:cubicBezTo>
                      <a:pt x="1259" y="0"/>
                      <a:pt x="1259" y="0"/>
                      <a:pt x="1259" y="0"/>
                    </a:cubicBezTo>
                  </a:path>
                </a:pathLst>
              </a:custGeom>
              <a:solidFill>
                <a:srgbClr val="85B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grpSp>
        <p:grpSp>
          <p:nvGrpSpPr>
            <p:cNvPr id="6" name="Group 5">
              <a:extLst>
                <a:ext uri="{FF2B5EF4-FFF2-40B4-BE49-F238E27FC236}">
                  <a16:creationId xmlns:a16="http://schemas.microsoft.com/office/drawing/2014/main" id="{C7DC7750-F34D-23A6-BD45-02D3F96F05F2}"/>
                </a:ext>
              </a:extLst>
            </p:cNvPr>
            <p:cNvGrpSpPr/>
            <p:nvPr/>
          </p:nvGrpSpPr>
          <p:grpSpPr>
            <a:xfrm>
              <a:off x="8033072" y="3644975"/>
              <a:ext cx="1908735" cy="2220675"/>
              <a:chOff x="8639606" y="4058635"/>
              <a:chExt cx="1939298" cy="2220675"/>
            </a:xfrm>
          </p:grpSpPr>
          <p:sp>
            <p:nvSpPr>
              <p:cNvPr id="7" name="Freeform 7">
                <a:extLst>
                  <a:ext uri="{FF2B5EF4-FFF2-40B4-BE49-F238E27FC236}">
                    <a16:creationId xmlns:a16="http://schemas.microsoft.com/office/drawing/2014/main" id="{8089C574-D9C8-7272-AE1A-BF61BDE9B0BD}"/>
                  </a:ext>
                </a:extLst>
              </p:cNvPr>
              <p:cNvSpPr>
                <a:spLocks/>
              </p:cNvSpPr>
              <p:nvPr/>
            </p:nvSpPr>
            <p:spPr bwMode="auto">
              <a:xfrm>
                <a:off x="8639606" y="4058635"/>
                <a:ext cx="1939298" cy="1147699"/>
              </a:xfrm>
              <a:custGeom>
                <a:avLst/>
                <a:gdLst>
                  <a:gd name="T0" fmla="*/ 0 w 1482"/>
                  <a:gd name="T1" fmla="*/ 285 h 877"/>
                  <a:gd name="T2" fmla="*/ 342 w 1482"/>
                  <a:gd name="T3" fmla="*/ 87 h 877"/>
                  <a:gd name="T4" fmla="*/ 855 w 1482"/>
                  <a:gd name="T5" fmla="*/ 383 h 877"/>
                  <a:gd name="T6" fmla="*/ 1368 w 1482"/>
                  <a:gd name="T7" fmla="*/ 680 h 877"/>
                  <a:gd name="T8" fmla="*/ 1482 w 1482"/>
                  <a:gd name="T9" fmla="*/ 877 h 877"/>
                  <a:gd name="T10" fmla="*/ 223 w 1482"/>
                  <a:gd name="T11" fmla="*/ 877 h 877"/>
                  <a:gd name="T12" fmla="*/ 0 w 1482"/>
                  <a:gd name="T13" fmla="*/ 285 h 877"/>
                </a:gdLst>
                <a:ahLst/>
                <a:cxnLst>
                  <a:cxn ang="0">
                    <a:pos x="T0" y="T1"/>
                  </a:cxn>
                  <a:cxn ang="0">
                    <a:pos x="T2" y="T3"/>
                  </a:cxn>
                  <a:cxn ang="0">
                    <a:pos x="T4" y="T5"/>
                  </a:cxn>
                  <a:cxn ang="0">
                    <a:pos x="T6" y="T7"/>
                  </a:cxn>
                  <a:cxn ang="0">
                    <a:pos x="T8" y="T9"/>
                  </a:cxn>
                  <a:cxn ang="0">
                    <a:pos x="T10" y="T11"/>
                  </a:cxn>
                  <a:cxn ang="0">
                    <a:pos x="T12" y="T13"/>
                  </a:cxn>
                </a:cxnLst>
                <a:rect l="0" t="0" r="r" b="b"/>
                <a:pathLst>
                  <a:path w="1482" h="877">
                    <a:moveTo>
                      <a:pt x="0" y="285"/>
                    </a:moveTo>
                    <a:cubicBezTo>
                      <a:pt x="0" y="109"/>
                      <a:pt x="190" y="0"/>
                      <a:pt x="342" y="87"/>
                    </a:cubicBezTo>
                    <a:cubicBezTo>
                      <a:pt x="855" y="383"/>
                      <a:pt x="855" y="383"/>
                      <a:pt x="855" y="383"/>
                    </a:cubicBezTo>
                    <a:cubicBezTo>
                      <a:pt x="1368" y="680"/>
                      <a:pt x="1368" y="680"/>
                      <a:pt x="1368" y="680"/>
                    </a:cubicBezTo>
                    <a:cubicBezTo>
                      <a:pt x="1444" y="723"/>
                      <a:pt x="1482" y="800"/>
                      <a:pt x="1482" y="877"/>
                    </a:cubicBezTo>
                    <a:cubicBezTo>
                      <a:pt x="223" y="877"/>
                      <a:pt x="223" y="877"/>
                      <a:pt x="223" y="877"/>
                    </a:cubicBezTo>
                    <a:cubicBezTo>
                      <a:pt x="0" y="285"/>
                      <a:pt x="0" y="285"/>
                      <a:pt x="0" y="285"/>
                    </a:cubicBezTo>
                  </a:path>
                </a:pathLst>
              </a:custGeom>
              <a:solidFill>
                <a:srgbClr val="EF41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8" name="Freeform 8">
                <a:extLst>
                  <a:ext uri="{FF2B5EF4-FFF2-40B4-BE49-F238E27FC236}">
                    <a16:creationId xmlns:a16="http://schemas.microsoft.com/office/drawing/2014/main" id="{FCA19F12-C8DA-729B-7079-05EEC11B9022}"/>
                  </a:ext>
                </a:extLst>
              </p:cNvPr>
              <p:cNvSpPr>
                <a:spLocks/>
              </p:cNvSpPr>
              <p:nvPr/>
            </p:nvSpPr>
            <p:spPr bwMode="auto">
              <a:xfrm>
                <a:off x="8639606" y="5206334"/>
                <a:ext cx="1939298" cy="1072976"/>
              </a:xfrm>
              <a:custGeom>
                <a:avLst/>
                <a:gdLst>
                  <a:gd name="T0" fmla="*/ 1482 w 1482"/>
                  <a:gd name="T1" fmla="*/ 0 h 820"/>
                  <a:gd name="T2" fmla="*/ 223 w 1482"/>
                  <a:gd name="T3" fmla="*/ 0 h 820"/>
                  <a:gd name="T4" fmla="*/ 0 w 1482"/>
                  <a:gd name="T5" fmla="*/ 592 h 820"/>
                  <a:gd name="T6" fmla="*/ 229 w 1482"/>
                  <a:gd name="T7" fmla="*/ 820 h 820"/>
                  <a:gd name="T8" fmla="*/ 342 w 1482"/>
                  <a:gd name="T9" fmla="*/ 790 h 820"/>
                  <a:gd name="T10" fmla="*/ 855 w 1482"/>
                  <a:gd name="T11" fmla="*/ 494 h 820"/>
                  <a:gd name="T12" fmla="*/ 1368 w 1482"/>
                  <a:gd name="T13" fmla="*/ 197 h 820"/>
                  <a:gd name="T14" fmla="*/ 1482 w 1482"/>
                  <a:gd name="T15" fmla="*/ 0 h 8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2" h="820">
                    <a:moveTo>
                      <a:pt x="1482" y="0"/>
                    </a:moveTo>
                    <a:cubicBezTo>
                      <a:pt x="223" y="0"/>
                      <a:pt x="223" y="0"/>
                      <a:pt x="223" y="0"/>
                    </a:cubicBezTo>
                    <a:cubicBezTo>
                      <a:pt x="0" y="592"/>
                      <a:pt x="0" y="592"/>
                      <a:pt x="0" y="592"/>
                    </a:cubicBezTo>
                    <a:cubicBezTo>
                      <a:pt x="0" y="725"/>
                      <a:pt x="110" y="820"/>
                      <a:pt x="229" y="820"/>
                    </a:cubicBezTo>
                    <a:cubicBezTo>
                      <a:pt x="267" y="820"/>
                      <a:pt x="306" y="811"/>
                      <a:pt x="342" y="790"/>
                    </a:cubicBezTo>
                    <a:cubicBezTo>
                      <a:pt x="855" y="494"/>
                      <a:pt x="855" y="494"/>
                      <a:pt x="855" y="494"/>
                    </a:cubicBezTo>
                    <a:cubicBezTo>
                      <a:pt x="1368" y="197"/>
                      <a:pt x="1368" y="197"/>
                      <a:pt x="1368" y="197"/>
                    </a:cubicBezTo>
                    <a:cubicBezTo>
                      <a:pt x="1444" y="154"/>
                      <a:pt x="1482" y="77"/>
                      <a:pt x="1482" y="0"/>
                    </a:cubicBezTo>
                  </a:path>
                </a:pathLst>
              </a:custGeom>
              <a:solidFill>
                <a:srgbClr val="F69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grpSp>
        <p:grpSp>
          <p:nvGrpSpPr>
            <p:cNvPr id="26" name="Group 25">
              <a:extLst>
                <a:ext uri="{FF2B5EF4-FFF2-40B4-BE49-F238E27FC236}">
                  <a16:creationId xmlns:a16="http://schemas.microsoft.com/office/drawing/2014/main" id="{79368A20-1F5B-A0B4-724F-25EB82AE4722}"/>
                </a:ext>
              </a:extLst>
            </p:cNvPr>
            <p:cNvGrpSpPr/>
            <p:nvPr/>
          </p:nvGrpSpPr>
          <p:grpSpPr>
            <a:xfrm>
              <a:off x="10154190" y="4169091"/>
              <a:ext cx="5047710" cy="2056075"/>
              <a:chOff x="10649490" y="4169091"/>
              <a:chExt cx="5047710" cy="2056075"/>
            </a:xfrm>
          </p:grpSpPr>
          <p:sp>
            <p:nvSpPr>
              <p:cNvPr id="9" name="TextBox 8">
                <a:extLst>
                  <a:ext uri="{FF2B5EF4-FFF2-40B4-BE49-F238E27FC236}">
                    <a16:creationId xmlns:a16="http://schemas.microsoft.com/office/drawing/2014/main" id="{A3DA1EDD-4E79-0A9E-3191-08D11F74248C}"/>
                  </a:ext>
                </a:extLst>
              </p:cNvPr>
              <p:cNvSpPr txBox="1"/>
              <p:nvPr/>
            </p:nvSpPr>
            <p:spPr>
              <a:xfrm>
                <a:off x="10649491" y="4169091"/>
                <a:ext cx="3348710" cy="430887"/>
              </a:xfrm>
              <a:prstGeom prst="rect">
                <a:avLst/>
              </a:prstGeom>
              <a:noFill/>
            </p:spPr>
            <p:txBody>
              <a:bodyPr wrap="square" rtlCol="0">
                <a:spAutoFit/>
              </a:bodyPr>
              <a:lstStyle/>
              <a:p>
                <a:r>
                  <a:rPr lang="en-US" sz="2200">
                    <a:solidFill>
                      <a:srgbClr val="404040"/>
                    </a:solidFill>
                    <a:latin typeface="Open Sans Semibold" panose="020B0706030804020204" pitchFamily="34" charset="0"/>
                    <a:ea typeface="Open Sans Semibold" panose="020B0706030804020204" pitchFamily="34" charset="0"/>
                    <a:cs typeface="Open Sans Semibold" panose="020B0706030804020204" pitchFamily="34" charset="0"/>
                  </a:rPr>
                  <a:t>Locale considerations</a:t>
                </a:r>
              </a:p>
            </p:txBody>
          </p:sp>
          <p:sp>
            <p:nvSpPr>
              <p:cNvPr id="10" name="Rectangle 9">
                <a:extLst>
                  <a:ext uri="{FF2B5EF4-FFF2-40B4-BE49-F238E27FC236}">
                    <a16:creationId xmlns:a16="http://schemas.microsoft.com/office/drawing/2014/main" id="{9D13E405-4956-1D4B-06BD-9CD3D3BC6548}"/>
                  </a:ext>
                </a:extLst>
              </p:cNvPr>
              <p:cNvSpPr/>
              <p:nvPr/>
            </p:nvSpPr>
            <p:spPr>
              <a:xfrm>
                <a:off x="10649490" y="4599978"/>
                <a:ext cx="5047710" cy="1625188"/>
              </a:xfrm>
              <a:prstGeom prst="rect">
                <a:avLst/>
              </a:prstGeom>
            </p:spPr>
            <p:txBody>
              <a:bodyPr wrap="square">
                <a:spAutoFit/>
              </a:bodyPr>
              <a:lstStyle/>
              <a:p>
                <a:pPr>
                  <a:lnSpc>
                    <a:spcPct val="115000"/>
                  </a:lnSpc>
                </a:pPr>
                <a:r>
                  <a:rPr lang="en-US" sz="2200">
                    <a:solidFill>
                      <a:srgbClr val="404040"/>
                    </a:solidFill>
                    <a:latin typeface="Open Sans" pitchFamily="2" charset="0"/>
                  </a:rPr>
                  <a:t>Consider locale-specific </a:t>
                </a:r>
                <a:br>
                  <a:rPr lang="en-US" sz="2200">
                    <a:solidFill>
                      <a:srgbClr val="404040"/>
                    </a:solidFill>
                    <a:latin typeface="Open Sans" pitchFamily="2" charset="0"/>
                  </a:rPr>
                </a:br>
                <a:r>
                  <a:rPr lang="en-US" sz="2200">
                    <a:solidFill>
                      <a:srgbClr val="404040"/>
                    </a:solidFill>
                    <a:latin typeface="Open Sans" pitchFamily="2" charset="0"/>
                  </a:rPr>
                  <a:t>conventions when parsing strings to numbers, crucial for internationalized applications</a:t>
                </a:r>
              </a:p>
            </p:txBody>
          </p:sp>
        </p:grpSp>
        <p:grpSp>
          <p:nvGrpSpPr>
            <p:cNvPr id="25" name="Group 24">
              <a:extLst>
                <a:ext uri="{FF2B5EF4-FFF2-40B4-BE49-F238E27FC236}">
                  <a16:creationId xmlns:a16="http://schemas.microsoft.com/office/drawing/2014/main" id="{C418C16E-7AC7-F240-D3A5-F9C9A8B75BE8}"/>
                </a:ext>
              </a:extLst>
            </p:cNvPr>
            <p:cNvGrpSpPr/>
            <p:nvPr/>
          </p:nvGrpSpPr>
          <p:grpSpPr>
            <a:xfrm>
              <a:off x="682258" y="4169091"/>
              <a:ext cx="4296777" cy="1666738"/>
              <a:chOff x="186958" y="4169091"/>
              <a:chExt cx="4296777" cy="1666738"/>
            </a:xfrm>
          </p:grpSpPr>
          <p:sp>
            <p:nvSpPr>
              <p:cNvPr id="11" name="TextBox 10">
                <a:extLst>
                  <a:ext uri="{FF2B5EF4-FFF2-40B4-BE49-F238E27FC236}">
                    <a16:creationId xmlns:a16="http://schemas.microsoft.com/office/drawing/2014/main" id="{0C8F2B44-F541-9685-3493-1098F0105251}"/>
                  </a:ext>
                </a:extLst>
              </p:cNvPr>
              <p:cNvSpPr txBox="1"/>
              <p:nvPr/>
            </p:nvSpPr>
            <p:spPr>
              <a:xfrm>
                <a:off x="1691231" y="4169091"/>
                <a:ext cx="2792504" cy="430887"/>
              </a:xfrm>
              <a:prstGeom prst="rect">
                <a:avLst/>
              </a:prstGeom>
              <a:noFill/>
            </p:spPr>
            <p:txBody>
              <a:bodyPr wrap="square" rtlCol="0">
                <a:spAutoFit/>
              </a:bodyPr>
              <a:lstStyle/>
              <a:p>
                <a:pPr algn="r"/>
                <a:r>
                  <a:rPr lang="en-US" sz="2200">
                    <a:solidFill>
                      <a:srgbClr val="404040"/>
                    </a:solidFill>
                    <a:latin typeface="Open Sans Semibold" panose="020B0706030804020204" pitchFamily="34" charset="0"/>
                    <a:ea typeface="Open Sans Semibold" panose="020B0706030804020204" pitchFamily="34" charset="0"/>
                    <a:cs typeface="Open Sans Semibold" panose="020B0706030804020204" pitchFamily="34" charset="0"/>
                  </a:rPr>
                  <a:t>Error handling</a:t>
                </a:r>
              </a:p>
            </p:txBody>
          </p:sp>
          <p:sp>
            <p:nvSpPr>
              <p:cNvPr id="12" name="Rectangle 11">
                <a:extLst>
                  <a:ext uri="{FF2B5EF4-FFF2-40B4-BE49-F238E27FC236}">
                    <a16:creationId xmlns:a16="http://schemas.microsoft.com/office/drawing/2014/main" id="{FD0537E9-0111-FF1E-4FCD-7CE9FED45D9D}"/>
                  </a:ext>
                </a:extLst>
              </p:cNvPr>
              <p:cNvSpPr/>
              <p:nvPr/>
            </p:nvSpPr>
            <p:spPr>
              <a:xfrm>
                <a:off x="186958" y="4599978"/>
                <a:ext cx="4218448" cy="1235851"/>
              </a:xfrm>
              <a:prstGeom prst="rect">
                <a:avLst/>
              </a:prstGeom>
            </p:spPr>
            <p:txBody>
              <a:bodyPr wrap="square">
                <a:spAutoFit/>
              </a:bodyPr>
              <a:lstStyle/>
              <a:p>
                <a:pPr algn="r">
                  <a:lnSpc>
                    <a:spcPct val="115000"/>
                  </a:lnSpc>
                </a:pPr>
                <a:r>
                  <a:rPr lang="en-US" sz="2200">
                    <a:solidFill>
                      <a:srgbClr val="404040"/>
                    </a:solidFill>
                    <a:latin typeface="Open Sans" pitchFamily="2" charset="0"/>
                  </a:rPr>
                  <a:t>Anticipate and handle potential conversion errors in robust programs</a:t>
                </a:r>
              </a:p>
            </p:txBody>
          </p:sp>
        </p:grpSp>
      </p:grpSp>
    </p:spTree>
    <p:extLst>
      <p:ext uri="{BB962C8B-B14F-4D97-AF65-F5344CB8AC3E}">
        <p14:creationId xmlns:p14="http://schemas.microsoft.com/office/powerpoint/2010/main" val="362691928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Immutability</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969000" y="816324"/>
            <a:ext cx="4335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refers to the unalterable nature of strings; once a string is declared in JavaScript, it is not possible to change its characters directly.</a:t>
            </a:r>
          </a:p>
        </p:txBody>
      </p:sp>
      <p:grpSp>
        <p:nvGrpSpPr>
          <p:cNvPr id="16" name="Group 15">
            <a:extLst>
              <a:ext uri="{FF2B5EF4-FFF2-40B4-BE49-F238E27FC236}">
                <a16:creationId xmlns:a16="http://schemas.microsoft.com/office/drawing/2014/main" id="{CA81D093-E61F-1607-8384-DC231699BB1C}"/>
              </a:ext>
            </a:extLst>
          </p:cNvPr>
          <p:cNvGrpSpPr/>
          <p:nvPr/>
        </p:nvGrpSpPr>
        <p:grpSpPr>
          <a:xfrm>
            <a:off x="1443468" y="3314579"/>
            <a:ext cx="13393777" cy="3113275"/>
            <a:chOff x="1383090" y="3122125"/>
            <a:chExt cx="13393777" cy="3113275"/>
          </a:xfrm>
        </p:grpSpPr>
        <p:grpSp>
          <p:nvGrpSpPr>
            <p:cNvPr id="17" name="Google Shape;670;p83">
              <a:extLst>
                <a:ext uri="{FF2B5EF4-FFF2-40B4-BE49-F238E27FC236}">
                  <a16:creationId xmlns:a16="http://schemas.microsoft.com/office/drawing/2014/main" id="{BB9DA0BB-99B5-22CB-3738-183C9832DACB}"/>
                </a:ext>
              </a:extLst>
            </p:cNvPr>
            <p:cNvGrpSpPr/>
            <p:nvPr/>
          </p:nvGrpSpPr>
          <p:grpSpPr>
            <a:xfrm>
              <a:off x="11232731" y="3847378"/>
              <a:ext cx="3544136" cy="1985466"/>
              <a:chOff x="5103801" y="2873856"/>
              <a:chExt cx="6048395" cy="1306171"/>
            </a:xfrm>
          </p:grpSpPr>
          <p:sp>
            <p:nvSpPr>
              <p:cNvPr id="27" name="Google Shape;671;p83">
                <a:extLst>
                  <a:ext uri="{FF2B5EF4-FFF2-40B4-BE49-F238E27FC236}">
                    <a16:creationId xmlns:a16="http://schemas.microsoft.com/office/drawing/2014/main" id="{17194852-FD33-4657-4E4F-46CCEC055948}"/>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lt1"/>
                    </a:solidFill>
                    <a:latin typeface="Courier New"/>
                    <a:ea typeface="Courier New"/>
                    <a:cs typeface="Courier New"/>
                    <a:sym typeface="Courier New"/>
                  </a:rPr>
                  <a:t>Hello</a:t>
                </a:r>
              </a:p>
            </p:txBody>
          </p:sp>
          <p:sp>
            <p:nvSpPr>
              <p:cNvPr id="28" name="Google Shape;672;p83">
                <a:extLst>
                  <a:ext uri="{FF2B5EF4-FFF2-40B4-BE49-F238E27FC236}">
                    <a16:creationId xmlns:a16="http://schemas.microsoft.com/office/drawing/2014/main" id="{771D3432-ABFF-1557-F11C-778E4FECFA1A}"/>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673;p83">
                <a:extLst>
                  <a:ext uri="{FF2B5EF4-FFF2-40B4-BE49-F238E27FC236}">
                    <a16:creationId xmlns:a16="http://schemas.microsoft.com/office/drawing/2014/main" id="{C4897598-8C87-4F30-E050-3209FF985242}"/>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675;p83">
              <a:extLst>
                <a:ext uri="{FF2B5EF4-FFF2-40B4-BE49-F238E27FC236}">
                  <a16:creationId xmlns:a16="http://schemas.microsoft.com/office/drawing/2014/main" id="{4C7E0E1C-2D02-6540-02A2-6EA8C9AB6948}"/>
                </a:ext>
              </a:extLst>
            </p:cNvPr>
            <p:cNvGrpSpPr/>
            <p:nvPr/>
          </p:nvGrpSpPr>
          <p:grpSpPr>
            <a:xfrm>
              <a:off x="1383090" y="3444822"/>
              <a:ext cx="8131495" cy="2790578"/>
              <a:chOff x="5103801" y="2873856"/>
              <a:chExt cx="6048395" cy="1306171"/>
            </a:xfrm>
          </p:grpSpPr>
          <p:sp>
            <p:nvSpPr>
              <p:cNvPr id="21" name="Google Shape;676;p83">
                <a:extLst>
                  <a:ext uri="{FF2B5EF4-FFF2-40B4-BE49-F238E27FC236}">
                    <a16:creationId xmlns:a16="http://schemas.microsoft.com/office/drawing/2014/main" id="{86A04B3E-3C25-C6A0-5455-D276B800FDC8}"/>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indent="0" algn="l" rtl="0" eaLnBrk="1" latinLnBrk="0" hangingPunct="1">
                  <a:spcBef>
                    <a:spcPts val="0"/>
                  </a:spcBef>
                  <a:spcAft>
                    <a:spcPts val="0"/>
                  </a:spcAft>
                </a:pPr>
                <a:r>
                  <a:rPr lang="en-US" sz="1600" b="1" kern="1200">
                    <a:solidFill>
                      <a:schemeClr val="accent6"/>
                    </a:solidFill>
                    <a:effectLst/>
                    <a:latin typeface="Courier New" panose="02070309020205020404" pitchFamily="49" charset="0"/>
                    <a:ea typeface="Courier New" panose="02070309020205020404" pitchFamily="49" charset="0"/>
                    <a:cs typeface="Courier New" panose="02070309020205020404" pitchFamily="49" charset="0"/>
                  </a:rPr>
                  <a:t>// String immutability example</a:t>
                </a:r>
              </a:p>
              <a:p>
                <a:pPr marL="0" marR="0" indent="0" algn="l" rtl="0" eaLnBrk="1" latinLnBrk="0" hangingPunct="1">
                  <a:spcBef>
                    <a:spcPts val="0"/>
                  </a:spcBef>
                  <a:spcAft>
                    <a:spcPts val="0"/>
                  </a:spcAft>
                </a:pPr>
                <a:endPar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endParaRPr>
              </a:p>
              <a:p>
                <a:pPr marL="0" marR="0" indent="0" algn="l" rtl="0" eaLnBrk="1" latinLnBrk="0" hangingPunct="1">
                  <a:spcBef>
                    <a:spcPts val="0"/>
                  </a:spcBef>
                  <a:spcAft>
                    <a:spcPts val="0"/>
                  </a:spcAft>
                </a:pP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let greeting = "Hello";</a:t>
                </a:r>
              </a:p>
              <a:p>
                <a:pPr marL="0" marR="0" indent="0" algn="l" rtl="0" eaLnBrk="1" latinLnBrk="0" hangingPunct="1">
                  <a:spcBef>
                    <a:spcPts val="0"/>
                  </a:spcBef>
                  <a:spcAft>
                    <a:spcPts val="0"/>
                  </a:spcAft>
                </a:pPr>
                <a:endPar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endParaRPr>
              </a:p>
              <a:p>
                <a:pPr marL="0" marR="0" indent="0" algn="l" rtl="0" eaLnBrk="1" latinLnBrk="0" hangingPunct="1">
                  <a:spcBef>
                    <a:spcPts val="0"/>
                  </a:spcBef>
                  <a:spcAft>
                    <a:spcPts val="0"/>
                  </a:spcAft>
                </a:pP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greeting[0] = "J"; </a:t>
                </a:r>
              </a:p>
              <a:p>
                <a:pPr marL="0" marR="0" indent="0" algn="l" rtl="0" eaLnBrk="1" latinLnBrk="0" hangingPunct="1">
                  <a:spcBef>
                    <a:spcPts val="0"/>
                  </a:spcBef>
                  <a:spcAft>
                    <a:spcPts val="0"/>
                  </a:spcAft>
                </a:pPr>
                <a:endPar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endParaRPr>
              </a:p>
              <a:p>
                <a:pPr marL="0" marR="0" indent="0" algn="l" rtl="0" eaLnBrk="1" latinLnBrk="0" hangingPunct="1">
                  <a:spcBef>
                    <a:spcPts val="0"/>
                  </a:spcBef>
                  <a:spcAft>
                    <a:spcPts val="0"/>
                  </a:spcAft>
                </a:pPr>
                <a:r>
                  <a:rPr lang="en-US" sz="1600" b="1" kern="1200">
                    <a:solidFill>
                      <a:schemeClr val="accent6"/>
                    </a:solidFill>
                    <a:effectLst/>
                    <a:latin typeface="Courier New" panose="02070309020205020404" pitchFamily="49" charset="0"/>
                    <a:ea typeface="Courier New" panose="02070309020205020404" pitchFamily="49" charset="0"/>
                    <a:cs typeface="Courier New" panose="02070309020205020404" pitchFamily="49" charset="0"/>
                  </a:rPr>
                  <a:t>// This will not modify the string</a:t>
                </a:r>
              </a:p>
              <a:p>
                <a:pPr marL="0" marR="0" indent="0" algn="l" rtl="0" eaLnBrk="1" latinLnBrk="0" hangingPunct="1">
                  <a:spcBef>
                    <a:spcPts val="0"/>
                  </a:spcBef>
                  <a:spcAft>
                    <a:spcPts val="0"/>
                  </a:spcAft>
                </a:pPr>
                <a:endPar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endParaRPr>
              </a:p>
              <a:p>
                <a:pPr marL="0" marR="0" indent="0" algn="l" rtl="0" eaLnBrk="1" latinLnBrk="0" hangingPunct="1">
                  <a:spcBef>
                    <a:spcPts val="0"/>
                  </a:spcBef>
                  <a:spcAft>
                    <a:spcPts val="0"/>
                  </a:spcAft>
                </a:pPr>
                <a:r>
                  <a:rPr lang="en-US" sz="1600" b="1" kern="1200">
                    <a:solidFill>
                      <a:schemeClr val="bg1"/>
                    </a:solidFill>
                    <a:effectLst/>
                    <a:latin typeface="Courier New" panose="02070309020205020404" pitchFamily="49" charset="0"/>
                    <a:ea typeface="Courier New" panose="02070309020205020404" pitchFamily="49" charset="0"/>
                    <a:cs typeface="Courier New" panose="02070309020205020404" pitchFamily="49" charset="0"/>
                  </a:rPr>
                  <a:t>console.log(greeting);</a:t>
                </a:r>
              </a:p>
            </p:txBody>
          </p:sp>
          <p:sp>
            <p:nvSpPr>
              <p:cNvPr id="22" name="Google Shape;677;p83">
                <a:extLst>
                  <a:ext uri="{FF2B5EF4-FFF2-40B4-BE49-F238E27FC236}">
                    <a16:creationId xmlns:a16="http://schemas.microsoft.com/office/drawing/2014/main" id="{F7B4BAB8-942A-C99F-D75F-0756BAE93A46}"/>
                  </a:ext>
                </a:extLst>
              </p:cNvPr>
              <p:cNvSpPr/>
              <p:nvPr/>
            </p:nvSpPr>
            <p:spPr>
              <a:xfrm>
                <a:off x="5103801" y="2873856"/>
                <a:ext cx="6048395" cy="7988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678;p83">
                <a:extLst>
                  <a:ext uri="{FF2B5EF4-FFF2-40B4-BE49-F238E27FC236}">
                    <a16:creationId xmlns:a16="http://schemas.microsoft.com/office/drawing/2014/main" id="{4BBC513D-DF39-47ED-B16F-A76E3B8F2DA4}"/>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 name="Google Shape;680;p83">
              <a:extLst>
                <a:ext uri="{FF2B5EF4-FFF2-40B4-BE49-F238E27FC236}">
                  <a16:creationId xmlns:a16="http://schemas.microsoft.com/office/drawing/2014/main" id="{87940F7A-C859-F356-4A39-B519D9D84C46}"/>
                </a:ext>
              </a:extLst>
            </p:cNvPr>
            <p:cNvSpPr/>
            <p:nvPr/>
          </p:nvSpPr>
          <p:spPr>
            <a:xfrm>
              <a:off x="9789439" y="4505172"/>
              <a:ext cx="1150993" cy="746014"/>
            </a:xfrm>
            <a:prstGeom prst="stripedRightArrow">
              <a:avLst>
                <a:gd name="adj1" fmla="val 50000"/>
                <a:gd name="adj2" fmla="val 50000"/>
              </a:avLst>
            </a:prstGeom>
            <a:solidFill>
              <a:srgbClr val="ACB8CA"/>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 name="Google Shape;679;p83">
              <a:extLst>
                <a:ext uri="{FF2B5EF4-FFF2-40B4-BE49-F238E27FC236}">
                  <a16:creationId xmlns:a16="http://schemas.microsoft.com/office/drawing/2014/main" id="{57A089AD-6D46-4F8C-2716-BE2D4AE13BCD}"/>
                </a:ext>
              </a:extLst>
            </p:cNvPr>
            <p:cNvSpPr txBox="1"/>
            <p:nvPr/>
          </p:nvSpPr>
          <p:spPr>
            <a:xfrm>
              <a:off x="12300891" y="3122125"/>
              <a:ext cx="1407818" cy="98672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770"/>
                </a:spcAft>
                <a:buClr>
                  <a:srgbClr val="3F3F3F"/>
                </a:buClr>
                <a:buSzPts val="3200"/>
                <a:buFont typeface="Open Sans"/>
                <a:buNone/>
              </a:pPr>
              <a:r>
                <a:rPr lang="en-US" sz="2200" b="1"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p:txBody>
        </p:sp>
      </p:grpSp>
      <p:sp>
        <p:nvSpPr>
          <p:cNvPr id="2" name="Text Placeholder 4">
            <a:extLst>
              <a:ext uri="{FF2B5EF4-FFF2-40B4-BE49-F238E27FC236}">
                <a16:creationId xmlns:a16="http://schemas.microsoft.com/office/drawing/2014/main" id="{705DA75E-B68D-B58D-FF63-E6DEDB5BF973}"/>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In the above example, attempting to change the first character of the greeting string has no effect, and the original string remains unchanged.</a:t>
            </a:r>
          </a:p>
        </p:txBody>
      </p:sp>
    </p:spTree>
    <p:extLst>
      <p:ext uri="{BB962C8B-B14F-4D97-AF65-F5344CB8AC3E}">
        <p14:creationId xmlns:p14="http://schemas.microsoft.com/office/powerpoint/2010/main" val="36890058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Immutability</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969000" y="816324"/>
            <a:ext cx="4335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Due to the immutability of strings, modifying their content involves creating new strings rather than altering existing ones. The following are some methods to perform this task:</a:t>
            </a:r>
          </a:p>
        </p:txBody>
      </p:sp>
      <p:grpSp>
        <p:nvGrpSpPr>
          <p:cNvPr id="2" name="Group 1">
            <a:extLst>
              <a:ext uri="{FF2B5EF4-FFF2-40B4-BE49-F238E27FC236}">
                <a16:creationId xmlns:a16="http://schemas.microsoft.com/office/drawing/2014/main" id="{38956003-86FB-A909-5CCA-0C3AD86DFC50}"/>
              </a:ext>
            </a:extLst>
          </p:cNvPr>
          <p:cNvGrpSpPr/>
          <p:nvPr/>
        </p:nvGrpSpPr>
        <p:grpSpPr>
          <a:xfrm>
            <a:off x="3251200" y="3130483"/>
            <a:ext cx="9722192" cy="3481466"/>
            <a:chOff x="1555191" y="2883710"/>
            <a:chExt cx="12940237" cy="4633831"/>
          </a:xfrm>
        </p:grpSpPr>
        <p:grpSp>
          <p:nvGrpSpPr>
            <p:cNvPr id="4" name="Google Shape;1194;p177">
              <a:extLst>
                <a:ext uri="{FF2B5EF4-FFF2-40B4-BE49-F238E27FC236}">
                  <a16:creationId xmlns:a16="http://schemas.microsoft.com/office/drawing/2014/main" id="{21D8ABD6-BFBE-B258-2CF2-A189EDA5926E}"/>
                </a:ext>
              </a:extLst>
            </p:cNvPr>
            <p:cNvGrpSpPr/>
            <p:nvPr/>
          </p:nvGrpSpPr>
          <p:grpSpPr>
            <a:xfrm>
              <a:off x="1555191" y="2883710"/>
              <a:ext cx="4686305" cy="909475"/>
              <a:chOff x="1256108" y="3052764"/>
              <a:chExt cx="4687118" cy="1611469"/>
            </a:xfrm>
          </p:grpSpPr>
          <p:sp>
            <p:nvSpPr>
              <p:cNvPr id="37" name="Google Shape;1195;p177">
                <a:extLst>
                  <a:ext uri="{FF2B5EF4-FFF2-40B4-BE49-F238E27FC236}">
                    <a16:creationId xmlns:a16="http://schemas.microsoft.com/office/drawing/2014/main" id="{321F1C48-7F6E-2A7C-5C1A-DE4594C735D4}"/>
                  </a:ext>
                </a:extLst>
              </p:cNvPr>
              <p:cNvSpPr/>
              <p:nvPr/>
            </p:nvSpPr>
            <p:spPr>
              <a:xfrm>
                <a:off x="1256108" y="3052764"/>
                <a:ext cx="4687118" cy="1611469"/>
              </a:xfrm>
              <a:prstGeom prst="roundRect">
                <a:avLst/>
              </a:prstGeom>
              <a:solidFill>
                <a:srgbClr val="FFAFAF">
                  <a:alpha val="24705"/>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2200" i="0" u="none" strike="noStrike" cap="none">
                  <a:solidFill>
                    <a:srgbClr val="3F3F3F"/>
                  </a:solidFill>
                  <a:latin typeface="Open Sans"/>
                  <a:ea typeface="Open Sans"/>
                  <a:cs typeface="Open Sans"/>
                  <a:sym typeface="Open Sans"/>
                </a:endParaRPr>
              </a:p>
            </p:txBody>
          </p:sp>
          <p:sp>
            <p:nvSpPr>
              <p:cNvPr id="38" name="Google Shape;1196;p177">
                <a:extLst>
                  <a:ext uri="{FF2B5EF4-FFF2-40B4-BE49-F238E27FC236}">
                    <a16:creationId xmlns:a16="http://schemas.microsoft.com/office/drawing/2014/main" id="{CF57DE97-108F-5492-4895-50465A2CA789}"/>
                  </a:ext>
                </a:extLst>
              </p:cNvPr>
              <p:cNvSpPr/>
              <p:nvPr/>
            </p:nvSpPr>
            <p:spPr>
              <a:xfrm>
                <a:off x="1256108" y="3281433"/>
                <a:ext cx="4687118" cy="1110748"/>
              </a:xfrm>
              <a:prstGeom prst="roundRect">
                <a:avLst/>
              </a:prstGeom>
              <a:noFill/>
              <a:ln>
                <a:noFill/>
              </a:ln>
            </p:spPr>
            <p:txBody>
              <a:bodyPr spcFirstLastPara="1" wrap="square" lIns="0" tIns="43150" rIns="0" bIns="43150" anchor="t" anchorCtr="0">
                <a:spAutoFit/>
              </a:bodyPr>
              <a:lstStyle/>
              <a:p>
                <a:pPr marL="228600" marR="0" lvl="0" indent="0" algn="ctr" rtl="0">
                  <a:lnSpc>
                    <a:spcPct val="100000"/>
                  </a:lnSpc>
                  <a:spcBef>
                    <a:spcPts val="0"/>
                  </a:spcBef>
                  <a:spcAft>
                    <a:spcPts val="0"/>
                  </a:spcAft>
                  <a:buNone/>
                </a:pPr>
                <a:r>
                  <a:rPr lang="en-US" sz="2200" i="0" u="none" strike="noStrike" cap="none">
                    <a:solidFill>
                      <a:srgbClr val="3F3F3F"/>
                    </a:solidFill>
                    <a:latin typeface="Open Sans"/>
                    <a:ea typeface="Open Sans"/>
                    <a:cs typeface="Open Sans"/>
                    <a:sym typeface="Open Sans"/>
                  </a:rPr>
                  <a:t>Concatenation</a:t>
                </a:r>
                <a:endParaRPr lang="en-US"/>
              </a:p>
            </p:txBody>
          </p:sp>
        </p:grpSp>
        <p:grpSp>
          <p:nvGrpSpPr>
            <p:cNvPr id="5" name="Google Shape;1197;p177">
              <a:extLst>
                <a:ext uri="{FF2B5EF4-FFF2-40B4-BE49-F238E27FC236}">
                  <a16:creationId xmlns:a16="http://schemas.microsoft.com/office/drawing/2014/main" id="{270424CB-5998-C77F-42E0-0B8887768C32}"/>
                </a:ext>
              </a:extLst>
            </p:cNvPr>
            <p:cNvGrpSpPr/>
            <p:nvPr/>
          </p:nvGrpSpPr>
          <p:grpSpPr>
            <a:xfrm>
              <a:off x="9924222" y="2885144"/>
              <a:ext cx="4571206" cy="906605"/>
              <a:chOff x="9956800" y="1981994"/>
              <a:chExt cx="4572000" cy="2682240"/>
            </a:xfrm>
          </p:grpSpPr>
          <p:sp>
            <p:nvSpPr>
              <p:cNvPr id="35" name="Google Shape;1198;p177">
                <a:extLst>
                  <a:ext uri="{FF2B5EF4-FFF2-40B4-BE49-F238E27FC236}">
                    <a16:creationId xmlns:a16="http://schemas.microsoft.com/office/drawing/2014/main" id="{95F2AB4A-7BB7-3248-615D-695556DE8A4B}"/>
                  </a:ext>
                </a:extLst>
              </p:cNvPr>
              <p:cNvSpPr/>
              <p:nvPr/>
            </p:nvSpPr>
            <p:spPr>
              <a:xfrm>
                <a:off x="9956800" y="1981994"/>
                <a:ext cx="4572000" cy="2682240"/>
              </a:xfrm>
              <a:prstGeom prst="roundRect">
                <a:avLst/>
              </a:prstGeom>
              <a:solidFill>
                <a:srgbClr val="DDEAF6">
                  <a:alpha val="74901"/>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1400" i="0" u="none" strike="noStrike" cap="none">
                  <a:solidFill>
                    <a:schemeClr val="dk1"/>
                  </a:solidFill>
                  <a:latin typeface="Open Sans Light"/>
                  <a:ea typeface="Open Sans Light"/>
                  <a:cs typeface="Open Sans Light"/>
                  <a:sym typeface="Open Sans Light"/>
                </a:endParaRPr>
              </a:p>
            </p:txBody>
          </p:sp>
          <p:sp>
            <p:nvSpPr>
              <p:cNvPr id="36" name="Google Shape;1199;p177">
                <a:extLst>
                  <a:ext uri="{FF2B5EF4-FFF2-40B4-BE49-F238E27FC236}">
                    <a16:creationId xmlns:a16="http://schemas.microsoft.com/office/drawing/2014/main" id="{80EA1344-0CA8-3CF9-AEB4-AF870792602C}"/>
                  </a:ext>
                </a:extLst>
              </p:cNvPr>
              <p:cNvSpPr/>
              <p:nvPr/>
            </p:nvSpPr>
            <p:spPr>
              <a:xfrm>
                <a:off x="9983383" y="2324235"/>
                <a:ext cx="4545417" cy="1854657"/>
              </a:xfrm>
              <a:prstGeom prst="roundRect">
                <a:avLst/>
              </a:prstGeom>
              <a:noFill/>
              <a:ln>
                <a:noFill/>
              </a:ln>
            </p:spPr>
            <p:txBody>
              <a:bodyPr spcFirstLastPara="1" wrap="square" lIns="0" tIns="43150" rIns="0" bIns="43150" anchor="t" anchorCtr="0">
                <a:spAutoFit/>
              </a:bodyPr>
              <a:lstStyle/>
              <a:p>
                <a:pPr marL="228600" marR="0" lvl="0" indent="0" algn="ctr" rtl="0">
                  <a:lnSpc>
                    <a:spcPct val="100000"/>
                  </a:lnSpc>
                  <a:spcBef>
                    <a:spcPts val="0"/>
                  </a:spcBef>
                  <a:spcAft>
                    <a:spcPts val="0"/>
                  </a:spcAft>
                  <a:buNone/>
                </a:pPr>
                <a:r>
                  <a:rPr lang="en-US" sz="2200" i="0" u="none" strike="noStrike" cap="none">
                    <a:solidFill>
                      <a:srgbClr val="3F3F3F"/>
                    </a:solidFill>
                    <a:latin typeface="Open Sans"/>
                    <a:ea typeface="Open Sans"/>
                    <a:cs typeface="Open Sans"/>
                    <a:sym typeface="Open Sans"/>
                  </a:rPr>
                  <a:t>String methods</a:t>
                </a:r>
                <a:endParaRPr lang="en-US"/>
              </a:p>
            </p:txBody>
          </p:sp>
        </p:grpSp>
        <p:grpSp>
          <p:nvGrpSpPr>
            <p:cNvPr id="6" name="Google Shape;1200;p177">
              <a:extLst>
                <a:ext uri="{FF2B5EF4-FFF2-40B4-BE49-F238E27FC236}">
                  <a16:creationId xmlns:a16="http://schemas.microsoft.com/office/drawing/2014/main" id="{666338EA-4F6A-37AF-55DB-63A3510EA32A}"/>
                </a:ext>
              </a:extLst>
            </p:cNvPr>
            <p:cNvGrpSpPr/>
            <p:nvPr/>
          </p:nvGrpSpPr>
          <p:grpSpPr>
            <a:xfrm>
              <a:off x="5864018" y="6598526"/>
              <a:ext cx="4412496" cy="919015"/>
              <a:chOff x="5886438" y="5043570"/>
              <a:chExt cx="4413262" cy="1895462"/>
            </a:xfrm>
          </p:grpSpPr>
          <p:sp>
            <p:nvSpPr>
              <p:cNvPr id="33" name="Google Shape;1201;p177">
                <a:extLst>
                  <a:ext uri="{FF2B5EF4-FFF2-40B4-BE49-F238E27FC236}">
                    <a16:creationId xmlns:a16="http://schemas.microsoft.com/office/drawing/2014/main" id="{61457551-0A35-A85B-BDB7-EB23DA34D2CD}"/>
                  </a:ext>
                </a:extLst>
              </p:cNvPr>
              <p:cNvSpPr/>
              <p:nvPr/>
            </p:nvSpPr>
            <p:spPr>
              <a:xfrm>
                <a:off x="5956300" y="5043570"/>
                <a:ext cx="4343400" cy="1895462"/>
              </a:xfrm>
              <a:prstGeom prst="roundRect">
                <a:avLst/>
              </a:prstGeom>
              <a:solidFill>
                <a:srgbClr val="ADF5EC">
                  <a:alpha val="49803"/>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1400" i="0" u="none" strike="noStrike" cap="none">
                  <a:solidFill>
                    <a:schemeClr val="dk1"/>
                  </a:solidFill>
                  <a:latin typeface="Open Sans Light"/>
                  <a:ea typeface="Open Sans Light"/>
                  <a:cs typeface="Open Sans Light"/>
                  <a:sym typeface="Open Sans Light"/>
                </a:endParaRPr>
              </a:p>
            </p:txBody>
          </p:sp>
          <p:sp>
            <p:nvSpPr>
              <p:cNvPr id="34" name="Google Shape;1202;p177">
                <a:extLst>
                  <a:ext uri="{FF2B5EF4-FFF2-40B4-BE49-F238E27FC236}">
                    <a16:creationId xmlns:a16="http://schemas.microsoft.com/office/drawing/2014/main" id="{86793CB3-20E7-7D6D-6BED-ADA14D48B591}"/>
                  </a:ext>
                </a:extLst>
              </p:cNvPr>
              <p:cNvSpPr/>
              <p:nvPr/>
            </p:nvSpPr>
            <p:spPr>
              <a:xfrm>
                <a:off x="5886438" y="5253554"/>
                <a:ext cx="4343400" cy="1447175"/>
              </a:xfrm>
              <a:prstGeom prst="roundRect">
                <a:avLst/>
              </a:prstGeom>
              <a:noFill/>
              <a:ln>
                <a:noFill/>
              </a:ln>
            </p:spPr>
            <p:txBody>
              <a:bodyPr spcFirstLastPara="1" wrap="square" lIns="0" tIns="43150" rIns="0" bIns="43150" anchor="t" anchorCtr="0">
                <a:spAutoFit/>
              </a:bodyPr>
              <a:lstStyle/>
              <a:p>
                <a:pPr marL="228600" marR="0" lvl="0" indent="0" algn="ctr" rtl="0">
                  <a:lnSpc>
                    <a:spcPct val="115000"/>
                  </a:lnSpc>
                  <a:spcBef>
                    <a:spcPts val="0"/>
                  </a:spcBef>
                  <a:spcAft>
                    <a:spcPts val="0"/>
                  </a:spcAft>
                  <a:buNone/>
                </a:pPr>
                <a:r>
                  <a:rPr lang="en-US" sz="2200" i="0">
                    <a:solidFill>
                      <a:srgbClr val="404040"/>
                    </a:solidFill>
                    <a:effectLst/>
                    <a:latin typeface="Open Sans" pitchFamily="2" charset="0"/>
                  </a:rPr>
                  <a:t>Template literals</a:t>
                </a:r>
                <a:endParaRPr lang="en-US" sz="2200">
                  <a:solidFill>
                    <a:srgbClr val="404040"/>
                  </a:solidFill>
                  <a:latin typeface="Open Sans" pitchFamily="2" charset="0"/>
                </a:endParaRPr>
              </a:p>
            </p:txBody>
          </p:sp>
        </p:grpSp>
        <p:grpSp>
          <p:nvGrpSpPr>
            <p:cNvPr id="7" name="Google Shape;1203;p177">
              <a:extLst>
                <a:ext uri="{FF2B5EF4-FFF2-40B4-BE49-F238E27FC236}">
                  <a16:creationId xmlns:a16="http://schemas.microsoft.com/office/drawing/2014/main" id="{2095B93C-D5C1-EC6B-14FA-F51305A423F0}"/>
                </a:ext>
              </a:extLst>
            </p:cNvPr>
            <p:cNvGrpSpPr/>
            <p:nvPr/>
          </p:nvGrpSpPr>
          <p:grpSpPr>
            <a:xfrm>
              <a:off x="6374091" y="3262248"/>
              <a:ext cx="3438130" cy="3065755"/>
              <a:chOff x="6383676" y="2267716"/>
              <a:chExt cx="3438130" cy="3065755"/>
            </a:xfrm>
          </p:grpSpPr>
          <p:grpSp>
            <p:nvGrpSpPr>
              <p:cNvPr id="9" name="Google Shape;1204;p177">
                <a:extLst>
                  <a:ext uri="{FF2B5EF4-FFF2-40B4-BE49-F238E27FC236}">
                    <a16:creationId xmlns:a16="http://schemas.microsoft.com/office/drawing/2014/main" id="{23BCA5FD-0591-4A96-0D18-ABC884E2E35D}"/>
                  </a:ext>
                </a:extLst>
              </p:cNvPr>
              <p:cNvGrpSpPr/>
              <p:nvPr/>
            </p:nvGrpSpPr>
            <p:grpSpPr>
              <a:xfrm>
                <a:off x="6383676" y="2267716"/>
                <a:ext cx="1679324" cy="1379954"/>
                <a:chOff x="6390640" y="2221883"/>
                <a:chExt cx="1679616" cy="1380194"/>
              </a:xfrm>
            </p:grpSpPr>
            <p:sp>
              <p:nvSpPr>
                <p:cNvPr id="31" name="Google Shape;1205;p177">
                  <a:extLst>
                    <a:ext uri="{FF2B5EF4-FFF2-40B4-BE49-F238E27FC236}">
                      <a16:creationId xmlns:a16="http://schemas.microsoft.com/office/drawing/2014/main" id="{AFC38EAA-F9B0-D0C3-5D76-BAB202C8588F}"/>
                    </a:ext>
                  </a:extLst>
                </p:cNvPr>
                <p:cNvSpPr/>
                <p:nvPr/>
              </p:nvSpPr>
              <p:spPr>
                <a:xfrm>
                  <a:off x="689944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FF858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32" name="Google Shape;1206;p177">
                  <a:extLst>
                    <a:ext uri="{FF2B5EF4-FFF2-40B4-BE49-F238E27FC236}">
                      <a16:creationId xmlns:a16="http://schemas.microsoft.com/office/drawing/2014/main" id="{8BB1425F-0BD8-489C-F3B3-6C9B2A890198}"/>
                    </a:ext>
                  </a:extLst>
                </p:cNvPr>
                <p:cNvCxnSpPr/>
                <p:nvPr/>
              </p:nvCxnSpPr>
              <p:spPr>
                <a:xfrm rot="10800000">
                  <a:off x="6390640" y="2221883"/>
                  <a:ext cx="524042" cy="327921"/>
                </a:xfrm>
                <a:prstGeom prst="straightConnector1">
                  <a:avLst/>
                </a:prstGeom>
                <a:noFill/>
                <a:ln w="9525" cap="flat" cmpd="sng">
                  <a:solidFill>
                    <a:srgbClr val="BFBFBF"/>
                  </a:solidFill>
                  <a:prstDash val="solid"/>
                  <a:round/>
                  <a:headEnd type="none" w="sm" len="sm"/>
                  <a:tailEnd type="oval" w="med" len="med"/>
                </a:ln>
              </p:spPr>
            </p:cxnSp>
          </p:grpSp>
          <p:grpSp>
            <p:nvGrpSpPr>
              <p:cNvPr id="10" name="Google Shape;1207;p177">
                <a:extLst>
                  <a:ext uri="{FF2B5EF4-FFF2-40B4-BE49-F238E27FC236}">
                    <a16:creationId xmlns:a16="http://schemas.microsoft.com/office/drawing/2014/main" id="{7415F54A-915B-58F4-28DE-D1C8E32B4791}"/>
                  </a:ext>
                </a:extLst>
              </p:cNvPr>
              <p:cNvGrpSpPr/>
              <p:nvPr/>
            </p:nvGrpSpPr>
            <p:grpSpPr>
              <a:xfrm>
                <a:off x="8156650" y="2282953"/>
                <a:ext cx="1665156" cy="1364717"/>
                <a:chOff x="8163922" y="2237123"/>
                <a:chExt cx="1665445" cy="1364954"/>
              </a:xfrm>
            </p:grpSpPr>
            <p:sp>
              <p:nvSpPr>
                <p:cNvPr id="26" name="Google Shape;1208;p177">
                  <a:extLst>
                    <a:ext uri="{FF2B5EF4-FFF2-40B4-BE49-F238E27FC236}">
                      <a16:creationId xmlns:a16="http://schemas.microsoft.com/office/drawing/2014/main" id="{5E0740CA-63CC-705C-7667-376D2FAFD910}"/>
                    </a:ext>
                  </a:extLst>
                </p:cNvPr>
                <p:cNvSpPr/>
                <p:nvPr/>
              </p:nvSpPr>
              <p:spPr>
                <a:xfrm>
                  <a:off x="816392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30" name="Google Shape;1209;p177">
                  <a:extLst>
                    <a:ext uri="{FF2B5EF4-FFF2-40B4-BE49-F238E27FC236}">
                      <a16:creationId xmlns:a16="http://schemas.microsoft.com/office/drawing/2014/main" id="{14D51312-B129-E571-EB86-011197CD46C5}"/>
                    </a:ext>
                  </a:extLst>
                </p:cNvPr>
                <p:cNvCxnSpPr/>
                <p:nvPr/>
              </p:nvCxnSpPr>
              <p:spPr>
                <a:xfrm flipH="1">
                  <a:off x="9323948" y="2237123"/>
                  <a:ext cx="505419" cy="316653"/>
                </a:xfrm>
                <a:prstGeom prst="straightConnector1">
                  <a:avLst/>
                </a:prstGeom>
                <a:noFill/>
                <a:ln w="9525" cap="flat" cmpd="sng">
                  <a:solidFill>
                    <a:srgbClr val="BFBFBF"/>
                  </a:solidFill>
                  <a:prstDash val="solid"/>
                  <a:round/>
                  <a:headEnd type="oval" w="med" len="med"/>
                  <a:tailEnd type="none" w="sm" len="sm"/>
                </a:ln>
              </p:spPr>
            </p:cxnSp>
          </p:grpSp>
          <p:grpSp>
            <p:nvGrpSpPr>
              <p:cNvPr id="11" name="Google Shape;1210;p177">
                <a:extLst>
                  <a:ext uri="{FF2B5EF4-FFF2-40B4-BE49-F238E27FC236}">
                    <a16:creationId xmlns:a16="http://schemas.microsoft.com/office/drawing/2014/main" id="{78094E64-B28E-E1A2-8CF9-B35447AE240A}"/>
                  </a:ext>
                </a:extLst>
              </p:cNvPr>
              <p:cNvGrpSpPr/>
              <p:nvPr/>
            </p:nvGrpSpPr>
            <p:grpSpPr>
              <a:xfrm>
                <a:off x="7522097" y="3444227"/>
                <a:ext cx="1170611" cy="1889244"/>
                <a:chOff x="7529259" y="3398598"/>
                <a:chExt cx="1170814" cy="1889572"/>
              </a:xfrm>
            </p:grpSpPr>
            <p:sp>
              <p:nvSpPr>
                <p:cNvPr id="13" name="Google Shape;1211;p177">
                  <a:extLst>
                    <a:ext uri="{FF2B5EF4-FFF2-40B4-BE49-F238E27FC236}">
                      <a16:creationId xmlns:a16="http://schemas.microsoft.com/office/drawing/2014/main" id="{E9D9A577-0293-C211-13F9-AEC531DA60B5}"/>
                    </a:ext>
                  </a:extLst>
                </p:cNvPr>
                <p:cNvSpPr/>
                <p:nvPr/>
              </p:nvSpPr>
              <p:spPr>
                <a:xfrm>
                  <a:off x="7529259" y="3398598"/>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25" name="Google Shape;1212;p177">
                  <a:extLst>
                    <a:ext uri="{FF2B5EF4-FFF2-40B4-BE49-F238E27FC236}">
                      <a16:creationId xmlns:a16="http://schemas.microsoft.com/office/drawing/2014/main" id="{0417E59D-BDA2-D724-980B-EF9D2CBFF490}"/>
                    </a:ext>
                  </a:extLst>
                </p:cNvPr>
                <p:cNvCxnSpPr/>
                <p:nvPr/>
              </p:nvCxnSpPr>
              <p:spPr>
                <a:xfrm>
                  <a:off x="8114939" y="4737118"/>
                  <a:ext cx="0" cy="551052"/>
                </a:xfrm>
                <a:prstGeom prst="straightConnector1">
                  <a:avLst/>
                </a:prstGeom>
                <a:noFill/>
                <a:ln w="9525" cap="flat" cmpd="sng">
                  <a:solidFill>
                    <a:srgbClr val="BFBFBF"/>
                  </a:solidFill>
                  <a:prstDash val="solid"/>
                  <a:round/>
                  <a:headEnd type="none" w="sm" len="sm"/>
                  <a:tailEnd type="oval" w="med" len="med"/>
                </a:ln>
              </p:spPr>
            </p:cxnSp>
          </p:grpSp>
          <p:sp>
            <p:nvSpPr>
              <p:cNvPr id="12" name="Google Shape;1213;p177">
                <a:extLst>
                  <a:ext uri="{FF2B5EF4-FFF2-40B4-BE49-F238E27FC236}">
                    <a16:creationId xmlns:a16="http://schemas.microsoft.com/office/drawing/2014/main" id="{AAE7EED9-0A7A-62CD-BDDD-720C7681837C}"/>
                  </a:ext>
                </a:extLst>
              </p:cNvPr>
              <p:cNvSpPr/>
              <p:nvPr/>
            </p:nvSpPr>
            <p:spPr>
              <a:xfrm>
                <a:off x="7399126" y="2637363"/>
                <a:ext cx="1421397" cy="142139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8" name="Text Placeholder 4">
            <a:extLst>
              <a:ext uri="{FF2B5EF4-FFF2-40B4-BE49-F238E27FC236}">
                <a16:creationId xmlns:a16="http://schemas.microsoft.com/office/drawing/2014/main" id="{9AEEC4F6-11F6-1A9B-D7C2-2881B14FFBD3}"/>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Some of the benefits of string immutability include predictable behavior, reference stability, and support for functional programming.</a:t>
            </a:r>
          </a:p>
        </p:txBody>
      </p:sp>
    </p:spTree>
    <p:extLst>
      <p:ext uri="{BB962C8B-B14F-4D97-AF65-F5344CB8AC3E}">
        <p14:creationId xmlns:p14="http://schemas.microsoft.com/office/powerpoint/2010/main" val="32258827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Formatting</a:t>
            </a: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involves manipulating and arranging text in a way that enhances readability and presentation in programming languages like JavaScript.</a:t>
            </a:r>
          </a:p>
        </p:txBody>
      </p:sp>
      <p:sp>
        <p:nvSpPr>
          <p:cNvPr id="54" name="Brandline_LVC">
            <a:extLst>
              <a:ext uri="{FF2B5EF4-FFF2-40B4-BE49-F238E27FC236}">
                <a16:creationId xmlns:a16="http://schemas.microsoft.com/office/drawing/2014/main" id="{AEC83BB0-7558-2DE4-1FA0-BF98B70D96ED}"/>
              </a:ext>
            </a:extLst>
          </p:cNvPr>
          <p:cNvSpPr/>
          <p:nvPr/>
        </p:nvSpPr>
        <p:spPr>
          <a:xfrm>
            <a:off x="6172200" y="816324"/>
            <a:ext cx="3923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AC1BE594-0AD5-4C85-ED71-175290F5C568}"/>
              </a:ext>
            </a:extLst>
          </p:cNvPr>
          <p:cNvPicPr>
            <a:picLocks noChangeAspect="1"/>
          </p:cNvPicPr>
          <p:nvPr/>
        </p:nvPicPr>
        <p:blipFill>
          <a:blip r:embed="rId3"/>
          <a:stretch>
            <a:fillRect/>
          </a:stretch>
        </p:blipFill>
        <p:spPr>
          <a:xfrm>
            <a:off x="6295994" y="3039210"/>
            <a:ext cx="3664013" cy="3664013"/>
          </a:xfrm>
          <a:prstGeom prst="rect">
            <a:avLst/>
          </a:prstGeom>
        </p:spPr>
      </p:pic>
      <p:sp>
        <p:nvSpPr>
          <p:cNvPr id="2" name="Text Placeholder 4">
            <a:extLst>
              <a:ext uri="{FF2B5EF4-FFF2-40B4-BE49-F238E27FC236}">
                <a16:creationId xmlns:a16="http://schemas.microsoft.com/office/drawing/2014/main" id="{BF79E6D7-A3F2-F56E-0A87-4DBD8D01FD29}"/>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To enhance the clarity and usability of your applications, it is essential to understand and implement proper string formatting techniques for dates, numbers, or custom text.</a:t>
            </a:r>
          </a:p>
        </p:txBody>
      </p:sp>
    </p:spTree>
    <p:extLst>
      <p:ext uri="{BB962C8B-B14F-4D97-AF65-F5344CB8AC3E}">
        <p14:creationId xmlns:p14="http://schemas.microsoft.com/office/powerpoint/2010/main" val="240749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Formatting</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6210300" y="816324"/>
            <a:ext cx="3851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2994977" y="1512833"/>
            <a:ext cx="10290758"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some methods and techniques for formatting strings:</a:t>
            </a:r>
          </a:p>
        </p:txBody>
      </p:sp>
      <p:grpSp>
        <p:nvGrpSpPr>
          <p:cNvPr id="2" name="Group 1">
            <a:extLst>
              <a:ext uri="{FF2B5EF4-FFF2-40B4-BE49-F238E27FC236}">
                <a16:creationId xmlns:a16="http://schemas.microsoft.com/office/drawing/2014/main" id="{04FB1440-1C8A-DBE0-F83A-9070BBA62E1C}"/>
              </a:ext>
            </a:extLst>
          </p:cNvPr>
          <p:cNvGrpSpPr/>
          <p:nvPr/>
        </p:nvGrpSpPr>
        <p:grpSpPr>
          <a:xfrm>
            <a:off x="3026440" y="2608109"/>
            <a:ext cx="10587961" cy="4273106"/>
            <a:chOff x="2469438" y="1573344"/>
            <a:chExt cx="11646757" cy="6256257"/>
          </a:xfrm>
        </p:grpSpPr>
        <p:sp>
          <p:nvSpPr>
            <p:cNvPr id="4" name="Google Shape;258;p14">
              <a:extLst>
                <a:ext uri="{FF2B5EF4-FFF2-40B4-BE49-F238E27FC236}">
                  <a16:creationId xmlns:a16="http://schemas.microsoft.com/office/drawing/2014/main" id="{8CE5885F-A6CB-64DD-9705-92C37F7680AA}"/>
                </a:ext>
              </a:extLst>
            </p:cNvPr>
            <p:cNvSpPr txBox="1"/>
            <p:nvPr/>
          </p:nvSpPr>
          <p:spPr>
            <a:xfrm>
              <a:off x="9722018" y="2718129"/>
              <a:ext cx="4227725" cy="1275183"/>
            </a:xfrm>
            <a:prstGeom prst="rect">
              <a:avLst/>
            </a:prstGeom>
            <a:noFill/>
            <a:ln>
              <a:noFill/>
            </a:ln>
          </p:spPr>
          <p:txBody>
            <a:bodyPr spcFirstLastPara="1" wrap="square" lIns="91425" tIns="45700" rIns="91425" bIns="45700" anchor="ctr"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i="0">
                  <a:solidFill>
                    <a:srgbClr val="404040"/>
                  </a:solidFill>
                  <a:effectLst/>
                  <a:latin typeface="Open Sans" pitchFamily="2" charset="0"/>
                </a:rPr>
                <a:t>String methods for substring and replacement</a:t>
              </a:r>
              <a:endParaRPr sz="2200" i="0" u="none" strike="noStrike" cap="none">
                <a:solidFill>
                  <a:srgbClr val="404040"/>
                </a:solidFill>
                <a:latin typeface="Open Sans" pitchFamily="2" charset="0"/>
                <a:ea typeface="Open Sans"/>
                <a:cs typeface="Open Sans"/>
                <a:sym typeface="Open Sans"/>
              </a:endParaRPr>
            </a:p>
          </p:txBody>
        </p:sp>
        <p:sp>
          <p:nvSpPr>
            <p:cNvPr id="5" name="Google Shape;259;p14">
              <a:extLst>
                <a:ext uri="{FF2B5EF4-FFF2-40B4-BE49-F238E27FC236}">
                  <a16:creationId xmlns:a16="http://schemas.microsoft.com/office/drawing/2014/main" id="{94D0BDBE-E404-12EF-C64B-0203366D1726}"/>
                </a:ext>
              </a:extLst>
            </p:cNvPr>
            <p:cNvSpPr txBox="1"/>
            <p:nvPr/>
          </p:nvSpPr>
          <p:spPr>
            <a:xfrm>
              <a:off x="10597555" y="4522498"/>
              <a:ext cx="3518640" cy="63080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String interpolation</a:t>
              </a:r>
            </a:p>
          </p:txBody>
        </p:sp>
        <p:sp>
          <p:nvSpPr>
            <p:cNvPr id="6" name="Google Shape;260;p14">
              <a:extLst>
                <a:ext uri="{FF2B5EF4-FFF2-40B4-BE49-F238E27FC236}">
                  <a16:creationId xmlns:a16="http://schemas.microsoft.com/office/drawing/2014/main" id="{4A8CA821-E464-65B4-4DFF-FD2D2B40ED2D}"/>
                </a:ext>
              </a:extLst>
            </p:cNvPr>
            <p:cNvSpPr txBox="1"/>
            <p:nvPr/>
          </p:nvSpPr>
          <p:spPr>
            <a:xfrm>
              <a:off x="6116428" y="1573344"/>
              <a:ext cx="3900587" cy="1275183"/>
            </a:xfrm>
            <a:prstGeom prst="rect">
              <a:avLst/>
            </a:prstGeom>
            <a:noFill/>
            <a:ln>
              <a:noFill/>
            </a:ln>
          </p:spPr>
          <p:txBody>
            <a:bodyPr spcFirstLastPara="1" wrap="square" lIns="91425" tIns="45700" rIns="91425" bIns="45700" anchor="ctr"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i="0">
                  <a:solidFill>
                    <a:srgbClr val="404040"/>
                  </a:solidFill>
                  <a:effectLst/>
                  <a:latin typeface="Open Sans" pitchFamily="2" charset="0"/>
                </a:rPr>
                <a:t>String concatenation </a:t>
              </a:r>
              <a:r>
                <a:rPr lang="en-US" sz="2200">
                  <a:solidFill>
                    <a:srgbClr val="404040"/>
                  </a:solidFill>
                  <a:latin typeface="Open Sans" pitchFamily="2" charset="0"/>
                </a:rPr>
                <a:t>m</a:t>
              </a:r>
              <a:r>
                <a:rPr lang="en-US" sz="2200" i="0">
                  <a:solidFill>
                    <a:srgbClr val="404040"/>
                  </a:solidFill>
                  <a:effectLst/>
                  <a:latin typeface="Open Sans" pitchFamily="2" charset="0"/>
                </a:rPr>
                <a:t>ethods</a:t>
              </a:r>
              <a:endParaRPr lang="en-US" sz="2200" i="0" u="none" strike="noStrike" cap="none">
                <a:solidFill>
                  <a:srgbClr val="404040"/>
                </a:solidFill>
                <a:latin typeface="Open Sans" pitchFamily="2" charset="0"/>
                <a:ea typeface="Arial"/>
                <a:cs typeface="Arial"/>
                <a:sym typeface="Arial"/>
              </a:endParaRPr>
            </a:p>
          </p:txBody>
        </p:sp>
        <p:sp>
          <p:nvSpPr>
            <p:cNvPr id="7" name="Google Shape;261;p14">
              <a:extLst>
                <a:ext uri="{FF2B5EF4-FFF2-40B4-BE49-F238E27FC236}">
                  <a16:creationId xmlns:a16="http://schemas.microsoft.com/office/drawing/2014/main" id="{17BE3770-6B20-7D3D-A60F-4D5F42FEC628}"/>
                </a:ext>
              </a:extLst>
            </p:cNvPr>
            <p:cNvSpPr txBox="1"/>
            <p:nvPr/>
          </p:nvSpPr>
          <p:spPr>
            <a:xfrm>
              <a:off x="3842022" y="3040319"/>
              <a:ext cx="2674095" cy="63080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Template literals</a:t>
              </a:r>
              <a:endParaRPr lang="en-US" sz="1400" b="0" i="0" u="none" strike="noStrike" cap="none">
                <a:solidFill>
                  <a:srgbClr val="000000"/>
                </a:solidFill>
                <a:latin typeface="Arial"/>
                <a:ea typeface="Arial"/>
                <a:cs typeface="Arial"/>
                <a:sym typeface="Arial"/>
              </a:endParaRPr>
            </a:p>
          </p:txBody>
        </p:sp>
        <p:sp>
          <p:nvSpPr>
            <p:cNvPr id="8" name="Google Shape;262;p14">
              <a:extLst>
                <a:ext uri="{FF2B5EF4-FFF2-40B4-BE49-F238E27FC236}">
                  <a16:creationId xmlns:a16="http://schemas.microsoft.com/office/drawing/2014/main" id="{1DF555F5-40D9-909B-F27D-76CC5B370A10}"/>
                </a:ext>
              </a:extLst>
            </p:cNvPr>
            <p:cNvSpPr/>
            <p:nvPr/>
          </p:nvSpPr>
          <p:spPr>
            <a:xfrm>
              <a:off x="7745976" y="2764501"/>
              <a:ext cx="681376" cy="5027767"/>
            </a:xfrm>
            <a:custGeom>
              <a:avLst/>
              <a:gdLst/>
              <a:ahLst/>
              <a:cxnLst/>
              <a:rect l="l" t="t" r="r" b="b"/>
              <a:pathLst>
                <a:path w="258" h="2014" extrusionOk="0">
                  <a:moveTo>
                    <a:pt x="222" y="150"/>
                  </a:moveTo>
                  <a:cubicBezTo>
                    <a:pt x="246" y="150"/>
                    <a:pt x="258" y="120"/>
                    <a:pt x="241" y="103"/>
                  </a:cubicBezTo>
                  <a:cubicBezTo>
                    <a:pt x="149" y="10"/>
                    <a:pt x="149" y="10"/>
                    <a:pt x="149" y="10"/>
                  </a:cubicBezTo>
                  <a:cubicBezTo>
                    <a:pt x="138" y="0"/>
                    <a:pt x="121" y="0"/>
                    <a:pt x="110" y="10"/>
                  </a:cubicBezTo>
                  <a:cubicBezTo>
                    <a:pt x="17" y="103"/>
                    <a:pt x="17" y="103"/>
                    <a:pt x="17" y="103"/>
                  </a:cubicBezTo>
                  <a:cubicBezTo>
                    <a:pt x="0" y="120"/>
                    <a:pt x="12" y="150"/>
                    <a:pt x="37" y="150"/>
                  </a:cubicBezTo>
                  <a:cubicBezTo>
                    <a:pt x="76" y="150"/>
                    <a:pt x="76" y="150"/>
                    <a:pt x="76" y="150"/>
                  </a:cubicBezTo>
                  <a:cubicBezTo>
                    <a:pt x="76" y="2014"/>
                    <a:pt x="76" y="2014"/>
                    <a:pt x="76" y="2014"/>
                  </a:cubicBezTo>
                  <a:cubicBezTo>
                    <a:pt x="183" y="2014"/>
                    <a:pt x="183" y="2014"/>
                    <a:pt x="183" y="2014"/>
                  </a:cubicBezTo>
                  <a:cubicBezTo>
                    <a:pt x="183" y="150"/>
                    <a:pt x="183" y="150"/>
                    <a:pt x="183" y="150"/>
                  </a:cubicBezTo>
                  <a:lnTo>
                    <a:pt x="222" y="15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263;p14">
              <a:extLst>
                <a:ext uri="{FF2B5EF4-FFF2-40B4-BE49-F238E27FC236}">
                  <a16:creationId xmlns:a16="http://schemas.microsoft.com/office/drawing/2014/main" id="{E7318AFF-C501-8D7E-777E-A9A78B864AC6}"/>
                </a:ext>
              </a:extLst>
            </p:cNvPr>
            <p:cNvSpPr/>
            <p:nvPr/>
          </p:nvSpPr>
          <p:spPr>
            <a:xfrm>
              <a:off x="8318768" y="3413297"/>
              <a:ext cx="1553027" cy="4378981"/>
            </a:xfrm>
            <a:custGeom>
              <a:avLst/>
              <a:gdLst/>
              <a:ahLst/>
              <a:cxnLst/>
              <a:rect l="l" t="t" r="r" b="b"/>
              <a:pathLst>
                <a:path w="620" h="1507" extrusionOk="0">
                  <a:moveTo>
                    <a:pt x="407" y="845"/>
                  </a:moveTo>
                  <a:cubicBezTo>
                    <a:pt x="483" y="844"/>
                    <a:pt x="544" y="782"/>
                    <a:pt x="544" y="707"/>
                  </a:cubicBezTo>
                  <a:cubicBezTo>
                    <a:pt x="544" y="150"/>
                    <a:pt x="544" y="150"/>
                    <a:pt x="544" y="150"/>
                  </a:cubicBezTo>
                  <a:cubicBezTo>
                    <a:pt x="584" y="150"/>
                    <a:pt x="584" y="150"/>
                    <a:pt x="584" y="150"/>
                  </a:cubicBezTo>
                  <a:cubicBezTo>
                    <a:pt x="608" y="150"/>
                    <a:pt x="620" y="120"/>
                    <a:pt x="603" y="103"/>
                  </a:cubicBezTo>
                  <a:cubicBezTo>
                    <a:pt x="510" y="11"/>
                    <a:pt x="510" y="11"/>
                    <a:pt x="510" y="11"/>
                  </a:cubicBezTo>
                  <a:cubicBezTo>
                    <a:pt x="500" y="0"/>
                    <a:pt x="482" y="0"/>
                    <a:pt x="472" y="11"/>
                  </a:cubicBezTo>
                  <a:cubicBezTo>
                    <a:pt x="379" y="103"/>
                    <a:pt x="379" y="103"/>
                    <a:pt x="379" y="103"/>
                  </a:cubicBezTo>
                  <a:cubicBezTo>
                    <a:pt x="362" y="120"/>
                    <a:pt x="374" y="150"/>
                    <a:pt x="398" y="150"/>
                  </a:cubicBezTo>
                  <a:cubicBezTo>
                    <a:pt x="438" y="150"/>
                    <a:pt x="438" y="150"/>
                    <a:pt x="438" y="150"/>
                  </a:cubicBezTo>
                  <a:cubicBezTo>
                    <a:pt x="438" y="707"/>
                    <a:pt x="438" y="707"/>
                    <a:pt x="438" y="707"/>
                  </a:cubicBezTo>
                  <a:cubicBezTo>
                    <a:pt x="438" y="724"/>
                    <a:pt x="424" y="738"/>
                    <a:pt x="406" y="739"/>
                  </a:cubicBezTo>
                  <a:cubicBezTo>
                    <a:pt x="137" y="741"/>
                    <a:pt x="137" y="741"/>
                    <a:pt x="137" y="741"/>
                  </a:cubicBezTo>
                  <a:cubicBezTo>
                    <a:pt x="62" y="742"/>
                    <a:pt x="0" y="804"/>
                    <a:pt x="0" y="880"/>
                  </a:cubicBezTo>
                  <a:cubicBezTo>
                    <a:pt x="0" y="1507"/>
                    <a:pt x="0" y="1507"/>
                    <a:pt x="0" y="1507"/>
                  </a:cubicBezTo>
                  <a:cubicBezTo>
                    <a:pt x="107" y="1507"/>
                    <a:pt x="107" y="1507"/>
                    <a:pt x="107" y="1507"/>
                  </a:cubicBezTo>
                  <a:cubicBezTo>
                    <a:pt x="107" y="880"/>
                    <a:pt x="107" y="880"/>
                    <a:pt x="107" y="880"/>
                  </a:cubicBezTo>
                  <a:cubicBezTo>
                    <a:pt x="107" y="862"/>
                    <a:pt x="121" y="848"/>
                    <a:pt x="139" y="848"/>
                  </a:cubicBezTo>
                  <a:lnTo>
                    <a:pt x="407" y="8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264;p14">
              <a:extLst>
                <a:ext uri="{FF2B5EF4-FFF2-40B4-BE49-F238E27FC236}">
                  <a16:creationId xmlns:a16="http://schemas.microsoft.com/office/drawing/2014/main" id="{0FF6E22E-CF12-EB55-A65C-C09B715A88A5}"/>
                </a:ext>
              </a:extLst>
            </p:cNvPr>
            <p:cNvSpPr/>
            <p:nvPr/>
          </p:nvSpPr>
          <p:spPr>
            <a:xfrm>
              <a:off x="8691899" y="4674799"/>
              <a:ext cx="2027004" cy="3117479"/>
            </a:xfrm>
            <a:custGeom>
              <a:avLst/>
              <a:gdLst/>
              <a:ahLst/>
              <a:cxnLst/>
              <a:rect l="l" t="t" r="r" b="b"/>
              <a:pathLst>
                <a:path w="810" h="1073" extrusionOk="0">
                  <a:moveTo>
                    <a:pt x="793" y="103"/>
                  </a:moveTo>
                  <a:cubicBezTo>
                    <a:pt x="700" y="11"/>
                    <a:pt x="700" y="11"/>
                    <a:pt x="700" y="11"/>
                  </a:cubicBezTo>
                  <a:cubicBezTo>
                    <a:pt x="689" y="0"/>
                    <a:pt x="672" y="0"/>
                    <a:pt x="661" y="11"/>
                  </a:cubicBezTo>
                  <a:cubicBezTo>
                    <a:pt x="569" y="103"/>
                    <a:pt x="569" y="103"/>
                    <a:pt x="569" y="103"/>
                  </a:cubicBezTo>
                  <a:cubicBezTo>
                    <a:pt x="552" y="121"/>
                    <a:pt x="564" y="150"/>
                    <a:pt x="588" y="150"/>
                  </a:cubicBezTo>
                  <a:cubicBezTo>
                    <a:pt x="628" y="150"/>
                    <a:pt x="628" y="150"/>
                    <a:pt x="628" y="150"/>
                  </a:cubicBezTo>
                  <a:cubicBezTo>
                    <a:pt x="628" y="586"/>
                    <a:pt x="628" y="586"/>
                    <a:pt x="628" y="586"/>
                  </a:cubicBezTo>
                  <a:cubicBezTo>
                    <a:pt x="628" y="604"/>
                    <a:pt x="613" y="618"/>
                    <a:pt x="596" y="618"/>
                  </a:cubicBezTo>
                  <a:cubicBezTo>
                    <a:pt x="137" y="621"/>
                    <a:pt x="137" y="621"/>
                    <a:pt x="137" y="621"/>
                  </a:cubicBezTo>
                  <a:cubicBezTo>
                    <a:pt x="61" y="622"/>
                    <a:pt x="0" y="684"/>
                    <a:pt x="0" y="760"/>
                  </a:cubicBezTo>
                  <a:cubicBezTo>
                    <a:pt x="0" y="1073"/>
                    <a:pt x="0" y="1073"/>
                    <a:pt x="0" y="1073"/>
                  </a:cubicBezTo>
                  <a:cubicBezTo>
                    <a:pt x="106" y="1073"/>
                    <a:pt x="106" y="1073"/>
                    <a:pt x="106" y="1073"/>
                  </a:cubicBezTo>
                  <a:cubicBezTo>
                    <a:pt x="106" y="760"/>
                    <a:pt x="106" y="760"/>
                    <a:pt x="106" y="760"/>
                  </a:cubicBezTo>
                  <a:cubicBezTo>
                    <a:pt x="106" y="742"/>
                    <a:pt x="120" y="728"/>
                    <a:pt x="138" y="728"/>
                  </a:cubicBezTo>
                  <a:cubicBezTo>
                    <a:pt x="597" y="725"/>
                    <a:pt x="597" y="725"/>
                    <a:pt x="597" y="725"/>
                  </a:cubicBezTo>
                  <a:cubicBezTo>
                    <a:pt x="672" y="724"/>
                    <a:pt x="734" y="662"/>
                    <a:pt x="734" y="586"/>
                  </a:cubicBezTo>
                  <a:cubicBezTo>
                    <a:pt x="734" y="150"/>
                    <a:pt x="734" y="150"/>
                    <a:pt x="734" y="150"/>
                  </a:cubicBezTo>
                  <a:cubicBezTo>
                    <a:pt x="773" y="150"/>
                    <a:pt x="773" y="150"/>
                    <a:pt x="773" y="150"/>
                  </a:cubicBezTo>
                  <a:cubicBezTo>
                    <a:pt x="798" y="150"/>
                    <a:pt x="810" y="121"/>
                    <a:pt x="793" y="103"/>
                  </a:cubicBezTo>
                  <a:close/>
                </a:path>
              </a:pathLst>
            </a:custGeom>
            <a:solidFill>
              <a:srgbClr val="378589"/>
            </a:solidFill>
            <a:ln w="9525" cap="flat" cmpd="sng">
              <a:solidFill>
                <a:srgbClr val="37858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Google Shape;265;p14">
              <a:extLst>
                <a:ext uri="{FF2B5EF4-FFF2-40B4-BE49-F238E27FC236}">
                  <a16:creationId xmlns:a16="http://schemas.microsoft.com/office/drawing/2014/main" id="{6516E6D2-C0D8-64C7-FE34-04051D47083F}"/>
                </a:ext>
              </a:extLst>
            </p:cNvPr>
            <p:cNvSpPr/>
            <p:nvPr/>
          </p:nvSpPr>
          <p:spPr>
            <a:xfrm>
              <a:off x="6287732" y="3450620"/>
              <a:ext cx="1553027" cy="4378981"/>
            </a:xfrm>
            <a:custGeom>
              <a:avLst/>
              <a:gdLst/>
              <a:ahLst/>
              <a:cxnLst/>
              <a:rect l="l" t="t" r="r" b="b"/>
              <a:pathLst>
                <a:path w="620" h="1507" extrusionOk="0">
                  <a:moveTo>
                    <a:pt x="483" y="741"/>
                  </a:moveTo>
                  <a:cubicBezTo>
                    <a:pt x="214" y="739"/>
                    <a:pt x="214" y="739"/>
                    <a:pt x="214" y="739"/>
                  </a:cubicBezTo>
                  <a:cubicBezTo>
                    <a:pt x="197" y="738"/>
                    <a:pt x="183" y="724"/>
                    <a:pt x="183" y="707"/>
                  </a:cubicBezTo>
                  <a:cubicBezTo>
                    <a:pt x="183" y="150"/>
                    <a:pt x="183" y="150"/>
                    <a:pt x="183" y="150"/>
                  </a:cubicBezTo>
                  <a:cubicBezTo>
                    <a:pt x="222" y="150"/>
                    <a:pt x="222" y="150"/>
                    <a:pt x="222" y="150"/>
                  </a:cubicBezTo>
                  <a:cubicBezTo>
                    <a:pt x="246" y="150"/>
                    <a:pt x="259" y="120"/>
                    <a:pt x="241" y="103"/>
                  </a:cubicBezTo>
                  <a:cubicBezTo>
                    <a:pt x="149" y="11"/>
                    <a:pt x="149" y="11"/>
                    <a:pt x="149" y="11"/>
                  </a:cubicBezTo>
                  <a:cubicBezTo>
                    <a:pt x="138" y="0"/>
                    <a:pt x="121" y="0"/>
                    <a:pt x="110" y="11"/>
                  </a:cubicBezTo>
                  <a:cubicBezTo>
                    <a:pt x="18" y="103"/>
                    <a:pt x="18" y="103"/>
                    <a:pt x="18" y="103"/>
                  </a:cubicBezTo>
                  <a:cubicBezTo>
                    <a:pt x="0" y="120"/>
                    <a:pt x="13" y="150"/>
                    <a:pt x="37" y="150"/>
                  </a:cubicBezTo>
                  <a:cubicBezTo>
                    <a:pt x="76" y="150"/>
                    <a:pt x="76" y="150"/>
                    <a:pt x="76" y="150"/>
                  </a:cubicBezTo>
                  <a:cubicBezTo>
                    <a:pt x="76" y="707"/>
                    <a:pt x="76" y="707"/>
                    <a:pt x="76" y="707"/>
                  </a:cubicBezTo>
                  <a:cubicBezTo>
                    <a:pt x="76" y="782"/>
                    <a:pt x="138" y="844"/>
                    <a:pt x="213" y="845"/>
                  </a:cubicBezTo>
                  <a:cubicBezTo>
                    <a:pt x="482" y="848"/>
                    <a:pt x="482" y="848"/>
                    <a:pt x="482" y="848"/>
                  </a:cubicBezTo>
                  <a:cubicBezTo>
                    <a:pt x="499" y="848"/>
                    <a:pt x="513" y="862"/>
                    <a:pt x="513" y="880"/>
                  </a:cubicBezTo>
                  <a:cubicBezTo>
                    <a:pt x="513" y="1507"/>
                    <a:pt x="513" y="1507"/>
                    <a:pt x="513" y="1507"/>
                  </a:cubicBezTo>
                  <a:cubicBezTo>
                    <a:pt x="620" y="1507"/>
                    <a:pt x="620" y="1507"/>
                    <a:pt x="620" y="1507"/>
                  </a:cubicBezTo>
                  <a:cubicBezTo>
                    <a:pt x="620" y="880"/>
                    <a:pt x="620" y="880"/>
                    <a:pt x="620" y="880"/>
                  </a:cubicBezTo>
                  <a:cubicBezTo>
                    <a:pt x="620" y="804"/>
                    <a:pt x="559" y="742"/>
                    <a:pt x="483" y="74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 name="Google Shape;266;p14">
              <a:extLst>
                <a:ext uri="{FF2B5EF4-FFF2-40B4-BE49-F238E27FC236}">
                  <a16:creationId xmlns:a16="http://schemas.microsoft.com/office/drawing/2014/main" id="{C1C7AC11-B3FE-4799-3706-2FEF5DF45B68}"/>
                </a:ext>
              </a:extLst>
            </p:cNvPr>
            <p:cNvSpPr/>
            <p:nvPr/>
          </p:nvSpPr>
          <p:spPr>
            <a:xfrm>
              <a:off x="5438608" y="4674799"/>
              <a:ext cx="2031038" cy="3117479"/>
            </a:xfrm>
            <a:custGeom>
              <a:avLst/>
              <a:gdLst/>
              <a:ahLst/>
              <a:cxnLst/>
              <a:rect l="l" t="t" r="r" b="b"/>
              <a:pathLst>
                <a:path w="811" h="1073" extrusionOk="0">
                  <a:moveTo>
                    <a:pt x="673" y="621"/>
                  </a:moveTo>
                  <a:cubicBezTo>
                    <a:pt x="215" y="618"/>
                    <a:pt x="215" y="618"/>
                    <a:pt x="215" y="618"/>
                  </a:cubicBezTo>
                  <a:cubicBezTo>
                    <a:pt x="197" y="618"/>
                    <a:pt x="183" y="604"/>
                    <a:pt x="183" y="586"/>
                  </a:cubicBezTo>
                  <a:cubicBezTo>
                    <a:pt x="183" y="150"/>
                    <a:pt x="183" y="150"/>
                    <a:pt x="183" y="150"/>
                  </a:cubicBezTo>
                  <a:cubicBezTo>
                    <a:pt x="222" y="150"/>
                    <a:pt x="222" y="150"/>
                    <a:pt x="222" y="150"/>
                  </a:cubicBezTo>
                  <a:cubicBezTo>
                    <a:pt x="247" y="150"/>
                    <a:pt x="259" y="121"/>
                    <a:pt x="242" y="103"/>
                  </a:cubicBezTo>
                  <a:cubicBezTo>
                    <a:pt x="149" y="11"/>
                    <a:pt x="149" y="11"/>
                    <a:pt x="149" y="11"/>
                  </a:cubicBezTo>
                  <a:cubicBezTo>
                    <a:pt x="138" y="0"/>
                    <a:pt x="121" y="0"/>
                    <a:pt x="110" y="11"/>
                  </a:cubicBezTo>
                  <a:cubicBezTo>
                    <a:pt x="18" y="103"/>
                    <a:pt x="18" y="103"/>
                    <a:pt x="18" y="103"/>
                  </a:cubicBezTo>
                  <a:cubicBezTo>
                    <a:pt x="0" y="121"/>
                    <a:pt x="13" y="150"/>
                    <a:pt x="37" y="150"/>
                  </a:cubicBezTo>
                  <a:cubicBezTo>
                    <a:pt x="76" y="150"/>
                    <a:pt x="76" y="150"/>
                    <a:pt x="76" y="150"/>
                  </a:cubicBezTo>
                  <a:cubicBezTo>
                    <a:pt x="76" y="586"/>
                    <a:pt x="76" y="586"/>
                    <a:pt x="76" y="586"/>
                  </a:cubicBezTo>
                  <a:cubicBezTo>
                    <a:pt x="76" y="662"/>
                    <a:pt x="138" y="724"/>
                    <a:pt x="214" y="725"/>
                  </a:cubicBezTo>
                  <a:cubicBezTo>
                    <a:pt x="673" y="728"/>
                    <a:pt x="673" y="728"/>
                    <a:pt x="673" y="728"/>
                  </a:cubicBezTo>
                  <a:cubicBezTo>
                    <a:pt x="690" y="728"/>
                    <a:pt x="704" y="742"/>
                    <a:pt x="704" y="760"/>
                  </a:cubicBezTo>
                  <a:cubicBezTo>
                    <a:pt x="704" y="1073"/>
                    <a:pt x="704" y="1073"/>
                    <a:pt x="704" y="1073"/>
                  </a:cubicBezTo>
                  <a:cubicBezTo>
                    <a:pt x="811" y="1073"/>
                    <a:pt x="811" y="1073"/>
                    <a:pt x="811" y="1073"/>
                  </a:cubicBezTo>
                  <a:cubicBezTo>
                    <a:pt x="811" y="760"/>
                    <a:pt x="811" y="760"/>
                    <a:pt x="811" y="760"/>
                  </a:cubicBezTo>
                  <a:cubicBezTo>
                    <a:pt x="811" y="684"/>
                    <a:pt x="749" y="622"/>
                    <a:pt x="673" y="62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 name="Google Shape;267;p14">
              <a:extLst>
                <a:ext uri="{FF2B5EF4-FFF2-40B4-BE49-F238E27FC236}">
                  <a16:creationId xmlns:a16="http://schemas.microsoft.com/office/drawing/2014/main" id="{E6294158-BED1-0048-20B3-C1D569FE7EED}"/>
                </a:ext>
              </a:extLst>
            </p:cNvPr>
            <p:cNvSpPr/>
            <p:nvPr/>
          </p:nvSpPr>
          <p:spPr>
            <a:xfrm>
              <a:off x="5377083" y="5352869"/>
              <a:ext cx="774497" cy="723032"/>
            </a:xfrm>
            <a:prstGeom prst="ellipse">
              <a:avLst/>
            </a:prstGeom>
            <a:solidFill>
              <a:schemeClr val="accent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800" b="0" i="0" u="none" strike="noStrike" cap="none">
                <a:solidFill>
                  <a:schemeClr val="lt1"/>
                </a:solidFill>
                <a:latin typeface="Open Sans"/>
                <a:ea typeface="Open Sans"/>
                <a:cs typeface="Open Sans"/>
                <a:sym typeface="Open Sans"/>
              </a:endParaRPr>
            </a:p>
          </p:txBody>
        </p:sp>
        <p:sp>
          <p:nvSpPr>
            <p:cNvPr id="16" name="Google Shape;268;p14">
              <a:extLst>
                <a:ext uri="{FF2B5EF4-FFF2-40B4-BE49-F238E27FC236}">
                  <a16:creationId xmlns:a16="http://schemas.microsoft.com/office/drawing/2014/main" id="{6C9C8F00-BB66-C5EB-D634-3FAC7204AC20}"/>
                </a:ext>
              </a:extLst>
            </p:cNvPr>
            <p:cNvSpPr txBox="1"/>
            <p:nvPr/>
          </p:nvSpPr>
          <p:spPr>
            <a:xfrm>
              <a:off x="5412928" y="5338167"/>
              <a:ext cx="703500" cy="766003"/>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a:solidFill>
                    <a:schemeClr val="lt1"/>
                  </a:solidFill>
                  <a:latin typeface="Open Sans"/>
                  <a:ea typeface="Open Sans"/>
                  <a:cs typeface="Open Sans"/>
                  <a:sym typeface="Open Sans"/>
                </a:rPr>
                <a:t>01</a:t>
              </a:r>
              <a:endParaRPr sz="2200" b="0" i="0" u="none" strike="noStrike" cap="none">
                <a:solidFill>
                  <a:schemeClr val="lt1"/>
                </a:solidFill>
                <a:latin typeface="Open Sans"/>
                <a:ea typeface="Open Sans"/>
                <a:cs typeface="Open Sans"/>
                <a:sym typeface="Open Sans"/>
              </a:endParaRPr>
            </a:p>
          </p:txBody>
        </p:sp>
        <p:sp>
          <p:nvSpPr>
            <p:cNvPr id="17" name="Google Shape;269;p14">
              <a:extLst>
                <a:ext uri="{FF2B5EF4-FFF2-40B4-BE49-F238E27FC236}">
                  <a16:creationId xmlns:a16="http://schemas.microsoft.com/office/drawing/2014/main" id="{B86E9C27-38D6-C9DF-6CCB-155AE7F672B3}"/>
                </a:ext>
              </a:extLst>
            </p:cNvPr>
            <p:cNvSpPr/>
            <p:nvPr/>
          </p:nvSpPr>
          <p:spPr>
            <a:xfrm>
              <a:off x="7717663" y="3594636"/>
              <a:ext cx="774497" cy="723032"/>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800" b="0" i="0" u="none" strike="noStrike" cap="none">
                <a:solidFill>
                  <a:schemeClr val="lt1"/>
                </a:solidFill>
                <a:latin typeface="Open Sans"/>
                <a:ea typeface="Open Sans"/>
                <a:cs typeface="Open Sans"/>
                <a:sym typeface="Open Sans"/>
              </a:endParaRPr>
            </a:p>
          </p:txBody>
        </p:sp>
        <p:sp>
          <p:nvSpPr>
            <p:cNvPr id="18" name="Google Shape;270;p14">
              <a:extLst>
                <a:ext uri="{FF2B5EF4-FFF2-40B4-BE49-F238E27FC236}">
                  <a16:creationId xmlns:a16="http://schemas.microsoft.com/office/drawing/2014/main" id="{8A0311F5-8158-003B-7F6C-AF49BE56DEDC}"/>
                </a:ext>
              </a:extLst>
            </p:cNvPr>
            <p:cNvSpPr txBox="1"/>
            <p:nvPr/>
          </p:nvSpPr>
          <p:spPr>
            <a:xfrm>
              <a:off x="7753156" y="3622176"/>
              <a:ext cx="703500" cy="696366"/>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2200" b="1" i="0" u="none" strike="noStrike" cap="none">
                  <a:solidFill>
                    <a:schemeClr val="lt1"/>
                  </a:solidFill>
                  <a:latin typeface="Open Sans"/>
                  <a:ea typeface="Open Sans"/>
                  <a:cs typeface="Open Sans"/>
                  <a:sym typeface="Open Sans"/>
                </a:rPr>
                <a:t>03</a:t>
              </a:r>
              <a:endParaRPr sz="2200" b="0" i="0" u="none" strike="noStrike" cap="none">
                <a:solidFill>
                  <a:schemeClr val="lt1"/>
                </a:solidFill>
                <a:latin typeface="Open Sans"/>
                <a:ea typeface="Open Sans"/>
                <a:cs typeface="Open Sans"/>
                <a:sym typeface="Open Sans"/>
              </a:endParaRPr>
            </a:p>
          </p:txBody>
        </p:sp>
        <p:sp>
          <p:nvSpPr>
            <p:cNvPr id="19" name="Google Shape;271;p14">
              <a:extLst>
                <a:ext uri="{FF2B5EF4-FFF2-40B4-BE49-F238E27FC236}">
                  <a16:creationId xmlns:a16="http://schemas.microsoft.com/office/drawing/2014/main" id="{F429F4E7-2CAC-C6C0-14CB-BCDC789D4A93}"/>
                </a:ext>
              </a:extLst>
            </p:cNvPr>
            <p:cNvSpPr/>
            <p:nvPr/>
          </p:nvSpPr>
          <p:spPr>
            <a:xfrm>
              <a:off x="6241342" y="4152576"/>
              <a:ext cx="774497" cy="723032"/>
            </a:xfrm>
            <a:prstGeom prst="ellipse">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800" b="0" i="0" u="none" strike="noStrike" cap="none">
                <a:solidFill>
                  <a:schemeClr val="lt1"/>
                </a:solidFill>
                <a:latin typeface="Open Sans"/>
                <a:ea typeface="Open Sans"/>
                <a:cs typeface="Open Sans"/>
                <a:sym typeface="Open Sans"/>
              </a:endParaRPr>
            </a:p>
          </p:txBody>
        </p:sp>
        <p:sp>
          <p:nvSpPr>
            <p:cNvPr id="20" name="Google Shape;272;p14">
              <a:extLst>
                <a:ext uri="{FF2B5EF4-FFF2-40B4-BE49-F238E27FC236}">
                  <a16:creationId xmlns:a16="http://schemas.microsoft.com/office/drawing/2014/main" id="{E9FA46FD-5696-EDA0-15FB-16298638436B}"/>
                </a:ext>
              </a:extLst>
            </p:cNvPr>
            <p:cNvSpPr txBox="1"/>
            <p:nvPr/>
          </p:nvSpPr>
          <p:spPr>
            <a:xfrm>
              <a:off x="6274732" y="4140533"/>
              <a:ext cx="703500" cy="766003"/>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2200" b="1" i="0" u="none" strike="noStrike" cap="none">
                  <a:solidFill>
                    <a:schemeClr val="lt1"/>
                  </a:solidFill>
                  <a:latin typeface="Open Sans"/>
                  <a:ea typeface="Open Sans"/>
                  <a:cs typeface="Open Sans"/>
                  <a:sym typeface="Open Sans"/>
                </a:rPr>
                <a:t>02</a:t>
              </a:r>
              <a:endParaRPr sz="2200" b="0" i="0" u="none" strike="noStrike" cap="none">
                <a:solidFill>
                  <a:schemeClr val="lt1"/>
                </a:solidFill>
                <a:latin typeface="Open Sans"/>
                <a:ea typeface="Open Sans"/>
                <a:cs typeface="Open Sans"/>
                <a:sym typeface="Open Sans"/>
              </a:endParaRPr>
            </a:p>
          </p:txBody>
        </p:sp>
        <p:sp>
          <p:nvSpPr>
            <p:cNvPr id="21" name="Google Shape;273;p14">
              <a:extLst>
                <a:ext uri="{FF2B5EF4-FFF2-40B4-BE49-F238E27FC236}">
                  <a16:creationId xmlns:a16="http://schemas.microsoft.com/office/drawing/2014/main" id="{B310D5C8-D4A7-AE41-E6DB-E9867AA48D92}"/>
                </a:ext>
              </a:extLst>
            </p:cNvPr>
            <p:cNvSpPr/>
            <p:nvPr/>
          </p:nvSpPr>
          <p:spPr>
            <a:xfrm>
              <a:off x="9157608" y="4152576"/>
              <a:ext cx="774497" cy="723032"/>
            </a:xfrm>
            <a:prstGeom prst="ellipse">
              <a:avLst/>
            </a:prstGeom>
            <a:solidFill>
              <a:schemeClr val="accent2"/>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800" b="0" i="0" u="none" strike="noStrike" cap="none">
                <a:solidFill>
                  <a:schemeClr val="lt1"/>
                </a:solidFill>
                <a:latin typeface="Open Sans"/>
                <a:ea typeface="Open Sans"/>
                <a:cs typeface="Open Sans"/>
                <a:sym typeface="Open Sans"/>
              </a:endParaRPr>
            </a:p>
          </p:txBody>
        </p:sp>
        <p:sp>
          <p:nvSpPr>
            <p:cNvPr id="22" name="Google Shape;274;p14">
              <a:extLst>
                <a:ext uri="{FF2B5EF4-FFF2-40B4-BE49-F238E27FC236}">
                  <a16:creationId xmlns:a16="http://schemas.microsoft.com/office/drawing/2014/main" id="{91F87E76-642E-153F-7FA6-C5E7D6C324E8}"/>
                </a:ext>
              </a:extLst>
            </p:cNvPr>
            <p:cNvSpPr txBox="1"/>
            <p:nvPr/>
          </p:nvSpPr>
          <p:spPr>
            <a:xfrm>
              <a:off x="9193106" y="4140533"/>
              <a:ext cx="703500" cy="766003"/>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2200" b="1" i="0" u="none" strike="noStrike" cap="none">
                  <a:solidFill>
                    <a:schemeClr val="lt1"/>
                  </a:solidFill>
                  <a:latin typeface="Open Sans"/>
                  <a:ea typeface="Open Sans"/>
                  <a:cs typeface="Open Sans"/>
                  <a:sym typeface="Open Sans"/>
                </a:rPr>
                <a:t>04</a:t>
              </a:r>
              <a:endParaRPr sz="2200" b="0" i="0" u="none" strike="noStrike" cap="none">
                <a:solidFill>
                  <a:schemeClr val="lt1"/>
                </a:solidFill>
                <a:latin typeface="Open Sans"/>
                <a:ea typeface="Open Sans"/>
                <a:cs typeface="Open Sans"/>
                <a:sym typeface="Open Sans"/>
              </a:endParaRPr>
            </a:p>
          </p:txBody>
        </p:sp>
        <p:sp>
          <p:nvSpPr>
            <p:cNvPr id="23" name="Google Shape;275;p14">
              <a:extLst>
                <a:ext uri="{FF2B5EF4-FFF2-40B4-BE49-F238E27FC236}">
                  <a16:creationId xmlns:a16="http://schemas.microsoft.com/office/drawing/2014/main" id="{0DFB0B66-064E-5C91-8A58-3908CDFE2394}"/>
                </a:ext>
              </a:extLst>
            </p:cNvPr>
            <p:cNvSpPr/>
            <p:nvPr/>
          </p:nvSpPr>
          <p:spPr>
            <a:xfrm>
              <a:off x="10017014" y="5352869"/>
              <a:ext cx="774497" cy="723032"/>
            </a:xfrm>
            <a:prstGeom prst="ellipse">
              <a:avLst/>
            </a:prstGeom>
            <a:solidFill>
              <a:srgbClr val="378589"/>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800" b="0" i="0" u="none" strike="noStrike" cap="none">
                <a:solidFill>
                  <a:schemeClr val="lt1"/>
                </a:solidFill>
                <a:latin typeface="Open Sans"/>
                <a:ea typeface="Open Sans"/>
                <a:cs typeface="Open Sans"/>
                <a:sym typeface="Open Sans"/>
              </a:endParaRPr>
            </a:p>
          </p:txBody>
        </p:sp>
        <p:sp>
          <p:nvSpPr>
            <p:cNvPr id="25" name="Google Shape;276;p14">
              <a:extLst>
                <a:ext uri="{FF2B5EF4-FFF2-40B4-BE49-F238E27FC236}">
                  <a16:creationId xmlns:a16="http://schemas.microsoft.com/office/drawing/2014/main" id="{E307AC81-BB9C-9043-99A7-F2BBB773E678}"/>
                </a:ext>
              </a:extLst>
            </p:cNvPr>
            <p:cNvSpPr txBox="1"/>
            <p:nvPr/>
          </p:nvSpPr>
          <p:spPr>
            <a:xfrm>
              <a:off x="10051707" y="5338167"/>
              <a:ext cx="703500" cy="766003"/>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2200" b="1" i="0" u="none" strike="noStrike" cap="none">
                  <a:solidFill>
                    <a:schemeClr val="lt1"/>
                  </a:solidFill>
                  <a:latin typeface="Open Sans"/>
                  <a:ea typeface="Open Sans"/>
                  <a:cs typeface="Open Sans"/>
                  <a:sym typeface="Open Sans"/>
                </a:rPr>
                <a:t>05</a:t>
              </a:r>
              <a:endParaRPr sz="2200" b="0" i="0" u="none" strike="noStrike" cap="none">
                <a:solidFill>
                  <a:schemeClr val="lt1"/>
                </a:solidFill>
                <a:latin typeface="Open Sans"/>
                <a:ea typeface="Open Sans"/>
                <a:cs typeface="Open Sans"/>
                <a:sym typeface="Open Sans"/>
              </a:endParaRPr>
            </a:p>
          </p:txBody>
        </p:sp>
        <p:sp>
          <p:nvSpPr>
            <p:cNvPr id="26" name="Google Shape;277;p14">
              <a:extLst>
                <a:ext uri="{FF2B5EF4-FFF2-40B4-BE49-F238E27FC236}">
                  <a16:creationId xmlns:a16="http://schemas.microsoft.com/office/drawing/2014/main" id="{BCE3DF9D-D6CD-21B1-16A4-2EE122C5A90D}"/>
                </a:ext>
              </a:extLst>
            </p:cNvPr>
            <p:cNvSpPr txBox="1"/>
            <p:nvPr/>
          </p:nvSpPr>
          <p:spPr>
            <a:xfrm>
              <a:off x="2469438" y="4451395"/>
              <a:ext cx="3646990" cy="63080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Concatenation</a:t>
              </a:r>
              <a:endParaRPr lang="en-US" sz="1400" b="0" i="0" u="none" strike="noStrike" cap="none">
                <a:solidFill>
                  <a:srgbClr val="000000"/>
                </a:solidFill>
                <a:latin typeface="Arial"/>
                <a:ea typeface="Arial"/>
                <a:cs typeface="Arial"/>
                <a:sym typeface="Arial"/>
              </a:endParaRPr>
            </a:p>
          </p:txBody>
        </p:sp>
      </p:grpSp>
      <p:sp>
        <p:nvSpPr>
          <p:cNvPr id="27" name="Text Placeholder 4">
            <a:extLst>
              <a:ext uri="{FF2B5EF4-FFF2-40B4-BE49-F238E27FC236}">
                <a16:creationId xmlns:a16="http://schemas.microsoft.com/office/drawing/2014/main" id="{F90C57EF-B12B-6BF2-5DD7-A09BF4F29913}"/>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These methods provide options for string formatting, allowing developers to choose the best approach for UI presentation, data processing, or other use cases.</a:t>
            </a:r>
          </a:p>
        </p:txBody>
      </p:sp>
    </p:spTree>
    <p:extLst>
      <p:ext uri="{BB962C8B-B14F-4D97-AF65-F5344CB8AC3E}">
        <p14:creationId xmlns:p14="http://schemas.microsoft.com/office/powerpoint/2010/main" val="27947454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Encoding and Decoding</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4851399" y="816324"/>
            <a:ext cx="6564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3462739" y="1512833"/>
            <a:ext cx="9355235"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ensures the secure and reliable transfer of information.</a:t>
            </a:r>
          </a:p>
        </p:txBody>
      </p:sp>
      <p:grpSp>
        <p:nvGrpSpPr>
          <p:cNvPr id="37" name="Group 36">
            <a:extLst>
              <a:ext uri="{FF2B5EF4-FFF2-40B4-BE49-F238E27FC236}">
                <a16:creationId xmlns:a16="http://schemas.microsoft.com/office/drawing/2014/main" id="{B0A1E5D7-CE3B-9B22-490D-DF72C2918750}"/>
              </a:ext>
            </a:extLst>
          </p:cNvPr>
          <p:cNvGrpSpPr/>
          <p:nvPr/>
        </p:nvGrpSpPr>
        <p:grpSpPr>
          <a:xfrm>
            <a:off x="1954631" y="3794865"/>
            <a:ext cx="12346738" cy="3954843"/>
            <a:chOff x="1490648" y="2462148"/>
            <a:chExt cx="13581414" cy="4350327"/>
          </a:xfrm>
        </p:grpSpPr>
        <p:grpSp>
          <p:nvGrpSpPr>
            <p:cNvPr id="28" name="Google Shape;537;p41">
              <a:extLst>
                <a:ext uri="{FF2B5EF4-FFF2-40B4-BE49-F238E27FC236}">
                  <a16:creationId xmlns:a16="http://schemas.microsoft.com/office/drawing/2014/main" id="{BFD5BFC1-FE93-E3C5-A6B6-A688B11E4E39}"/>
                </a:ext>
              </a:extLst>
            </p:cNvPr>
            <p:cNvGrpSpPr/>
            <p:nvPr/>
          </p:nvGrpSpPr>
          <p:grpSpPr>
            <a:xfrm>
              <a:off x="1490648" y="2592884"/>
              <a:ext cx="5918008" cy="4219591"/>
              <a:chOff x="1905705" y="2057509"/>
              <a:chExt cx="5918008" cy="4497322"/>
            </a:xfrm>
          </p:grpSpPr>
          <p:sp>
            <p:nvSpPr>
              <p:cNvPr id="29" name="Google Shape;538;p41">
                <a:extLst>
                  <a:ext uri="{FF2B5EF4-FFF2-40B4-BE49-F238E27FC236}">
                    <a16:creationId xmlns:a16="http://schemas.microsoft.com/office/drawing/2014/main" id="{D83C997C-0A72-BEE0-D5F2-F9E6DCECE7B5}"/>
                  </a:ext>
                </a:extLst>
              </p:cNvPr>
              <p:cNvSpPr txBox="1"/>
              <p:nvPr/>
            </p:nvSpPr>
            <p:spPr>
              <a:xfrm>
                <a:off x="1905705" y="4065192"/>
                <a:ext cx="4470415" cy="1934042"/>
              </a:xfrm>
              <a:prstGeom prst="rect">
                <a:avLst/>
              </a:prstGeom>
              <a:noFill/>
              <a:ln>
                <a:noFill/>
              </a:ln>
            </p:spPr>
            <p:txBody>
              <a:bodyPr spcFirstLastPara="1" wrap="square" lIns="91425" tIns="45700" rIns="91425" bIns="45700" anchor="ctr"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a:solidFill>
                      <a:srgbClr val="404040"/>
                    </a:solidFill>
                    <a:latin typeface="Open Sans" pitchFamily="2" charset="0"/>
                    <a:ea typeface="Open Sans"/>
                    <a:cs typeface="Open Sans"/>
                    <a:sym typeface="Open Sans"/>
                  </a:rPr>
                  <a:t>It transforms special characters in a string into a URL-safe format, reverting it back to its original form</a:t>
                </a:r>
                <a:endParaRPr lang="en-US" sz="2200" b="0" i="0" u="none" strike="noStrike" cap="none">
                  <a:solidFill>
                    <a:srgbClr val="404040"/>
                  </a:solidFill>
                  <a:latin typeface="Open Sans" pitchFamily="2" charset="0"/>
                  <a:ea typeface="Open Sans"/>
                  <a:cs typeface="Open Sans"/>
                  <a:sym typeface="Open Sans"/>
                </a:endParaRPr>
              </a:p>
            </p:txBody>
          </p:sp>
          <p:sp>
            <p:nvSpPr>
              <p:cNvPr id="30" name="Google Shape;539;p41">
                <a:extLst>
                  <a:ext uri="{FF2B5EF4-FFF2-40B4-BE49-F238E27FC236}">
                    <a16:creationId xmlns:a16="http://schemas.microsoft.com/office/drawing/2014/main" id="{AFD2D40C-C932-6357-5328-9028C0ACF897}"/>
                  </a:ext>
                </a:extLst>
              </p:cNvPr>
              <p:cNvSpPr/>
              <p:nvPr/>
            </p:nvSpPr>
            <p:spPr>
              <a:xfrm>
                <a:off x="1905708" y="2057509"/>
                <a:ext cx="5918005" cy="4497322"/>
              </a:xfrm>
              <a:custGeom>
                <a:avLst/>
                <a:gdLst/>
                <a:ahLst/>
                <a:cxnLst/>
                <a:rect l="l" t="t" r="r" b="b"/>
                <a:pathLst>
                  <a:path w="5501366" h="4326328" extrusionOk="0">
                    <a:moveTo>
                      <a:pt x="4383255" y="2049173"/>
                    </a:moveTo>
                    <a:cubicBezTo>
                      <a:pt x="4165640" y="2049173"/>
                      <a:pt x="3967610" y="1866546"/>
                      <a:pt x="3941892" y="1642205"/>
                    </a:cubicBezTo>
                    <a:lnTo>
                      <a:pt x="3818473" y="565716"/>
                    </a:lnTo>
                    <a:cubicBezTo>
                      <a:pt x="3817569" y="415336"/>
                      <a:pt x="3760480" y="273745"/>
                      <a:pt x="3657381" y="166661"/>
                    </a:cubicBezTo>
                    <a:cubicBezTo>
                      <a:pt x="3553463" y="58701"/>
                      <a:pt x="3415800" y="-733"/>
                      <a:pt x="3269772" y="-733"/>
                    </a:cubicBezTo>
                    <a:lnTo>
                      <a:pt x="548170" y="-733"/>
                    </a:lnTo>
                    <a:cubicBezTo>
                      <a:pt x="402114" y="-733"/>
                      <a:pt x="264479" y="58617"/>
                      <a:pt x="160533" y="166661"/>
                    </a:cubicBezTo>
                    <a:cubicBezTo>
                      <a:pt x="56586" y="274706"/>
                      <a:pt x="-559" y="417569"/>
                      <a:pt x="-559" y="569249"/>
                    </a:cubicBezTo>
                    <a:lnTo>
                      <a:pt x="-559" y="3632874"/>
                    </a:lnTo>
                    <a:cubicBezTo>
                      <a:pt x="-559" y="3784554"/>
                      <a:pt x="56671" y="3927530"/>
                      <a:pt x="160533" y="4035462"/>
                    </a:cubicBezTo>
                    <a:cubicBezTo>
                      <a:pt x="264395" y="4143393"/>
                      <a:pt x="402114" y="4202856"/>
                      <a:pt x="548170" y="4202856"/>
                    </a:cubicBezTo>
                    <a:lnTo>
                      <a:pt x="3109161" y="4202856"/>
                    </a:lnTo>
                    <a:cubicBezTo>
                      <a:pt x="3130470" y="4273878"/>
                      <a:pt x="3194370" y="4325596"/>
                      <a:pt x="3269687" y="4325596"/>
                    </a:cubicBezTo>
                    <a:cubicBezTo>
                      <a:pt x="3362357" y="4325596"/>
                      <a:pt x="3437760" y="4247283"/>
                      <a:pt x="3437760" y="4151024"/>
                    </a:cubicBezTo>
                    <a:cubicBezTo>
                      <a:pt x="3437760" y="4054765"/>
                      <a:pt x="3362357" y="3976452"/>
                      <a:pt x="3269687" y="3976452"/>
                    </a:cubicBezTo>
                    <a:cubicBezTo>
                      <a:pt x="3194370" y="3976452"/>
                      <a:pt x="3130470" y="4028170"/>
                      <a:pt x="3109161" y="4099192"/>
                    </a:cubicBezTo>
                    <a:lnTo>
                      <a:pt x="548227" y="4099192"/>
                    </a:lnTo>
                    <a:cubicBezTo>
                      <a:pt x="300654" y="4099192"/>
                      <a:pt x="99233" y="3890055"/>
                      <a:pt x="99233" y="3632874"/>
                    </a:cubicBezTo>
                    <a:lnTo>
                      <a:pt x="99233" y="569136"/>
                    </a:lnTo>
                    <a:cubicBezTo>
                      <a:pt x="99233" y="311955"/>
                      <a:pt x="300654" y="102818"/>
                      <a:pt x="548227" y="102818"/>
                    </a:cubicBezTo>
                    <a:lnTo>
                      <a:pt x="3269829" y="102818"/>
                    </a:lnTo>
                    <a:cubicBezTo>
                      <a:pt x="3517401" y="102818"/>
                      <a:pt x="3718794" y="311955"/>
                      <a:pt x="3718794" y="569136"/>
                    </a:cubicBezTo>
                    <a:lnTo>
                      <a:pt x="3768619" y="569136"/>
                    </a:lnTo>
                    <a:lnTo>
                      <a:pt x="3719161" y="575269"/>
                    </a:lnTo>
                    <a:lnTo>
                      <a:pt x="3842891" y="1654329"/>
                    </a:lnTo>
                    <a:cubicBezTo>
                      <a:pt x="3874375" y="1929202"/>
                      <a:pt x="4116832" y="2152837"/>
                      <a:pt x="4383340" y="2152837"/>
                    </a:cubicBezTo>
                    <a:lnTo>
                      <a:pt x="5500807" y="2152837"/>
                    </a:lnTo>
                    <a:lnTo>
                      <a:pt x="5500807" y="2049173"/>
                    </a:lnTo>
                    <a:close/>
                    <a:moveTo>
                      <a:pt x="3269744" y="4080115"/>
                    </a:moveTo>
                    <a:cubicBezTo>
                      <a:pt x="3307389" y="4080115"/>
                      <a:pt x="3338024" y="4111938"/>
                      <a:pt x="3338024" y="4151024"/>
                    </a:cubicBezTo>
                    <a:cubicBezTo>
                      <a:pt x="3338024" y="4190110"/>
                      <a:pt x="3307389" y="4221961"/>
                      <a:pt x="3269744" y="4221961"/>
                    </a:cubicBezTo>
                    <a:cubicBezTo>
                      <a:pt x="3232099" y="4221961"/>
                      <a:pt x="3201464" y="4190138"/>
                      <a:pt x="3201464" y="4151024"/>
                    </a:cubicBezTo>
                    <a:cubicBezTo>
                      <a:pt x="3201464" y="4111910"/>
                      <a:pt x="3232099" y="4080115"/>
                      <a:pt x="3269744" y="4080115"/>
                    </a:cubicBezTo>
                    <a:close/>
                  </a:path>
                </a:pathLst>
              </a:custGeom>
              <a:solidFill>
                <a:srgbClr val="00AD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 name="Google Shape;540;p41">
                <a:extLst>
                  <a:ext uri="{FF2B5EF4-FFF2-40B4-BE49-F238E27FC236}">
                    <a16:creationId xmlns:a16="http://schemas.microsoft.com/office/drawing/2014/main" id="{CC518FBA-51CB-008C-AA42-E25C19AA9ED2}"/>
                  </a:ext>
                </a:extLst>
              </p:cNvPr>
              <p:cNvSpPr txBox="1"/>
              <p:nvPr/>
            </p:nvSpPr>
            <p:spPr>
              <a:xfrm>
                <a:off x="2605671" y="2449370"/>
                <a:ext cx="2677530" cy="9020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URL encoding and decoding</a:t>
                </a:r>
                <a:endParaRPr lang="en-US"/>
              </a:p>
            </p:txBody>
          </p:sp>
        </p:grpSp>
        <p:grpSp>
          <p:nvGrpSpPr>
            <p:cNvPr id="32" name="Google Shape;541;p41">
              <a:extLst>
                <a:ext uri="{FF2B5EF4-FFF2-40B4-BE49-F238E27FC236}">
                  <a16:creationId xmlns:a16="http://schemas.microsoft.com/office/drawing/2014/main" id="{CDE91A32-0D40-80F5-A0A3-3C1D8360E10A}"/>
                </a:ext>
              </a:extLst>
            </p:cNvPr>
            <p:cNvGrpSpPr/>
            <p:nvPr/>
          </p:nvGrpSpPr>
          <p:grpSpPr>
            <a:xfrm>
              <a:off x="8876347" y="2462148"/>
              <a:ext cx="6195715" cy="4219700"/>
              <a:chOff x="8548278" y="1842401"/>
              <a:chExt cx="5888999" cy="4497439"/>
            </a:xfrm>
          </p:grpSpPr>
          <p:sp>
            <p:nvSpPr>
              <p:cNvPr id="33" name="Google Shape;542;p41">
                <a:extLst>
                  <a:ext uri="{FF2B5EF4-FFF2-40B4-BE49-F238E27FC236}">
                    <a16:creationId xmlns:a16="http://schemas.microsoft.com/office/drawing/2014/main" id="{9F81CDA8-E29B-4620-0E0B-5B5830763C9E}"/>
                  </a:ext>
                </a:extLst>
              </p:cNvPr>
              <p:cNvSpPr txBox="1"/>
              <p:nvPr/>
            </p:nvSpPr>
            <p:spPr>
              <a:xfrm>
                <a:off x="10364445" y="3754487"/>
                <a:ext cx="3985845" cy="1934043"/>
              </a:xfrm>
              <a:prstGeom prst="rect">
                <a:avLst/>
              </a:prstGeom>
              <a:noFill/>
              <a:ln>
                <a:noFill/>
              </a:ln>
            </p:spPr>
            <p:txBody>
              <a:bodyPr spcFirstLastPara="1" wrap="square" lIns="91425" tIns="45700" rIns="91425" bIns="45700" anchor="ctr"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converts binary data to a plain text ASCII format, reverting it to its original binary form.</a:t>
                </a:r>
              </a:p>
            </p:txBody>
          </p:sp>
          <p:sp>
            <p:nvSpPr>
              <p:cNvPr id="34" name="Google Shape;543;p41">
                <a:extLst>
                  <a:ext uri="{FF2B5EF4-FFF2-40B4-BE49-F238E27FC236}">
                    <a16:creationId xmlns:a16="http://schemas.microsoft.com/office/drawing/2014/main" id="{9E41CE40-0F8A-E5FF-7F73-0C3894AB3779}"/>
                  </a:ext>
                </a:extLst>
              </p:cNvPr>
              <p:cNvSpPr/>
              <p:nvPr/>
            </p:nvSpPr>
            <p:spPr>
              <a:xfrm>
                <a:off x="8548278" y="1842401"/>
                <a:ext cx="5888999" cy="4497439"/>
              </a:xfrm>
              <a:custGeom>
                <a:avLst/>
                <a:gdLst/>
                <a:ahLst/>
                <a:cxnLst/>
                <a:rect l="l" t="t" r="r" b="b"/>
                <a:pathLst>
                  <a:path w="5474402" h="4326441" extrusionOk="0">
                    <a:moveTo>
                      <a:pt x="5310750" y="289445"/>
                    </a:moveTo>
                    <a:cubicBezTo>
                      <a:pt x="5206805" y="181485"/>
                      <a:pt x="5069170" y="122051"/>
                      <a:pt x="4923114" y="122051"/>
                    </a:cubicBezTo>
                    <a:lnTo>
                      <a:pt x="2362265" y="122051"/>
                    </a:lnTo>
                    <a:cubicBezTo>
                      <a:pt x="2340956" y="51030"/>
                      <a:pt x="2277056" y="-689"/>
                      <a:pt x="2201738" y="-689"/>
                    </a:cubicBezTo>
                    <a:cubicBezTo>
                      <a:pt x="2109068" y="-689"/>
                      <a:pt x="2033666" y="77624"/>
                      <a:pt x="2033666" y="173883"/>
                    </a:cubicBezTo>
                    <a:cubicBezTo>
                      <a:pt x="2033666" y="270142"/>
                      <a:pt x="2109068" y="348512"/>
                      <a:pt x="2201767" y="348512"/>
                    </a:cubicBezTo>
                    <a:cubicBezTo>
                      <a:pt x="2277084" y="348512"/>
                      <a:pt x="2340984" y="296793"/>
                      <a:pt x="2362293" y="225771"/>
                    </a:cubicBezTo>
                    <a:lnTo>
                      <a:pt x="4923142" y="225771"/>
                    </a:lnTo>
                    <a:cubicBezTo>
                      <a:pt x="5170714" y="225771"/>
                      <a:pt x="5372135" y="434908"/>
                      <a:pt x="5372135" y="692090"/>
                    </a:cubicBezTo>
                    <a:lnTo>
                      <a:pt x="5372135" y="3755827"/>
                    </a:lnTo>
                    <a:cubicBezTo>
                      <a:pt x="5372135" y="4013009"/>
                      <a:pt x="5170714" y="4222146"/>
                      <a:pt x="4923142" y="4222146"/>
                    </a:cubicBezTo>
                    <a:lnTo>
                      <a:pt x="2201540" y="4222146"/>
                    </a:lnTo>
                    <a:cubicBezTo>
                      <a:pt x="1953968" y="4222146"/>
                      <a:pt x="1752575" y="4013009"/>
                      <a:pt x="1752575" y="3755827"/>
                    </a:cubicBezTo>
                    <a:lnTo>
                      <a:pt x="1702750" y="3755827"/>
                    </a:lnTo>
                    <a:lnTo>
                      <a:pt x="1752236" y="3750175"/>
                    </a:lnTo>
                    <a:lnTo>
                      <a:pt x="1637041" y="2671511"/>
                    </a:lnTo>
                    <a:cubicBezTo>
                      <a:pt x="1607621" y="2396185"/>
                      <a:pt x="1366718" y="2172183"/>
                      <a:pt x="1100069" y="2172183"/>
                    </a:cubicBezTo>
                    <a:lnTo>
                      <a:pt x="-2504" y="2172183"/>
                    </a:lnTo>
                    <a:lnTo>
                      <a:pt x="-2504" y="2275847"/>
                    </a:lnTo>
                    <a:lnTo>
                      <a:pt x="1100069" y="2275847"/>
                    </a:lnTo>
                    <a:cubicBezTo>
                      <a:pt x="1317515" y="2275847"/>
                      <a:pt x="1513934" y="2458474"/>
                      <a:pt x="1537900" y="2682815"/>
                    </a:cubicBezTo>
                    <a:lnTo>
                      <a:pt x="1652868" y="3759162"/>
                    </a:lnTo>
                    <a:cubicBezTo>
                      <a:pt x="1653716" y="3909571"/>
                      <a:pt x="1710833" y="4051219"/>
                      <a:pt x="1813960" y="4158359"/>
                    </a:cubicBezTo>
                    <a:cubicBezTo>
                      <a:pt x="1917878" y="4266318"/>
                      <a:pt x="2055541" y="4325753"/>
                      <a:pt x="2201569" y="4325753"/>
                    </a:cubicBezTo>
                    <a:lnTo>
                      <a:pt x="4923171" y="4325753"/>
                    </a:lnTo>
                    <a:cubicBezTo>
                      <a:pt x="5069226" y="4325753"/>
                      <a:pt x="5206861" y="4266403"/>
                      <a:pt x="5310807" y="4158359"/>
                    </a:cubicBezTo>
                    <a:cubicBezTo>
                      <a:pt x="5414754" y="4050314"/>
                      <a:pt x="5471899" y="3907451"/>
                      <a:pt x="5471899" y="3755771"/>
                    </a:cubicBezTo>
                    <a:lnTo>
                      <a:pt x="5471899" y="692090"/>
                    </a:lnTo>
                    <a:cubicBezTo>
                      <a:pt x="5471899" y="540409"/>
                      <a:pt x="5414669" y="397433"/>
                      <a:pt x="5310750" y="289445"/>
                    </a:cubicBezTo>
                    <a:close/>
                    <a:moveTo>
                      <a:pt x="2201767" y="244848"/>
                    </a:moveTo>
                    <a:cubicBezTo>
                      <a:pt x="2164122" y="244848"/>
                      <a:pt x="2133487" y="213054"/>
                      <a:pt x="2133487" y="173940"/>
                    </a:cubicBezTo>
                    <a:cubicBezTo>
                      <a:pt x="2133487" y="134825"/>
                      <a:pt x="2164094" y="102918"/>
                      <a:pt x="2201767" y="102918"/>
                    </a:cubicBezTo>
                    <a:cubicBezTo>
                      <a:pt x="2239440" y="102918"/>
                      <a:pt x="2270047" y="134741"/>
                      <a:pt x="2270047" y="173855"/>
                    </a:cubicBezTo>
                    <a:cubicBezTo>
                      <a:pt x="2270047" y="212969"/>
                      <a:pt x="2239383" y="244848"/>
                      <a:pt x="2201767" y="244848"/>
                    </a:cubicBezTo>
                    <a:close/>
                  </a:path>
                </a:pathLst>
              </a:custGeom>
              <a:solidFill>
                <a:srgbClr val="FBAB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 name="Google Shape;544;p41">
                <a:extLst>
                  <a:ext uri="{FF2B5EF4-FFF2-40B4-BE49-F238E27FC236}">
                    <a16:creationId xmlns:a16="http://schemas.microsoft.com/office/drawing/2014/main" id="{65ECBC86-3D0C-AD30-777E-915944457E63}"/>
                  </a:ext>
                </a:extLst>
              </p:cNvPr>
              <p:cNvSpPr txBox="1"/>
              <p:nvPr/>
            </p:nvSpPr>
            <p:spPr>
              <a:xfrm>
                <a:off x="10779779" y="2433978"/>
                <a:ext cx="2677531" cy="9020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Base64 encoding and decoding</a:t>
                </a:r>
                <a:endParaRPr lang="en-US" sz="2200"/>
              </a:p>
            </p:txBody>
          </p:sp>
        </p:grpSp>
        <p:pic>
          <p:nvPicPr>
            <p:cNvPr id="36" name="Google Shape;545;p41">
              <a:extLst>
                <a:ext uri="{FF2B5EF4-FFF2-40B4-BE49-F238E27FC236}">
                  <a16:creationId xmlns:a16="http://schemas.microsoft.com/office/drawing/2014/main" id="{63DB428D-51AF-CE05-71C0-5A6DB818E41A}"/>
                </a:ext>
              </a:extLst>
            </p:cNvPr>
            <p:cNvPicPr preferRelativeResize="0"/>
            <p:nvPr/>
          </p:nvPicPr>
          <p:blipFill rotWithShape="1">
            <a:blip r:embed="rId3">
              <a:alphaModFix/>
            </a:blip>
            <a:srcRect/>
            <a:stretch/>
          </p:blipFill>
          <p:spPr>
            <a:xfrm>
              <a:off x="7547056" y="4003504"/>
              <a:ext cx="1218571" cy="1218571"/>
            </a:xfrm>
            <a:prstGeom prst="rect">
              <a:avLst/>
            </a:prstGeom>
            <a:noFill/>
            <a:ln>
              <a:noFill/>
            </a:ln>
          </p:spPr>
        </p:pic>
      </p:grpSp>
      <p:sp>
        <p:nvSpPr>
          <p:cNvPr id="39" name="Rectangle 38">
            <a:extLst>
              <a:ext uri="{FF2B5EF4-FFF2-40B4-BE49-F238E27FC236}">
                <a16:creationId xmlns:a16="http://schemas.microsoft.com/office/drawing/2014/main" id="{B093EED6-172F-D20A-6914-EB5E9BC71538}"/>
              </a:ext>
            </a:extLst>
          </p:cNvPr>
          <p:cNvSpPr/>
          <p:nvPr/>
        </p:nvSpPr>
        <p:spPr>
          <a:xfrm>
            <a:off x="2867343" y="2847725"/>
            <a:ext cx="10137457" cy="457176"/>
          </a:xfrm>
          <a:prstGeom prst="rect">
            <a:avLst/>
          </a:prstGeom>
        </p:spPr>
        <p:txBody>
          <a:bodyPr wrap="square">
            <a:spAutoFit/>
          </a:bodyPr>
          <a:lstStyle/>
          <a:p>
            <a:pPr algn="ctr">
              <a:lnSpc>
                <a:spcPct val="115000"/>
              </a:lnSpc>
            </a:pPr>
            <a:r>
              <a:rPr lang="en-US" sz="2200">
                <a:solidFill>
                  <a:srgbClr val="404040"/>
                </a:solidFill>
                <a:latin typeface="Open Sans" pitchFamily="2" charset="0"/>
              </a:rPr>
              <a:t>The following are the two ways of string encoding and decoding: </a:t>
            </a:r>
          </a:p>
        </p:txBody>
      </p:sp>
    </p:spTree>
    <p:extLst>
      <p:ext uri="{BB962C8B-B14F-4D97-AF65-F5344CB8AC3E}">
        <p14:creationId xmlns:p14="http://schemas.microsoft.com/office/powerpoint/2010/main" val="12410810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URL Encoding and Decoding</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067299" y="816324"/>
            <a:ext cx="6127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URL encoding prevents special characters in data from disrupting the URL structure by converting them into a safe format, often done using the encodeURIComponent function in JavaScript.</a:t>
            </a:r>
          </a:p>
        </p:txBody>
      </p:sp>
      <p:grpSp>
        <p:nvGrpSpPr>
          <p:cNvPr id="20" name="Group 19">
            <a:extLst>
              <a:ext uri="{FF2B5EF4-FFF2-40B4-BE49-F238E27FC236}">
                <a16:creationId xmlns:a16="http://schemas.microsoft.com/office/drawing/2014/main" id="{FC051C8A-59AF-1D58-F7AC-B07E1E74B326}"/>
              </a:ext>
            </a:extLst>
          </p:cNvPr>
          <p:cNvGrpSpPr/>
          <p:nvPr/>
        </p:nvGrpSpPr>
        <p:grpSpPr>
          <a:xfrm>
            <a:off x="1435555" y="3337967"/>
            <a:ext cx="13398347" cy="3066499"/>
            <a:chOff x="1435555" y="2924236"/>
            <a:chExt cx="13398347" cy="3066499"/>
          </a:xfrm>
        </p:grpSpPr>
        <p:grpSp>
          <p:nvGrpSpPr>
            <p:cNvPr id="5" name="Google Shape;689;p84">
              <a:extLst>
                <a:ext uri="{FF2B5EF4-FFF2-40B4-BE49-F238E27FC236}">
                  <a16:creationId xmlns:a16="http://schemas.microsoft.com/office/drawing/2014/main" id="{1C2C633B-99F7-99AE-A978-1B74518D5205}"/>
                </a:ext>
              </a:extLst>
            </p:cNvPr>
            <p:cNvGrpSpPr/>
            <p:nvPr/>
          </p:nvGrpSpPr>
          <p:grpSpPr>
            <a:xfrm>
              <a:off x="1435555" y="2924236"/>
              <a:ext cx="6271746" cy="3066499"/>
              <a:chOff x="5103801" y="2842829"/>
              <a:chExt cx="6048395" cy="1337198"/>
            </a:xfrm>
          </p:grpSpPr>
          <p:sp>
            <p:nvSpPr>
              <p:cNvPr id="6" name="Google Shape;690;p84">
                <a:extLst>
                  <a:ext uri="{FF2B5EF4-FFF2-40B4-BE49-F238E27FC236}">
                    <a16:creationId xmlns:a16="http://schemas.microsoft.com/office/drawing/2014/main" id="{8D62BD27-AFC7-1240-CB57-CD7F66F138F9}"/>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lt1"/>
                    </a:solidFill>
                    <a:latin typeface="Courier New"/>
                    <a:ea typeface="Courier New"/>
                    <a:cs typeface="Courier New"/>
                    <a:sym typeface="Courier New"/>
                  </a:rPr>
                  <a:t>let originalString = "Hello, World!";</a:t>
                </a:r>
              </a:p>
              <a:p>
                <a:pPr marL="0" marR="0" lvl="0" indent="0" algn="l" rtl="0">
                  <a:lnSpc>
                    <a:spcPct val="100000"/>
                  </a:lnSpc>
                  <a:spcBef>
                    <a:spcPts val="0"/>
                  </a:spcBef>
                  <a:spcAft>
                    <a:spcPts val="0"/>
                  </a:spcAft>
                  <a:buClr>
                    <a:srgbClr val="000000"/>
                  </a:buClr>
                  <a:buSzPts val="1400"/>
                  <a:buFont typeface="Arial"/>
                  <a:buNone/>
                </a:pPr>
                <a:endParaRPr lang="en-US" sz="160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lt1"/>
                    </a:solidFill>
                    <a:latin typeface="Courier New"/>
                    <a:ea typeface="Courier New"/>
                    <a:cs typeface="Courier New"/>
                    <a:sym typeface="Courier New"/>
                  </a:rPr>
                  <a:t>let </a:t>
                </a:r>
                <a:r>
                  <a:rPr lang="en-US" sz="1600" i="0" u="none" strike="noStrike" cap="none" err="1">
                    <a:solidFill>
                      <a:schemeClr val="lt1"/>
                    </a:solidFill>
                    <a:latin typeface="Courier New"/>
                    <a:ea typeface="Courier New"/>
                    <a:cs typeface="Courier New"/>
                    <a:sym typeface="Courier New"/>
                  </a:rPr>
                  <a:t>encodedString</a:t>
                </a:r>
                <a:r>
                  <a:rPr lang="en-US" sz="1600" i="0" u="none" strike="noStrike" cap="none">
                    <a:solidFill>
                      <a:schemeClr val="lt1"/>
                    </a:solidFill>
                    <a:latin typeface="Courier New"/>
                    <a:ea typeface="Courier New"/>
                    <a:cs typeface="Courier New"/>
                    <a:sym typeface="Courier New"/>
                  </a:rPr>
                  <a:t> = </a:t>
                </a:r>
                <a:r>
                  <a:rPr lang="en-US" sz="1600" i="0" u="none" strike="noStrike" cap="none" err="1">
                    <a:solidFill>
                      <a:schemeClr val="lt1"/>
                    </a:solidFill>
                    <a:latin typeface="Courier New"/>
                    <a:ea typeface="Courier New"/>
                    <a:cs typeface="Courier New"/>
                    <a:sym typeface="Courier New"/>
                  </a:rPr>
                  <a:t>encodeURIComponent</a:t>
                </a:r>
                <a:r>
                  <a:rPr lang="en-US" sz="1600" i="0" u="none" strike="noStrike" cap="none">
                    <a:solidFill>
                      <a:schemeClr val="lt1"/>
                    </a:solidFill>
                    <a:latin typeface="Courier New"/>
                    <a:ea typeface="Courier New"/>
                    <a:cs typeface="Courier New"/>
                    <a:sym typeface="Courier New"/>
                  </a:rPr>
                  <a:t>(originalString);</a:t>
                </a:r>
              </a:p>
              <a:p>
                <a:pPr marL="0" marR="0" lvl="0" indent="0" algn="l" rtl="0">
                  <a:lnSpc>
                    <a:spcPct val="100000"/>
                  </a:lnSpc>
                  <a:spcBef>
                    <a:spcPts val="0"/>
                  </a:spcBef>
                  <a:spcAft>
                    <a:spcPts val="0"/>
                  </a:spcAft>
                  <a:buClr>
                    <a:srgbClr val="000000"/>
                  </a:buClr>
                  <a:buSzPts val="1400"/>
                  <a:buFont typeface="Arial"/>
                  <a:buNone/>
                </a:pPr>
                <a:endParaRPr lang="en-US" sz="160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lt1"/>
                    </a:solidFill>
                    <a:latin typeface="Courier New"/>
                    <a:ea typeface="Courier New"/>
                    <a:cs typeface="Courier New"/>
                    <a:sym typeface="Courier New"/>
                  </a:rPr>
                  <a:t>console.log(</a:t>
                </a:r>
                <a:r>
                  <a:rPr lang="en-US" sz="1600" i="0" u="none" strike="noStrike" cap="none" err="1">
                    <a:solidFill>
                      <a:schemeClr val="lt1"/>
                    </a:solidFill>
                    <a:latin typeface="Courier New"/>
                    <a:ea typeface="Courier New"/>
                    <a:cs typeface="Courier New"/>
                    <a:sym typeface="Courier New"/>
                  </a:rPr>
                  <a:t>encodedString</a:t>
                </a:r>
                <a:r>
                  <a:rPr lang="en-US" sz="1600"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400"/>
                  <a:buFont typeface="Arial"/>
                  <a:buNone/>
                </a:pPr>
                <a:endParaRPr lang="en-US" sz="160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accent6">
                        <a:lumMod val="60000"/>
                        <a:lumOff val="40000"/>
                      </a:schemeClr>
                    </a:solidFill>
                    <a:latin typeface="Courier New"/>
                    <a:ea typeface="Courier New"/>
                    <a:cs typeface="Courier New"/>
                    <a:sym typeface="Courier New"/>
                  </a:rPr>
                  <a:t>// Output: "Hello%2C%20World%21"</a:t>
                </a:r>
              </a:p>
            </p:txBody>
          </p:sp>
          <p:sp>
            <p:nvSpPr>
              <p:cNvPr id="7" name="Google Shape;691;p84">
                <a:extLst>
                  <a:ext uri="{FF2B5EF4-FFF2-40B4-BE49-F238E27FC236}">
                    <a16:creationId xmlns:a16="http://schemas.microsoft.com/office/drawing/2014/main" id="{2AD655F1-7677-4FA2-6C68-2493C1BDA798}"/>
                  </a:ext>
                </a:extLst>
              </p:cNvPr>
              <p:cNvSpPr/>
              <p:nvPr/>
            </p:nvSpPr>
            <p:spPr>
              <a:xfrm>
                <a:off x="5103801" y="2842829"/>
                <a:ext cx="6048395" cy="1957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IN" sz="2200" b="1" i="0" u="none" strike="noStrike" cap="none">
                    <a:solidFill>
                      <a:srgbClr val="404040"/>
                    </a:solidFill>
                    <a:latin typeface="Open Sans" pitchFamily="2" charset="0"/>
                    <a:ea typeface="Arial"/>
                    <a:cs typeface="Arial"/>
                    <a:sym typeface="Arial"/>
                  </a:rPr>
                  <a:t>URL Encoding</a:t>
                </a:r>
                <a:endParaRPr sz="2200" b="1" i="0" u="none" strike="noStrike" cap="none">
                  <a:solidFill>
                    <a:srgbClr val="404040"/>
                  </a:solidFill>
                  <a:latin typeface="Open Sans" pitchFamily="2" charset="0"/>
                  <a:ea typeface="Arial"/>
                  <a:cs typeface="Arial"/>
                  <a:sym typeface="Arial"/>
                </a:endParaRPr>
              </a:p>
            </p:txBody>
          </p:sp>
          <p:sp>
            <p:nvSpPr>
              <p:cNvPr id="8" name="Google Shape;692;p84">
                <a:extLst>
                  <a:ext uri="{FF2B5EF4-FFF2-40B4-BE49-F238E27FC236}">
                    <a16:creationId xmlns:a16="http://schemas.microsoft.com/office/drawing/2014/main" id="{E0B8F1B1-89AC-639C-4D31-501C83917B76}"/>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 name="Google Shape;689;p84">
              <a:extLst>
                <a:ext uri="{FF2B5EF4-FFF2-40B4-BE49-F238E27FC236}">
                  <a16:creationId xmlns:a16="http://schemas.microsoft.com/office/drawing/2014/main" id="{04ACF604-B966-9693-B885-CE398595F7C7}"/>
                </a:ext>
              </a:extLst>
            </p:cNvPr>
            <p:cNvGrpSpPr/>
            <p:nvPr/>
          </p:nvGrpSpPr>
          <p:grpSpPr>
            <a:xfrm>
              <a:off x="8562156" y="2924236"/>
              <a:ext cx="6271746" cy="3066499"/>
              <a:chOff x="5103801" y="2842829"/>
              <a:chExt cx="6048395" cy="1337198"/>
            </a:xfrm>
          </p:grpSpPr>
          <p:sp>
            <p:nvSpPr>
              <p:cNvPr id="16" name="Google Shape;690;p84">
                <a:extLst>
                  <a:ext uri="{FF2B5EF4-FFF2-40B4-BE49-F238E27FC236}">
                    <a16:creationId xmlns:a16="http://schemas.microsoft.com/office/drawing/2014/main" id="{62161223-D1C3-2E98-C724-4AFA85A9BD2A}"/>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lt1"/>
                    </a:solidFill>
                    <a:latin typeface="Courier New"/>
                    <a:ea typeface="Courier New"/>
                    <a:cs typeface="Courier New"/>
                    <a:sym typeface="Courier New"/>
                  </a:rPr>
                  <a:t>let </a:t>
                </a:r>
                <a:r>
                  <a:rPr lang="en-US" sz="1600" i="0" u="none" strike="noStrike" cap="none" err="1">
                    <a:solidFill>
                      <a:schemeClr val="lt1"/>
                    </a:solidFill>
                    <a:latin typeface="Courier New"/>
                    <a:ea typeface="Courier New"/>
                    <a:cs typeface="Courier New"/>
                    <a:sym typeface="Courier New"/>
                  </a:rPr>
                  <a:t>decodedString</a:t>
                </a:r>
                <a:r>
                  <a:rPr lang="en-US" sz="1600" i="0" u="none" strike="noStrike" cap="none">
                    <a:solidFill>
                      <a:schemeClr val="lt1"/>
                    </a:solidFill>
                    <a:latin typeface="Courier New"/>
                    <a:ea typeface="Courier New"/>
                    <a:cs typeface="Courier New"/>
                    <a:sym typeface="Courier New"/>
                  </a:rPr>
                  <a:t> = </a:t>
                </a:r>
                <a:r>
                  <a:rPr lang="en-US" sz="1600" i="0" u="none" strike="noStrike" cap="none" err="1">
                    <a:solidFill>
                      <a:schemeClr val="lt1"/>
                    </a:solidFill>
                    <a:latin typeface="Courier New"/>
                    <a:ea typeface="Courier New"/>
                    <a:cs typeface="Courier New"/>
                    <a:sym typeface="Courier New"/>
                  </a:rPr>
                  <a:t>decodeURIComponent</a:t>
                </a:r>
                <a:r>
                  <a:rPr lang="en-US" sz="1600" i="0" u="none" strike="noStrike" cap="none">
                    <a:solidFill>
                      <a:schemeClr val="lt1"/>
                    </a:solidFill>
                    <a:latin typeface="Courier New"/>
                    <a:ea typeface="Courier New"/>
                    <a:cs typeface="Courier New"/>
                    <a:sym typeface="Courier New"/>
                  </a:rPr>
                  <a:t>(</a:t>
                </a:r>
                <a:r>
                  <a:rPr lang="en-US" sz="1600" i="0" u="none" strike="noStrike" cap="none" err="1">
                    <a:solidFill>
                      <a:schemeClr val="lt1"/>
                    </a:solidFill>
                    <a:latin typeface="Courier New"/>
                    <a:ea typeface="Courier New"/>
                    <a:cs typeface="Courier New"/>
                    <a:sym typeface="Courier New"/>
                  </a:rPr>
                  <a:t>encodedString</a:t>
                </a:r>
                <a:r>
                  <a:rPr lang="en-US" sz="1600"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400"/>
                  <a:buFont typeface="Arial"/>
                  <a:buNone/>
                </a:pPr>
                <a:endParaRPr lang="en-US" sz="160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lt1"/>
                    </a:solidFill>
                    <a:latin typeface="Courier New"/>
                    <a:ea typeface="Courier New"/>
                    <a:cs typeface="Courier New"/>
                    <a:sym typeface="Courier New"/>
                  </a:rPr>
                  <a:t>console.log(</a:t>
                </a:r>
                <a:r>
                  <a:rPr lang="en-US" sz="1600" i="0" u="none" strike="noStrike" cap="none" err="1">
                    <a:solidFill>
                      <a:schemeClr val="lt1"/>
                    </a:solidFill>
                    <a:latin typeface="Courier New"/>
                    <a:ea typeface="Courier New"/>
                    <a:cs typeface="Courier New"/>
                    <a:sym typeface="Courier New"/>
                  </a:rPr>
                  <a:t>decodedString</a:t>
                </a:r>
                <a:r>
                  <a:rPr lang="en-US" sz="1600"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400"/>
                  <a:buFont typeface="Arial"/>
                  <a:buNone/>
                </a:pPr>
                <a:endParaRPr lang="en-US" sz="160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accent6">
                        <a:lumMod val="60000"/>
                        <a:lumOff val="40000"/>
                      </a:schemeClr>
                    </a:solidFill>
                    <a:latin typeface="Courier New"/>
                    <a:ea typeface="Courier New"/>
                    <a:cs typeface="Courier New"/>
                    <a:sym typeface="Courier New"/>
                  </a:rPr>
                  <a:t>// Output: "Hello, World!"</a:t>
                </a:r>
              </a:p>
            </p:txBody>
          </p:sp>
          <p:sp>
            <p:nvSpPr>
              <p:cNvPr id="17" name="Google Shape;691;p84">
                <a:extLst>
                  <a:ext uri="{FF2B5EF4-FFF2-40B4-BE49-F238E27FC236}">
                    <a16:creationId xmlns:a16="http://schemas.microsoft.com/office/drawing/2014/main" id="{D11AA1C4-6CF9-BF2D-8D1F-D853A69ADE79}"/>
                  </a:ext>
                </a:extLst>
              </p:cNvPr>
              <p:cNvSpPr/>
              <p:nvPr/>
            </p:nvSpPr>
            <p:spPr>
              <a:xfrm>
                <a:off x="5103801" y="2842829"/>
                <a:ext cx="6048395" cy="1957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US" sz="2200" b="1" i="0">
                    <a:solidFill>
                      <a:srgbClr val="404040"/>
                    </a:solidFill>
                    <a:effectLst/>
                    <a:latin typeface="Open Sans" pitchFamily="2" charset="0"/>
                  </a:rPr>
                  <a:t>URL Decoding</a:t>
                </a:r>
                <a:endParaRPr sz="2200" b="0" i="0" u="none" strike="noStrike" cap="none">
                  <a:solidFill>
                    <a:srgbClr val="404040"/>
                  </a:solidFill>
                  <a:latin typeface="Open Sans" pitchFamily="2" charset="0"/>
                  <a:ea typeface="Arial"/>
                  <a:cs typeface="Arial"/>
                  <a:sym typeface="Arial"/>
                </a:endParaRPr>
              </a:p>
            </p:txBody>
          </p:sp>
          <p:sp>
            <p:nvSpPr>
              <p:cNvPr id="18" name="Google Shape;692;p84">
                <a:extLst>
                  <a:ext uri="{FF2B5EF4-FFF2-40B4-BE49-F238E27FC236}">
                    <a16:creationId xmlns:a16="http://schemas.microsoft.com/office/drawing/2014/main" id="{7C1FB0EB-77AB-17C5-ADAF-6D73976DBCE7}"/>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 name="Text Placeholder 4">
            <a:extLst>
              <a:ext uri="{FF2B5EF4-FFF2-40B4-BE49-F238E27FC236}">
                <a16:creationId xmlns:a16="http://schemas.microsoft.com/office/drawing/2014/main" id="{7C8D4F8A-F331-7C2A-4B66-5D99427637C4}"/>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Upon receiving the encoded string, URL decoding is necessary to revert it to its original form using the </a:t>
            </a:r>
            <a:r>
              <a:rPr lang="en-US" b="0" i="0" err="1">
                <a:solidFill>
                  <a:srgbClr val="404040"/>
                </a:solidFill>
                <a:effectLst/>
                <a:latin typeface="Open Sans" pitchFamily="2" charset="0"/>
                <a:ea typeface="Arial" panose="020B0604020202020204" pitchFamily="34" charset="0"/>
                <a:cs typeface="Arial" panose="020B0604020202020204" pitchFamily="34" charset="0"/>
              </a:rPr>
              <a:t>decodeURIComponent</a:t>
            </a:r>
            <a:r>
              <a:rPr lang="en-US" b="0" i="0">
                <a:solidFill>
                  <a:srgbClr val="404040"/>
                </a:solidFill>
                <a:effectLst/>
                <a:latin typeface="Open Sans" pitchFamily="2" charset="0"/>
                <a:ea typeface="Arial" panose="020B0604020202020204" pitchFamily="34" charset="0"/>
                <a:cs typeface="Arial" panose="020B0604020202020204" pitchFamily="34" charset="0"/>
              </a:rPr>
              <a:t> function.</a:t>
            </a:r>
          </a:p>
        </p:txBody>
      </p:sp>
    </p:spTree>
    <p:extLst>
      <p:ext uri="{BB962C8B-B14F-4D97-AF65-F5344CB8AC3E}">
        <p14:creationId xmlns:p14="http://schemas.microsoft.com/office/powerpoint/2010/main" val="1401001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Base64 Encoding and Decoding</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4724400" y="816324"/>
            <a:ext cx="6804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Base64 encoding is commonly employed for encoding binary data, such as images or files, into ASCII text format. In JavaScript, the btoa function is used for Base64 encoding.</a:t>
            </a:r>
          </a:p>
        </p:txBody>
      </p:sp>
      <p:grpSp>
        <p:nvGrpSpPr>
          <p:cNvPr id="20" name="Group 19">
            <a:extLst>
              <a:ext uri="{FF2B5EF4-FFF2-40B4-BE49-F238E27FC236}">
                <a16:creationId xmlns:a16="http://schemas.microsoft.com/office/drawing/2014/main" id="{FC051C8A-59AF-1D58-F7AC-B07E1E74B326}"/>
              </a:ext>
            </a:extLst>
          </p:cNvPr>
          <p:cNvGrpSpPr/>
          <p:nvPr/>
        </p:nvGrpSpPr>
        <p:grpSpPr>
          <a:xfrm>
            <a:off x="1435555" y="3337967"/>
            <a:ext cx="13398347" cy="3066499"/>
            <a:chOff x="1435555" y="2924236"/>
            <a:chExt cx="13398347" cy="3066499"/>
          </a:xfrm>
        </p:grpSpPr>
        <p:grpSp>
          <p:nvGrpSpPr>
            <p:cNvPr id="5" name="Google Shape;689;p84">
              <a:extLst>
                <a:ext uri="{FF2B5EF4-FFF2-40B4-BE49-F238E27FC236}">
                  <a16:creationId xmlns:a16="http://schemas.microsoft.com/office/drawing/2014/main" id="{1C2C633B-99F7-99AE-A978-1B74518D5205}"/>
                </a:ext>
              </a:extLst>
            </p:cNvPr>
            <p:cNvGrpSpPr/>
            <p:nvPr/>
          </p:nvGrpSpPr>
          <p:grpSpPr>
            <a:xfrm>
              <a:off x="1435555" y="2924236"/>
              <a:ext cx="6271746" cy="3066499"/>
              <a:chOff x="5103801" y="2842829"/>
              <a:chExt cx="6048395" cy="1337198"/>
            </a:xfrm>
          </p:grpSpPr>
          <p:sp>
            <p:nvSpPr>
              <p:cNvPr id="6" name="Google Shape;690;p84">
                <a:extLst>
                  <a:ext uri="{FF2B5EF4-FFF2-40B4-BE49-F238E27FC236}">
                    <a16:creationId xmlns:a16="http://schemas.microsoft.com/office/drawing/2014/main" id="{8D62BD27-AFC7-1240-CB57-CD7F66F138F9}"/>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lt1"/>
                    </a:solidFill>
                    <a:latin typeface="Courier New"/>
                    <a:ea typeface="Courier New"/>
                    <a:cs typeface="Courier New"/>
                    <a:sym typeface="Courier New"/>
                  </a:rPr>
                  <a:t>let </a:t>
                </a:r>
                <a:r>
                  <a:rPr lang="en-US" sz="1600" i="0" u="none" strike="noStrike" cap="none" err="1">
                    <a:solidFill>
                      <a:schemeClr val="lt1"/>
                    </a:solidFill>
                    <a:latin typeface="Courier New"/>
                    <a:ea typeface="Courier New"/>
                    <a:cs typeface="Courier New"/>
                    <a:sym typeface="Courier New"/>
                  </a:rPr>
                  <a:t>binaryData</a:t>
                </a:r>
                <a:r>
                  <a:rPr lang="en-US" sz="1600" i="0" u="none" strike="noStrike" cap="none">
                    <a:solidFill>
                      <a:schemeClr val="lt1"/>
                    </a:solidFill>
                    <a:latin typeface="Courier New"/>
                    <a:ea typeface="Courier New"/>
                    <a:cs typeface="Courier New"/>
                    <a:sym typeface="Courier New"/>
                  </a:rPr>
                  <a:t> = "This is binary data.";</a:t>
                </a:r>
              </a:p>
              <a:p>
                <a:pPr marL="0" marR="0" lvl="0" indent="0" algn="l" rtl="0">
                  <a:lnSpc>
                    <a:spcPct val="100000"/>
                  </a:lnSpc>
                  <a:spcBef>
                    <a:spcPts val="0"/>
                  </a:spcBef>
                  <a:spcAft>
                    <a:spcPts val="0"/>
                  </a:spcAft>
                  <a:buClr>
                    <a:srgbClr val="000000"/>
                  </a:buClr>
                  <a:buSzPts val="1400"/>
                  <a:buFont typeface="Arial"/>
                  <a:buNone/>
                </a:pPr>
                <a:endParaRPr lang="en-US" sz="160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lt1"/>
                    </a:solidFill>
                    <a:latin typeface="Courier New"/>
                    <a:ea typeface="Courier New"/>
                    <a:cs typeface="Courier New"/>
                    <a:sym typeface="Courier New"/>
                  </a:rPr>
                  <a:t>let base64Encoded = </a:t>
                </a:r>
                <a:r>
                  <a:rPr lang="en-US" sz="1600" i="0" u="none" strike="noStrike" cap="none" err="1">
                    <a:solidFill>
                      <a:schemeClr val="lt1"/>
                    </a:solidFill>
                    <a:latin typeface="Courier New"/>
                    <a:ea typeface="Courier New"/>
                    <a:cs typeface="Courier New"/>
                    <a:sym typeface="Courier New"/>
                  </a:rPr>
                  <a:t>btoa</a:t>
                </a:r>
                <a:r>
                  <a:rPr lang="en-US" sz="1600" i="0" u="none" strike="noStrike" cap="none">
                    <a:solidFill>
                      <a:schemeClr val="lt1"/>
                    </a:solidFill>
                    <a:latin typeface="Courier New"/>
                    <a:ea typeface="Courier New"/>
                    <a:cs typeface="Courier New"/>
                    <a:sym typeface="Courier New"/>
                  </a:rPr>
                  <a:t>(</a:t>
                </a:r>
                <a:r>
                  <a:rPr lang="en-US" sz="1600" i="0" u="none" strike="noStrike" cap="none" err="1">
                    <a:solidFill>
                      <a:schemeClr val="lt1"/>
                    </a:solidFill>
                    <a:latin typeface="Courier New"/>
                    <a:ea typeface="Courier New"/>
                    <a:cs typeface="Courier New"/>
                    <a:sym typeface="Courier New"/>
                  </a:rPr>
                  <a:t>binaryData</a:t>
                </a:r>
                <a:r>
                  <a:rPr lang="en-US" sz="1600"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400"/>
                  <a:buFont typeface="Arial"/>
                  <a:buNone/>
                </a:pPr>
                <a:endParaRPr lang="en-US" sz="160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lt1"/>
                    </a:solidFill>
                    <a:latin typeface="Courier New"/>
                    <a:ea typeface="Courier New"/>
                    <a:cs typeface="Courier New"/>
                    <a:sym typeface="Courier New"/>
                  </a:rPr>
                  <a:t>console.log(base64Encoded);</a:t>
                </a:r>
              </a:p>
              <a:p>
                <a:pPr marL="0" marR="0" lvl="0" indent="0" algn="l" rtl="0">
                  <a:lnSpc>
                    <a:spcPct val="100000"/>
                  </a:lnSpc>
                  <a:spcBef>
                    <a:spcPts val="0"/>
                  </a:spcBef>
                  <a:spcAft>
                    <a:spcPts val="0"/>
                  </a:spcAft>
                  <a:buClr>
                    <a:srgbClr val="000000"/>
                  </a:buClr>
                  <a:buSzPts val="1400"/>
                  <a:buFont typeface="Arial"/>
                  <a:buNone/>
                </a:pPr>
                <a:endParaRPr lang="en-US" sz="160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accent6">
                        <a:lumMod val="60000"/>
                        <a:lumOff val="40000"/>
                      </a:schemeClr>
                    </a:solidFill>
                    <a:latin typeface="Courier New"/>
                    <a:ea typeface="Courier New"/>
                    <a:cs typeface="Courier New"/>
                    <a:sym typeface="Courier New"/>
                  </a:rPr>
                  <a:t>// Output: "VGhpcyBpcyBiaW5hcnkgZGF0YSE="</a:t>
                </a:r>
              </a:p>
            </p:txBody>
          </p:sp>
          <p:sp>
            <p:nvSpPr>
              <p:cNvPr id="7" name="Google Shape;691;p84">
                <a:extLst>
                  <a:ext uri="{FF2B5EF4-FFF2-40B4-BE49-F238E27FC236}">
                    <a16:creationId xmlns:a16="http://schemas.microsoft.com/office/drawing/2014/main" id="{2AD655F1-7677-4FA2-6C68-2493C1BDA798}"/>
                  </a:ext>
                </a:extLst>
              </p:cNvPr>
              <p:cNvSpPr/>
              <p:nvPr/>
            </p:nvSpPr>
            <p:spPr>
              <a:xfrm>
                <a:off x="5103801" y="2842829"/>
                <a:ext cx="6048395" cy="1957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IN" sz="2200" b="1" i="0" u="none" strike="noStrike" cap="none">
                    <a:solidFill>
                      <a:srgbClr val="404040"/>
                    </a:solidFill>
                    <a:latin typeface="Open Sans" pitchFamily="2" charset="0"/>
                    <a:ea typeface="Arial"/>
                    <a:cs typeface="Arial"/>
                    <a:sym typeface="Arial"/>
                  </a:rPr>
                  <a:t>Base64 Encoding</a:t>
                </a:r>
                <a:endParaRPr sz="2200" b="1" i="0" u="none" strike="noStrike" cap="none">
                  <a:solidFill>
                    <a:srgbClr val="404040"/>
                  </a:solidFill>
                  <a:latin typeface="Open Sans" pitchFamily="2" charset="0"/>
                  <a:ea typeface="Arial"/>
                  <a:cs typeface="Arial"/>
                  <a:sym typeface="Arial"/>
                </a:endParaRPr>
              </a:p>
            </p:txBody>
          </p:sp>
          <p:sp>
            <p:nvSpPr>
              <p:cNvPr id="8" name="Google Shape;692;p84">
                <a:extLst>
                  <a:ext uri="{FF2B5EF4-FFF2-40B4-BE49-F238E27FC236}">
                    <a16:creationId xmlns:a16="http://schemas.microsoft.com/office/drawing/2014/main" id="{E0B8F1B1-89AC-639C-4D31-501C83917B76}"/>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 name="Google Shape;689;p84">
              <a:extLst>
                <a:ext uri="{FF2B5EF4-FFF2-40B4-BE49-F238E27FC236}">
                  <a16:creationId xmlns:a16="http://schemas.microsoft.com/office/drawing/2014/main" id="{04ACF604-B966-9693-B885-CE398595F7C7}"/>
                </a:ext>
              </a:extLst>
            </p:cNvPr>
            <p:cNvGrpSpPr/>
            <p:nvPr/>
          </p:nvGrpSpPr>
          <p:grpSpPr>
            <a:xfrm>
              <a:off x="8562156" y="2924236"/>
              <a:ext cx="6271746" cy="3066499"/>
              <a:chOff x="5103801" y="2842829"/>
              <a:chExt cx="6048395" cy="1337198"/>
            </a:xfrm>
          </p:grpSpPr>
          <p:sp>
            <p:nvSpPr>
              <p:cNvPr id="16" name="Google Shape;690;p84">
                <a:extLst>
                  <a:ext uri="{FF2B5EF4-FFF2-40B4-BE49-F238E27FC236}">
                    <a16:creationId xmlns:a16="http://schemas.microsoft.com/office/drawing/2014/main" id="{62161223-D1C3-2E98-C724-4AFA85A9BD2A}"/>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lt1"/>
                    </a:solidFill>
                    <a:latin typeface="Courier New"/>
                    <a:ea typeface="Courier New"/>
                    <a:cs typeface="Courier New"/>
                    <a:sym typeface="Courier New"/>
                  </a:rPr>
                  <a:t>let </a:t>
                </a:r>
                <a:r>
                  <a:rPr lang="en-US" sz="1600" i="0" u="none" strike="noStrike" cap="none" err="1">
                    <a:solidFill>
                      <a:schemeClr val="lt1"/>
                    </a:solidFill>
                    <a:latin typeface="Courier New"/>
                    <a:ea typeface="Courier New"/>
                    <a:cs typeface="Courier New"/>
                    <a:sym typeface="Courier New"/>
                  </a:rPr>
                  <a:t>decodedBinaryData</a:t>
                </a:r>
                <a:r>
                  <a:rPr lang="en-US" sz="1600" i="0" u="none" strike="noStrike" cap="none">
                    <a:solidFill>
                      <a:schemeClr val="lt1"/>
                    </a:solidFill>
                    <a:latin typeface="Courier New"/>
                    <a:ea typeface="Courier New"/>
                    <a:cs typeface="Courier New"/>
                    <a:sym typeface="Courier New"/>
                  </a:rPr>
                  <a:t> = </a:t>
                </a:r>
                <a:r>
                  <a:rPr lang="en-US" sz="1600" i="0" u="none" strike="noStrike" cap="none" err="1">
                    <a:solidFill>
                      <a:schemeClr val="lt1"/>
                    </a:solidFill>
                    <a:latin typeface="Courier New"/>
                    <a:ea typeface="Courier New"/>
                    <a:cs typeface="Courier New"/>
                    <a:sym typeface="Courier New"/>
                  </a:rPr>
                  <a:t>atob</a:t>
                </a:r>
                <a:r>
                  <a:rPr lang="en-US" sz="1600" i="0" u="none" strike="noStrike" cap="none">
                    <a:solidFill>
                      <a:schemeClr val="lt1"/>
                    </a:solidFill>
                    <a:latin typeface="Courier New"/>
                    <a:ea typeface="Courier New"/>
                    <a:cs typeface="Courier New"/>
                    <a:sym typeface="Courier New"/>
                  </a:rPr>
                  <a:t>(base64Encoded);</a:t>
                </a:r>
              </a:p>
              <a:p>
                <a:pPr marL="0" marR="0" lvl="0" indent="0" algn="l" rtl="0">
                  <a:lnSpc>
                    <a:spcPct val="100000"/>
                  </a:lnSpc>
                  <a:spcBef>
                    <a:spcPts val="0"/>
                  </a:spcBef>
                  <a:spcAft>
                    <a:spcPts val="0"/>
                  </a:spcAft>
                  <a:buClr>
                    <a:srgbClr val="000000"/>
                  </a:buClr>
                  <a:buSzPts val="1400"/>
                  <a:buFont typeface="Arial"/>
                  <a:buNone/>
                </a:pPr>
                <a:endParaRPr lang="en-US" sz="160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lt1"/>
                    </a:solidFill>
                    <a:latin typeface="Courier New"/>
                    <a:ea typeface="Courier New"/>
                    <a:cs typeface="Courier New"/>
                    <a:sym typeface="Courier New"/>
                  </a:rPr>
                  <a:t>console.log(</a:t>
                </a:r>
                <a:r>
                  <a:rPr lang="en-US" sz="1600" i="0" u="none" strike="noStrike" cap="none" err="1">
                    <a:solidFill>
                      <a:schemeClr val="lt1"/>
                    </a:solidFill>
                    <a:latin typeface="Courier New"/>
                    <a:ea typeface="Courier New"/>
                    <a:cs typeface="Courier New"/>
                    <a:sym typeface="Courier New"/>
                  </a:rPr>
                  <a:t>decodedBinaryData</a:t>
                </a:r>
                <a:r>
                  <a:rPr lang="en-US" sz="1600"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400"/>
                  <a:buFont typeface="Arial"/>
                  <a:buNone/>
                </a:pPr>
                <a:endParaRPr lang="en-US" sz="160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i="0" u="none" strike="noStrike" cap="none">
                    <a:solidFill>
                      <a:schemeClr val="accent6">
                        <a:lumMod val="60000"/>
                        <a:lumOff val="40000"/>
                      </a:schemeClr>
                    </a:solidFill>
                    <a:latin typeface="Courier New"/>
                    <a:ea typeface="Courier New"/>
                    <a:cs typeface="Courier New"/>
                    <a:sym typeface="Courier New"/>
                  </a:rPr>
                  <a:t>// Output: "This is binary data."</a:t>
                </a:r>
              </a:p>
            </p:txBody>
          </p:sp>
          <p:sp>
            <p:nvSpPr>
              <p:cNvPr id="17" name="Google Shape;691;p84">
                <a:extLst>
                  <a:ext uri="{FF2B5EF4-FFF2-40B4-BE49-F238E27FC236}">
                    <a16:creationId xmlns:a16="http://schemas.microsoft.com/office/drawing/2014/main" id="{D11AA1C4-6CF9-BF2D-8D1F-D853A69ADE79}"/>
                  </a:ext>
                </a:extLst>
              </p:cNvPr>
              <p:cNvSpPr/>
              <p:nvPr/>
            </p:nvSpPr>
            <p:spPr>
              <a:xfrm>
                <a:off x="5103801" y="2842829"/>
                <a:ext cx="6048395" cy="1957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US" sz="2200" b="1" i="0">
                    <a:solidFill>
                      <a:srgbClr val="404040"/>
                    </a:solidFill>
                    <a:effectLst/>
                    <a:latin typeface="Open Sans" pitchFamily="2" charset="0"/>
                  </a:rPr>
                  <a:t>Base64 Decoding</a:t>
                </a:r>
                <a:endParaRPr sz="2200" b="0" i="0" u="none" strike="noStrike" cap="none">
                  <a:solidFill>
                    <a:srgbClr val="404040"/>
                  </a:solidFill>
                  <a:latin typeface="Open Sans" pitchFamily="2" charset="0"/>
                  <a:ea typeface="Arial"/>
                  <a:cs typeface="Arial"/>
                  <a:sym typeface="Arial"/>
                </a:endParaRPr>
              </a:p>
            </p:txBody>
          </p:sp>
          <p:sp>
            <p:nvSpPr>
              <p:cNvPr id="18" name="Google Shape;692;p84">
                <a:extLst>
                  <a:ext uri="{FF2B5EF4-FFF2-40B4-BE49-F238E27FC236}">
                    <a16:creationId xmlns:a16="http://schemas.microsoft.com/office/drawing/2014/main" id="{7C1FB0EB-77AB-17C5-ADAF-6D73976DBCE7}"/>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 name="Text Placeholder 4">
            <a:extLst>
              <a:ext uri="{FF2B5EF4-FFF2-40B4-BE49-F238E27FC236}">
                <a16:creationId xmlns:a16="http://schemas.microsoft.com/office/drawing/2014/main" id="{8E807D16-EF52-157B-6ACB-911D68BC0ABF}"/>
              </a:ext>
            </a:extLst>
          </p:cNvPr>
          <p:cNvSpPr txBox="1">
            <a:spLocks/>
          </p:cNvSpPr>
          <p:nvPr/>
        </p:nvSpPr>
        <p:spPr>
          <a:xfrm>
            <a:off x="1291857" y="7175965"/>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marR="0" rtl="0">
              <a:spcBef>
                <a:spcPts val="0"/>
              </a:spcBef>
              <a:spcAft>
                <a:spcPts val="0"/>
              </a:spcAft>
            </a:pPr>
            <a:r>
              <a:rPr lang="en-US" b="0" i="0">
                <a:solidFill>
                  <a:srgbClr val="404040"/>
                </a:solidFill>
                <a:effectLst/>
                <a:latin typeface="Open Sans" pitchFamily="2" charset="0"/>
                <a:ea typeface="Arial" panose="020B0604020202020204" pitchFamily="34" charset="0"/>
                <a:cs typeface="Arial" panose="020B0604020202020204" pitchFamily="34" charset="0"/>
              </a:rPr>
              <a:t>To retrieve the original binary data, Base64 decoding is performed using the </a:t>
            </a:r>
            <a:r>
              <a:rPr lang="en-US" i="0" err="1">
                <a:solidFill>
                  <a:srgbClr val="404040"/>
                </a:solidFill>
                <a:effectLst/>
                <a:latin typeface="Open Sans" pitchFamily="2" charset="0"/>
                <a:ea typeface="Arial" panose="020B0604020202020204" pitchFamily="34" charset="0"/>
                <a:cs typeface="Arial" panose="020B0604020202020204" pitchFamily="34" charset="0"/>
              </a:rPr>
              <a:t>atob</a:t>
            </a:r>
            <a:r>
              <a:rPr lang="en-US" b="0" i="0">
                <a:solidFill>
                  <a:srgbClr val="404040"/>
                </a:solidFill>
                <a:effectLst/>
                <a:latin typeface="Open Sans" pitchFamily="2" charset="0"/>
                <a:ea typeface="Arial" panose="020B0604020202020204" pitchFamily="34" charset="0"/>
                <a:cs typeface="Arial" panose="020B0604020202020204" pitchFamily="34" charset="0"/>
              </a:rPr>
              <a:t> function.</a:t>
            </a:r>
          </a:p>
        </p:txBody>
      </p:sp>
    </p:spTree>
    <p:extLst>
      <p:ext uri="{BB962C8B-B14F-4D97-AF65-F5344CB8AC3E}">
        <p14:creationId xmlns:p14="http://schemas.microsoft.com/office/powerpoint/2010/main" val="6947271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dirty="0">
                <a:solidFill>
                  <a:srgbClr val="404040"/>
                </a:solidFill>
                <a:latin typeface="Open Sans" pitchFamily="2" charset="0"/>
              </a:rPr>
              <a:t>String Encoding and Decoding: Significance</a:t>
            </a:r>
            <a:endParaRPr lang="en-US" dirty="0"/>
          </a:p>
        </p:txBody>
      </p:sp>
      <p:sp>
        <p:nvSpPr>
          <p:cNvPr id="24" name="Brandline_LVC">
            <a:extLst>
              <a:ext uri="{FF2B5EF4-FFF2-40B4-BE49-F238E27FC236}">
                <a16:creationId xmlns:a16="http://schemas.microsoft.com/office/drawing/2014/main" id="{43EA8205-397E-7158-6D10-96624A6B4360}"/>
              </a:ext>
            </a:extLst>
          </p:cNvPr>
          <p:cNvSpPr/>
          <p:nvPr/>
        </p:nvSpPr>
        <p:spPr>
          <a:xfrm>
            <a:off x="3124200" y="816324"/>
            <a:ext cx="10013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2994977" y="1512833"/>
            <a:ext cx="10290758"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IN" dirty="0">
                <a:solidFill>
                  <a:srgbClr val="404040"/>
                </a:solidFill>
                <a:latin typeface="Open Sans" pitchFamily="2" charset="0"/>
              </a:rPr>
              <a:t>The following are the significance of string encoding and decoding:</a:t>
            </a:r>
            <a:endParaRPr lang="en-US" dirty="0">
              <a:solidFill>
                <a:srgbClr val="404040"/>
              </a:solidFill>
              <a:latin typeface="Open Sans" pitchFamily="2" charset="0"/>
            </a:endParaRPr>
          </a:p>
        </p:txBody>
      </p:sp>
      <p:pic>
        <p:nvPicPr>
          <p:cNvPr id="56" name="Google Shape;414;p66" descr="circuit board in the gear icon | Pre-Designed Illustrator Graphics ~  Creative Market">
            <a:extLst>
              <a:ext uri="{FF2B5EF4-FFF2-40B4-BE49-F238E27FC236}">
                <a16:creationId xmlns:a16="http://schemas.microsoft.com/office/drawing/2014/main" id="{7D68C286-3C0E-328A-59D6-071869F4E9D8}"/>
              </a:ext>
            </a:extLst>
          </p:cNvPr>
          <p:cNvPicPr preferRelativeResize="0"/>
          <p:nvPr/>
        </p:nvPicPr>
        <p:blipFill rotWithShape="1">
          <a:blip r:embed="rId3">
            <a:alphaModFix/>
          </a:blip>
          <a:srcRect/>
          <a:stretch/>
        </p:blipFill>
        <p:spPr>
          <a:xfrm>
            <a:off x="6503431" y="4124162"/>
            <a:ext cx="3249137" cy="2167345"/>
          </a:xfrm>
          <a:prstGeom prst="rect">
            <a:avLst/>
          </a:prstGeom>
          <a:noFill/>
          <a:ln>
            <a:noFill/>
          </a:ln>
        </p:spPr>
      </p:pic>
      <p:sp>
        <p:nvSpPr>
          <p:cNvPr id="57" name="Google Shape;416;p66">
            <a:extLst>
              <a:ext uri="{FF2B5EF4-FFF2-40B4-BE49-F238E27FC236}">
                <a16:creationId xmlns:a16="http://schemas.microsoft.com/office/drawing/2014/main" id="{5193FCF1-4FD6-4E39-B6EE-508A3C2A8296}"/>
              </a:ext>
            </a:extLst>
          </p:cNvPr>
          <p:cNvSpPr/>
          <p:nvPr/>
        </p:nvSpPr>
        <p:spPr>
          <a:xfrm>
            <a:off x="2638359" y="3922302"/>
            <a:ext cx="4030301" cy="856080"/>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rgbClr val="EF6461"/>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Security in data </a:t>
            </a:r>
            <a:r>
              <a:rPr lang="en-US" sz="2200">
                <a:solidFill>
                  <a:schemeClr val="lt1"/>
                </a:solidFill>
                <a:latin typeface="Open Sans"/>
                <a:ea typeface="Open Sans"/>
                <a:cs typeface="Open Sans"/>
                <a:sym typeface="Open Sans"/>
              </a:rPr>
              <a:t>t</a:t>
            </a:r>
            <a:r>
              <a:rPr lang="en-US" sz="2200" b="0" i="0" u="none" strike="noStrike" cap="none">
                <a:solidFill>
                  <a:schemeClr val="lt1"/>
                </a:solidFill>
                <a:latin typeface="Open Sans"/>
                <a:ea typeface="Open Sans"/>
                <a:cs typeface="Open Sans"/>
                <a:sym typeface="Open Sans"/>
              </a:rPr>
              <a:t>ransmission</a:t>
            </a:r>
          </a:p>
        </p:txBody>
      </p:sp>
      <p:sp>
        <p:nvSpPr>
          <p:cNvPr id="58" name="Google Shape;417;p66">
            <a:extLst>
              <a:ext uri="{FF2B5EF4-FFF2-40B4-BE49-F238E27FC236}">
                <a16:creationId xmlns:a16="http://schemas.microsoft.com/office/drawing/2014/main" id="{8AD5E6CB-82D0-0C41-8343-B9AD0916230F}"/>
              </a:ext>
            </a:extLst>
          </p:cNvPr>
          <p:cNvSpPr/>
          <p:nvPr/>
        </p:nvSpPr>
        <p:spPr>
          <a:xfrm>
            <a:off x="9496360" y="3922302"/>
            <a:ext cx="4030301" cy="856080"/>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rgbClr val="E4B363"/>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dirty="0">
                <a:solidFill>
                  <a:schemeClr val="lt1"/>
                </a:solidFill>
                <a:latin typeface="Open Sans"/>
                <a:ea typeface="Open Sans"/>
                <a:cs typeface="Open Sans"/>
                <a:sym typeface="Open Sans"/>
              </a:rPr>
              <a:t>Compatibility in URLs</a:t>
            </a:r>
          </a:p>
        </p:txBody>
      </p:sp>
      <p:sp>
        <p:nvSpPr>
          <p:cNvPr id="59" name="Google Shape;418;p66">
            <a:extLst>
              <a:ext uri="{FF2B5EF4-FFF2-40B4-BE49-F238E27FC236}">
                <a16:creationId xmlns:a16="http://schemas.microsoft.com/office/drawing/2014/main" id="{991F5876-6A1B-A5FE-592B-C5476EF7A83F}"/>
              </a:ext>
            </a:extLst>
          </p:cNvPr>
          <p:cNvSpPr/>
          <p:nvPr/>
        </p:nvSpPr>
        <p:spPr>
          <a:xfrm>
            <a:off x="2638359" y="5863467"/>
            <a:ext cx="4030301" cy="856080"/>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rgbClr val="0075C4"/>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Binary data </a:t>
            </a:r>
            <a:r>
              <a:rPr lang="en-US" sz="2200">
                <a:solidFill>
                  <a:schemeClr val="lt1"/>
                </a:solidFill>
                <a:latin typeface="Open Sans"/>
                <a:ea typeface="Open Sans"/>
                <a:cs typeface="Open Sans"/>
                <a:sym typeface="Open Sans"/>
              </a:rPr>
              <a:t>h</a:t>
            </a:r>
            <a:r>
              <a:rPr lang="en-US" sz="2200" b="0" i="0" u="none" strike="noStrike" cap="none">
                <a:solidFill>
                  <a:schemeClr val="lt1"/>
                </a:solidFill>
                <a:latin typeface="Open Sans"/>
                <a:ea typeface="Open Sans"/>
                <a:cs typeface="Open Sans"/>
                <a:sym typeface="Open Sans"/>
              </a:rPr>
              <a:t>andling</a:t>
            </a:r>
          </a:p>
        </p:txBody>
      </p:sp>
      <p:sp>
        <p:nvSpPr>
          <p:cNvPr id="60" name="Google Shape;419;p66">
            <a:extLst>
              <a:ext uri="{FF2B5EF4-FFF2-40B4-BE49-F238E27FC236}">
                <a16:creationId xmlns:a16="http://schemas.microsoft.com/office/drawing/2014/main" id="{A72B09C7-EB8B-BACD-B9AE-EF63DF835C5F}"/>
              </a:ext>
            </a:extLst>
          </p:cNvPr>
          <p:cNvSpPr/>
          <p:nvPr/>
        </p:nvSpPr>
        <p:spPr>
          <a:xfrm>
            <a:off x="9496360" y="5863467"/>
            <a:ext cx="4030301" cy="856080"/>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rgbClr val="07A59D"/>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dirty="0">
                <a:solidFill>
                  <a:schemeClr val="lt1"/>
                </a:solidFill>
                <a:latin typeface="Open Sans"/>
                <a:ea typeface="Open Sans"/>
                <a:cs typeface="Open Sans"/>
                <a:sym typeface="Open Sans"/>
              </a:rPr>
              <a:t>Data integrity</a:t>
            </a:r>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70941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aphicFrame>
        <p:nvGraphicFramePr>
          <p:cNvPr id="429" name="Google Shape;429;p32"/>
          <p:cNvGraphicFramePr/>
          <p:nvPr/>
        </p:nvGraphicFramePr>
        <p:xfrm>
          <a:off x="1979025" y="3068219"/>
          <a:ext cx="12297950" cy="3769875"/>
        </p:xfrm>
        <a:graphic>
          <a:graphicData uri="http://schemas.openxmlformats.org/drawingml/2006/table">
            <a:tbl>
              <a:tblPr>
                <a:gradFill>
                  <a:gsLst>
                    <a:gs pos="0">
                      <a:srgbClr val="99B5FF"/>
                    </a:gs>
                    <a:gs pos="35000">
                      <a:srgbClr val="B9CBFF"/>
                    </a:gs>
                    <a:gs pos="100000">
                      <a:srgbClr val="E2E9FF"/>
                    </a:gs>
                  </a:gsLst>
                  <a:lin ang="16200038" scaled="0"/>
                </a:gradFill>
              </a:tblPr>
              <a:tblGrid>
                <a:gridCol w="4068350">
                  <a:extLst>
                    <a:ext uri="{9D8B030D-6E8A-4147-A177-3AD203B41FA5}">
                      <a16:colId xmlns:a16="http://schemas.microsoft.com/office/drawing/2014/main" val="20000"/>
                    </a:ext>
                  </a:extLst>
                </a:gridCol>
                <a:gridCol w="8229600">
                  <a:extLst>
                    <a:ext uri="{9D8B030D-6E8A-4147-A177-3AD203B41FA5}">
                      <a16:colId xmlns:a16="http://schemas.microsoft.com/office/drawing/2014/main" val="20001"/>
                    </a:ext>
                  </a:extLst>
                </a:gridCol>
              </a:tblGrid>
              <a:tr h="790750">
                <a:tc>
                  <a:txBody>
                    <a:bodyPr/>
                    <a:lstStyle/>
                    <a:p>
                      <a:pPr marL="0" marR="0" lvl="0" indent="0" algn="ctr" rtl="0">
                        <a:lnSpc>
                          <a:spcPct val="115000"/>
                        </a:lnSpc>
                        <a:spcBef>
                          <a:spcPts val="0"/>
                        </a:spcBef>
                        <a:spcAft>
                          <a:spcPts val="0"/>
                        </a:spcAft>
                        <a:buClr>
                          <a:schemeClr val="dk1"/>
                        </a:buClr>
                        <a:buSzPts val="2000"/>
                        <a:buFont typeface="Arial"/>
                        <a:buNone/>
                      </a:pPr>
                      <a:r>
                        <a:rPr lang="en-US" sz="2200" b="1" u="none" strike="noStrike" cap="none">
                          <a:solidFill>
                            <a:schemeClr val="lt1"/>
                          </a:solidFill>
                          <a:latin typeface="Open Sans"/>
                          <a:ea typeface="Open Sans"/>
                          <a:cs typeface="Open Sans"/>
                          <a:sym typeface="Open Sans"/>
                        </a:rPr>
                        <a:t>Method</a:t>
                      </a:r>
                      <a:endParaRPr sz="2200" b="1" u="none" strike="noStrike" cap="none">
                        <a:solidFill>
                          <a:schemeClr val="lt1"/>
                        </a:solidFill>
                        <a:latin typeface="Open Sans"/>
                        <a:ea typeface="Open Sans"/>
                        <a:cs typeface="Open Sans"/>
                        <a:sym typeface="Open Sans"/>
                      </a:endParaRPr>
                    </a:p>
                  </a:txBody>
                  <a:tcPr marL="91425" marR="91425" marT="91425" marB="91425" anchor="ctr">
                    <a:solidFill>
                      <a:srgbClr val="5B9BD5"/>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200" b="1" u="none" strike="noStrike" cap="none">
                          <a:solidFill>
                            <a:schemeClr val="lt1"/>
                          </a:solidFill>
                          <a:latin typeface="Open Sans"/>
                          <a:ea typeface="Open Sans"/>
                          <a:cs typeface="Open Sans"/>
                          <a:sym typeface="Open Sans"/>
                        </a:rPr>
                        <a:t>Description</a:t>
                      </a:r>
                      <a:endParaRPr sz="2200" b="1" u="none" strike="noStrike" cap="none">
                        <a:solidFill>
                          <a:schemeClr val="lt1"/>
                        </a:solidFill>
                        <a:latin typeface="Open Sans"/>
                        <a:ea typeface="Open Sans"/>
                        <a:cs typeface="Open Sans"/>
                        <a:sym typeface="Open Sans"/>
                      </a:endParaRPr>
                    </a:p>
                  </a:txBody>
                  <a:tcPr marL="91425" marR="91425" marT="91425" marB="91425" anchor="ctr">
                    <a:solidFill>
                      <a:srgbClr val="5B9BD5"/>
                    </a:solidFill>
                  </a:tcPr>
                </a:tc>
                <a:extLst>
                  <a:ext uri="{0D108BD9-81ED-4DB2-BD59-A6C34878D82A}">
                    <a16:rowId xmlns:a16="http://schemas.microsoft.com/office/drawing/2014/main" val="10000"/>
                  </a:ext>
                </a:extLst>
              </a:tr>
              <a:tr h="909625">
                <a:tc>
                  <a:txBody>
                    <a:bodyPr/>
                    <a:lstStyle/>
                    <a:p>
                      <a:pPr marL="0" marR="0" lvl="0" indent="0" algn="ctr" rtl="0">
                        <a:lnSpc>
                          <a:spcPct val="115000"/>
                        </a:lnSpc>
                        <a:spcBef>
                          <a:spcPts val="0"/>
                        </a:spcBef>
                        <a:spcAft>
                          <a:spcPts val="0"/>
                        </a:spcAft>
                        <a:buClr>
                          <a:schemeClr val="dk1"/>
                        </a:buClr>
                        <a:buSzPts val="2000"/>
                        <a:buFont typeface="Arial"/>
                        <a:buNone/>
                      </a:pPr>
                      <a:r>
                        <a:rPr lang="en-US" sz="2200" u="none" strike="noStrike" cap="none" err="1">
                          <a:solidFill>
                            <a:srgbClr val="3F3F3F"/>
                          </a:solidFill>
                          <a:latin typeface="Open Sans"/>
                          <a:ea typeface="Open Sans"/>
                          <a:cs typeface="Open Sans"/>
                          <a:sym typeface="Open Sans"/>
                        </a:rPr>
                        <a:t>getElementsByName</a:t>
                      </a: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25" marR="91425" marT="91425" marB="91425" anchor="ctr">
                    <a:solidFill>
                      <a:srgbClr val="D0DEEF"/>
                    </a:solidFill>
                  </a:tcPr>
                </a:tc>
                <a:tc>
                  <a:txBody>
                    <a:bodyPr/>
                    <a:lstStyle/>
                    <a:p>
                      <a:pPr marL="0" marR="0" lvl="0" indent="0" algn="ctr" rtl="0">
                        <a:lnSpc>
                          <a:spcPct val="115000"/>
                        </a:lnSpc>
                        <a:spcBef>
                          <a:spcPts val="0"/>
                        </a:spcBef>
                        <a:spcAft>
                          <a:spcPts val="0"/>
                        </a:spcAft>
                        <a:buClr>
                          <a:schemeClr val="dk1"/>
                        </a:buClr>
                        <a:buSzPts val="2000"/>
                        <a:buFont typeface="Arial"/>
                        <a:buNone/>
                      </a:pPr>
                      <a:r>
                        <a:rPr lang="en-US" sz="2200" u="none" strike="noStrike" cap="none">
                          <a:solidFill>
                            <a:srgbClr val="3F3F3F"/>
                          </a:solidFill>
                          <a:latin typeface="Open Sans"/>
                          <a:ea typeface="Open Sans"/>
                          <a:cs typeface="Open Sans"/>
                          <a:sym typeface="Open Sans"/>
                        </a:rPr>
                        <a:t>All elements with the specified name value are returned.</a:t>
                      </a:r>
                      <a:endParaRPr sz="2200" u="none" strike="noStrike" cap="none">
                        <a:solidFill>
                          <a:srgbClr val="3F3F3F"/>
                        </a:solidFill>
                        <a:latin typeface="Open Sans"/>
                        <a:ea typeface="Open Sans"/>
                        <a:cs typeface="Open Sans"/>
                        <a:sym typeface="Open Sans"/>
                      </a:endParaRPr>
                    </a:p>
                  </a:txBody>
                  <a:tcPr marL="91425" marR="91425" marT="91425" marB="91425" anchor="ctr">
                    <a:solidFill>
                      <a:srgbClr val="D0DEEF"/>
                    </a:solidFill>
                  </a:tcPr>
                </a:tc>
                <a:extLst>
                  <a:ext uri="{0D108BD9-81ED-4DB2-BD59-A6C34878D82A}">
                    <a16:rowId xmlns:a16="http://schemas.microsoft.com/office/drawing/2014/main" val="10001"/>
                  </a:ext>
                </a:extLst>
              </a:tr>
              <a:tr h="1140150">
                <a:tc>
                  <a:txBody>
                    <a:bodyPr/>
                    <a:lstStyle/>
                    <a:p>
                      <a:pPr marL="0" marR="0" lvl="0" indent="0" algn="ctr" rtl="0">
                        <a:lnSpc>
                          <a:spcPct val="115000"/>
                        </a:lnSpc>
                        <a:spcBef>
                          <a:spcPts val="0"/>
                        </a:spcBef>
                        <a:spcAft>
                          <a:spcPts val="0"/>
                        </a:spcAft>
                        <a:buClr>
                          <a:schemeClr val="dk1"/>
                        </a:buClr>
                        <a:buSzPts val="2000"/>
                        <a:buFont typeface="Arial"/>
                        <a:buNone/>
                      </a:pPr>
                      <a:r>
                        <a:rPr lang="en-US" sz="2200" u="none" strike="noStrike" cap="none" err="1">
                          <a:solidFill>
                            <a:srgbClr val="3F3F3F"/>
                          </a:solidFill>
                          <a:latin typeface="Open Sans"/>
                          <a:ea typeface="Open Sans"/>
                          <a:cs typeface="Open Sans"/>
                          <a:sym typeface="Open Sans"/>
                        </a:rPr>
                        <a:t>getElementsByTagName</a:t>
                      </a: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25" marR="91425" marT="91425" marB="91425" anchor="ctr">
                    <a:solidFill>
                      <a:srgbClr val="E9EFF7"/>
                    </a:solidFill>
                  </a:tcPr>
                </a:tc>
                <a:tc>
                  <a:txBody>
                    <a:bodyPr/>
                    <a:lstStyle/>
                    <a:p>
                      <a:pPr marL="0" marR="0" lvl="0" indent="0" algn="ctr" rtl="0">
                        <a:lnSpc>
                          <a:spcPct val="115000"/>
                        </a:lnSpc>
                        <a:spcBef>
                          <a:spcPts val="0"/>
                        </a:spcBef>
                        <a:spcAft>
                          <a:spcPts val="0"/>
                        </a:spcAft>
                        <a:buClr>
                          <a:schemeClr val="dk1"/>
                        </a:buClr>
                        <a:buSzPts val="2000"/>
                        <a:buFont typeface="Arial"/>
                        <a:buNone/>
                      </a:pPr>
                      <a:r>
                        <a:rPr lang="en-US" sz="2200" u="none" strike="noStrike" cap="none">
                          <a:solidFill>
                            <a:srgbClr val="3F3F3F"/>
                          </a:solidFill>
                          <a:latin typeface="Open Sans"/>
                          <a:ea typeface="Open Sans"/>
                          <a:cs typeface="Open Sans"/>
                          <a:sym typeface="Open Sans"/>
                        </a:rPr>
                        <a:t>All elements with the specified tag name are returned.</a:t>
                      </a:r>
                      <a:endParaRPr sz="2200" u="none" strike="noStrike" cap="none">
                        <a:solidFill>
                          <a:srgbClr val="3F3F3F"/>
                        </a:solidFill>
                        <a:latin typeface="Open Sans"/>
                        <a:ea typeface="Open Sans"/>
                        <a:cs typeface="Open Sans"/>
                        <a:sym typeface="Open Sans"/>
                      </a:endParaRPr>
                    </a:p>
                  </a:txBody>
                  <a:tcPr marL="91425" marR="91425" marT="91425" marB="91425" anchor="ctr">
                    <a:solidFill>
                      <a:srgbClr val="E9EFF7"/>
                    </a:solidFill>
                  </a:tcPr>
                </a:tc>
                <a:extLst>
                  <a:ext uri="{0D108BD9-81ED-4DB2-BD59-A6C34878D82A}">
                    <a16:rowId xmlns:a16="http://schemas.microsoft.com/office/drawing/2014/main" val="10002"/>
                  </a:ext>
                </a:extLst>
              </a:tr>
              <a:tr h="929350">
                <a:tc>
                  <a:txBody>
                    <a:bodyPr/>
                    <a:lstStyle/>
                    <a:p>
                      <a:pPr marL="0" marR="0" lvl="0" indent="0" algn="ctr" rtl="0">
                        <a:lnSpc>
                          <a:spcPct val="115000"/>
                        </a:lnSpc>
                        <a:spcBef>
                          <a:spcPts val="0"/>
                        </a:spcBef>
                        <a:spcAft>
                          <a:spcPts val="0"/>
                        </a:spcAft>
                        <a:buClr>
                          <a:schemeClr val="dk1"/>
                        </a:buClr>
                        <a:buSzPts val="2000"/>
                        <a:buFont typeface="Arial"/>
                        <a:buNone/>
                      </a:pPr>
                      <a:r>
                        <a:rPr lang="en-US" sz="2200" u="none" strike="noStrike" cap="none">
                          <a:solidFill>
                            <a:srgbClr val="3F3F3F"/>
                          </a:solidFill>
                          <a:latin typeface="Open Sans"/>
                          <a:ea typeface="Open Sans"/>
                          <a:cs typeface="Open Sans"/>
                          <a:sym typeface="Open Sans"/>
                        </a:rPr>
                        <a:t>RegExp</a:t>
                      </a:r>
                      <a:endParaRPr sz="2200" u="none" strike="noStrike" cap="none">
                        <a:solidFill>
                          <a:srgbClr val="3F3F3F"/>
                        </a:solidFill>
                        <a:latin typeface="Open Sans"/>
                        <a:ea typeface="Open Sans"/>
                        <a:cs typeface="Open Sans"/>
                        <a:sym typeface="Open Sans"/>
                      </a:endParaRPr>
                    </a:p>
                  </a:txBody>
                  <a:tcPr marL="91425" marR="91425" marT="91425" marB="91425" anchor="ctr">
                    <a:solidFill>
                      <a:srgbClr val="D0DEEF"/>
                    </a:solidFill>
                  </a:tcPr>
                </a:tc>
                <a:tc>
                  <a:txBody>
                    <a:bodyPr/>
                    <a:lstStyle/>
                    <a:p>
                      <a:pPr marL="0" marR="0" lvl="0" indent="0" algn="ctr" rtl="0">
                        <a:lnSpc>
                          <a:spcPct val="115000"/>
                        </a:lnSpc>
                        <a:spcBef>
                          <a:spcPts val="0"/>
                        </a:spcBef>
                        <a:spcAft>
                          <a:spcPts val="0"/>
                        </a:spcAft>
                        <a:buClr>
                          <a:schemeClr val="dk1"/>
                        </a:buClr>
                        <a:buSzPts val="2000"/>
                        <a:buFont typeface="Arial"/>
                        <a:buNone/>
                      </a:pPr>
                      <a:r>
                        <a:rPr lang="en-US" sz="2200" u="none" strike="noStrike" cap="none">
                          <a:solidFill>
                            <a:srgbClr val="3F3F3F"/>
                          </a:solidFill>
                          <a:latin typeface="Open Sans"/>
                          <a:ea typeface="Open Sans"/>
                          <a:cs typeface="Open Sans"/>
                          <a:sym typeface="Open Sans"/>
                        </a:rPr>
                        <a:t>Regular expression is represented.</a:t>
                      </a:r>
                      <a:endParaRPr sz="2200" u="none" strike="noStrike" cap="none">
                        <a:solidFill>
                          <a:srgbClr val="3F3F3F"/>
                        </a:solidFill>
                        <a:latin typeface="Open Sans"/>
                        <a:ea typeface="Open Sans"/>
                        <a:cs typeface="Open Sans"/>
                        <a:sym typeface="Open Sans"/>
                      </a:endParaRPr>
                    </a:p>
                  </a:txBody>
                  <a:tcPr marL="91425" marR="91425" marT="91425" marB="91425" anchor="ctr">
                    <a:solidFill>
                      <a:srgbClr val="D0DEEF"/>
                    </a:solidFill>
                  </a:tcPr>
                </a:tc>
                <a:extLst>
                  <a:ext uri="{0D108BD9-81ED-4DB2-BD59-A6C34878D82A}">
                    <a16:rowId xmlns:a16="http://schemas.microsoft.com/office/drawing/2014/main" val="10003"/>
                  </a:ext>
                </a:extLst>
              </a:tr>
            </a:tbl>
          </a:graphicData>
        </a:graphic>
      </p:graphicFrame>
      <p:sp>
        <p:nvSpPr>
          <p:cNvPr id="431" name="Google Shape;431;p3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i="0">
                <a:latin typeface="Open Sans"/>
                <a:ea typeface="Open Sans"/>
                <a:cs typeface="Open Sans"/>
                <a:sym typeface="Open Sans"/>
              </a:rPr>
              <a:t>Methods of DOM</a:t>
            </a:r>
            <a:endParaRPr>
              <a:latin typeface="Open Sans"/>
              <a:ea typeface="Open Sans"/>
              <a:cs typeface="Open Sans"/>
              <a:sym typeface="Open Sans"/>
            </a:endParaRPr>
          </a:p>
        </p:txBody>
      </p:sp>
      <p:sp>
        <p:nvSpPr>
          <p:cNvPr id="7" name="Brandline_LVC">
            <a:extLst>
              <a:ext uri="{FF2B5EF4-FFF2-40B4-BE49-F238E27FC236}">
                <a16:creationId xmlns:a16="http://schemas.microsoft.com/office/drawing/2014/main" id="{999BFF1C-C274-9156-7118-294AE775A9E2}"/>
              </a:ext>
            </a:extLst>
          </p:cNvPr>
          <p:cNvSpPr/>
          <p:nvPr/>
        </p:nvSpPr>
        <p:spPr>
          <a:xfrm>
            <a:off x="6273800" y="816324"/>
            <a:ext cx="3722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376DF1CA-0387-251F-5E78-248E9C40CC34}"/>
              </a:ext>
            </a:extLst>
          </p:cNvPr>
          <p:cNvSpPr txBox="1">
            <a:spLocks/>
          </p:cNvSpPr>
          <p:nvPr/>
        </p:nvSpPr>
        <p:spPr>
          <a:xfrm>
            <a:off x="4624870" y="1512833"/>
            <a:ext cx="7028726"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Some important methods of document object:</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Best Practices</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867400" y="816324"/>
            <a:ext cx="4538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Efficient and secure string manipulation is crucial in JavaScript development. The following are some of the best practices to be followed for the optimization of the code:</a:t>
            </a:r>
          </a:p>
        </p:txBody>
      </p:sp>
      <p:grpSp>
        <p:nvGrpSpPr>
          <p:cNvPr id="21" name="Group 20">
            <a:extLst>
              <a:ext uri="{FF2B5EF4-FFF2-40B4-BE49-F238E27FC236}">
                <a16:creationId xmlns:a16="http://schemas.microsoft.com/office/drawing/2014/main" id="{A29A318B-B6D7-12E1-6947-76B650A237D8}"/>
              </a:ext>
            </a:extLst>
          </p:cNvPr>
          <p:cNvGrpSpPr/>
          <p:nvPr/>
        </p:nvGrpSpPr>
        <p:grpSpPr>
          <a:xfrm>
            <a:off x="3092413" y="3018948"/>
            <a:ext cx="10756941" cy="3946356"/>
            <a:chOff x="1431340" y="1728702"/>
            <a:chExt cx="14317482" cy="5252602"/>
          </a:xfrm>
        </p:grpSpPr>
        <p:grpSp>
          <p:nvGrpSpPr>
            <p:cNvPr id="2" name="Group 1">
              <a:extLst>
                <a:ext uri="{FF2B5EF4-FFF2-40B4-BE49-F238E27FC236}">
                  <a16:creationId xmlns:a16="http://schemas.microsoft.com/office/drawing/2014/main" id="{84CB5CFA-490C-1969-54FD-F4A558C32F4F}"/>
                </a:ext>
              </a:extLst>
            </p:cNvPr>
            <p:cNvGrpSpPr/>
            <p:nvPr/>
          </p:nvGrpSpPr>
          <p:grpSpPr>
            <a:xfrm>
              <a:off x="5653025" y="1853075"/>
              <a:ext cx="2203668" cy="2313979"/>
              <a:chOff x="2970212" y="1274762"/>
              <a:chExt cx="1363663" cy="1431925"/>
            </a:xfrm>
          </p:grpSpPr>
          <p:sp>
            <p:nvSpPr>
              <p:cNvPr id="4" name="Freeform 6">
                <a:extLst>
                  <a:ext uri="{FF2B5EF4-FFF2-40B4-BE49-F238E27FC236}">
                    <a16:creationId xmlns:a16="http://schemas.microsoft.com/office/drawing/2014/main" id="{9CCDA4BC-259D-B0C1-F4B5-B4A9DA9230B4}"/>
                  </a:ext>
                </a:extLst>
              </p:cNvPr>
              <p:cNvSpPr>
                <a:spLocks/>
              </p:cNvSpPr>
              <p:nvPr/>
            </p:nvSpPr>
            <p:spPr bwMode="auto">
              <a:xfrm>
                <a:off x="2971800" y="1274762"/>
                <a:ext cx="1362075" cy="1431925"/>
              </a:xfrm>
              <a:custGeom>
                <a:avLst/>
                <a:gdLst>
                  <a:gd name="T0" fmla="*/ 0 w 761"/>
                  <a:gd name="T1" fmla="*/ 800 h 800"/>
                  <a:gd name="T2" fmla="*/ 149 w 761"/>
                  <a:gd name="T3" fmla="*/ 800 h 800"/>
                  <a:gd name="T4" fmla="*/ 761 w 761"/>
                  <a:gd name="T5" fmla="*/ 149 h 800"/>
                  <a:gd name="T6" fmla="*/ 761 w 761"/>
                  <a:gd name="T7" fmla="*/ 0 h 800"/>
                  <a:gd name="T8" fmla="*/ 0 w 761"/>
                  <a:gd name="T9" fmla="*/ 800 h 800"/>
                </a:gdLst>
                <a:ahLst/>
                <a:cxnLst>
                  <a:cxn ang="0">
                    <a:pos x="T0" y="T1"/>
                  </a:cxn>
                  <a:cxn ang="0">
                    <a:pos x="T2" y="T3"/>
                  </a:cxn>
                  <a:cxn ang="0">
                    <a:pos x="T4" y="T5"/>
                  </a:cxn>
                  <a:cxn ang="0">
                    <a:pos x="T6" y="T7"/>
                  </a:cxn>
                  <a:cxn ang="0">
                    <a:pos x="T8" y="T9"/>
                  </a:cxn>
                </a:cxnLst>
                <a:rect l="0" t="0" r="r" b="b"/>
                <a:pathLst>
                  <a:path w="761" h="800">
                    <a:moveTo>
                      <a:pt x="0" y="800"/>
                    </a:moveTo>
                    <a:cubicBezTo>
                      <a:pt x="149" y="800"/>
                      <a:pt x="149" y="800"/>
                      <a:pt x="149" y="800"/>
                    </a:cubicBezTo>
                    <a:cubicBezTo>
                      <a:pt x="167" y="462"/>
                      <a:pt x="429" y="188"/>
                      <a:pt x="761" y="149"/>
                    </a:cubicBezTo>
                    <a:cubicBezTo>
                      <a:pt x="761" y="0"/>
                      <a:pt x="761" y="0"/>
                      <a:pt x="761" y="0"/>
                    </a:cubicBezTo>
                    <a:cubicBezTo>
                      <a:pt x="347" y="40"/>
                      <a:pt x="20" y="380"/>
                      <a:pt x="0" y="800"/>
                    </a:cubicBezTo>
                    <a:close/>
                  </a:path>
                </a:pathLst>
              </a:custGeom>
              <a:solidFill>
                <a:schemeClr val="accent4"/>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5" name="Freeform 10">
                <a:extLst>
                  <a:ext uri="{FF2B5EF4-FFF2-40B4-BE49-F238E27FC236}">
                    <a16:creationId xmlns:a16="http://schemas.microsoft.com/office/drawing/2014/main" id="{7D443787-E533-8958-8F79-6C3AC827E938}"/>
                  </a:ext>
                </a:extLst>
              </p:cNvPr>
              <p:cNvSpPr>
                <a:spLocks/>
              </p:cNvSpPr>
              <p:nvPr/>
            </p:nvSpPr>
            <p:spPr bwMode="auto">
              <a:xfrm>
                <a:off x="2970212" y="1371600"/>
                <a:ext cx="544513" cy="549275"/>
              </a:xfrm>
              <a:custGeom>
                <a:avLst/>
                <a:gdLst>
                  <a:gd name="T0" fmla="*/ 343 w 343"/>
                  <a:gd name="T1" fmla="*/ 256 h 346"/>
                  <a:gd name="T2" fmla="*/ 203 w 343"/>
                  <a:gd name="T3" fmla="*/ 108 h 346"/>
                  <a:gd name="T4" fmla="*/ 311 w 343"/>
                  <a:gd name="T5" fmla="*/ 0 h 346"/>
                  <a:gd name="T6" fmla="*/ 0 w 343"/>
                  <a:gd name="T7" fmla="*/ 0 h 346"/>
                  <a:gd name="T8" fmla="*/ 0 w 343"/>
                  <a:gd name="T9" fmla="*/ 311 h 346"/>
                  <a:gd name="T10" fmla="*/ 110 w 343"/>
                  <a:gd name="T11" fmla="*/ 202 h 346"/>
                  <a:gd name="T12" fmla="*/ 248 w 343"/>
                  <a:gd name="T13" fmla="*/ 346 h 346"/>
                  <a:gd name="T14" fmla="*/ 343 w 343"/>
                  <a:gd name="T15" fmla="*/ 256 h 3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346">
                    <a:moveTo>
                      <a:pt x="343" y="256"/>
                    </a:moveTo>
                    <a:lnTo>
                      <a:pt x="203" y="108"/>
                    </a:lnTo>
                    <a:lnTo>
                      <a:pt x="311" y="0"/>
                    </a:lnTo>
                    <a:lnTo>
                      <a:pt x="0" y="0"/>
                    </a:lnTo>
                    <a:lnTo>
                      <a:pt x="0" y="311"/>
                    </a:lnTo>
                    <a:lnTo>
                      <a:pt x="110" y="202"/>
                    </a:lnTo>
                    <a:lnTo>
                      <a:pt x="248" y="346"/>
                    </a:lnTo>
                    <a:lnTo>
                      <a:pt x="343" y="256"/>
                    </a:lnTo>
                    <a:close/>
                  </a:path>
                </a:pathLst>
              </a:custGeom>
              <a:solidFill>
                <a:schemeClr val="accent4"/>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grpSp>
        <p:grpSp>
          <p:nvGrpSpPr>
            <p:cNvPr id="6" name="Group 5">
              <a:extLst>
                <a:ext uri="{FF2B5EF4-FFF2-40B4-BE49-F238E27FC236}">
                  <a16:creationId xmlns:a16="http://schemas.microsoft.com/office/drawing/2014/main" id="{C8F42F0A-64C3-F344-6868-A758CAE89A32}"/>
                </a:ext>
              </a:extLst>
            </p:cNvPr>
            <p:cNvGrpSpPr/>
            <p:nvPr/>
          </p:nvGrpSpPr>
          <p:grpSpPr>
            <a:xfrm>
              <a:off x="8354375" y="1855639"/>
              <a:ext cx="2172882" cy="2311413"/>
              <a:chOff x="4641850" y="1276350"/>
              <a:chExt cx="1344613" cy="1430338"/>
            </a:xfrm>
          </p:grpSpPr>
          <p:sp>
            <p:nvSpPr>
              <p:cNvPr id="7" name="Freeform 7">
                <a:extLst>
                  <a:ext uri="{FF2B5EF4-FFF2-40B4-BE49-F238E27FC236}">
                    <a16:creationId xmlns:a16="http://schemas.microsoft.com/office/drawing/2014/main" id="{4EFBAE9A-EF1E-656F-26EF-E4AD05AC3E90}"/>
                  </a:ext>
                </a:extLst>
              </p:cNvPr>
              <p:cNvSpPr>
                <a:spLocks/>
              </p:cNvSpPr>
              <p:nvPr/>
            </p:nvSpPr>
            <p:spPr bwMode="auto">
              <a:xfrm>
                <a:off x="4641850" y="1276350"/>
                <a:ext cx="1343025" cy="1430338"/>
              </a:xfrm>
              <a:custGeom>
                <a:avLst/>
                <a:gdLst>
                  <a:gd name="T0" fmla="*/ 0 w 750"/>
                  <a:gd name="T1" fmla="*/ 0 h 799"/>
                  <a:gd name="T2" fmla="*/ 0 w 750"/>
                  <a:gd name="T3" fmla="*/ 149 h 799"/>
                  <a:gd name="T4" fmla="*/ 601 w 750"/>
                  <a:gd name="T5" fmla="*/ 799 h 799"/>
                  <a:gd name="T6" fmla="*/ 750 w 750"/>
                  <a:gd name="T7" fmla="*/ 799 h 799"/>
                  <a:gd name="T8" fmla="*/ 0 w 750"/>
                  <a:gd name="T9" fmla="*/ 0 h 799"/>
                </a:gdLst>
                <a:ahLst/>
                <a:cxnLst>
                  <a:cxn ang="0">
                    <a:pos x="T0" y="T1"/>
                  </a:cxn>
                  <a:cxn ang="0">
                    <a:pos x="T2" y="T3"/>
                  </a:cxn>
                  <a:cxn ang="0">
                    <a:pos x="T4" y="T5"/>
                  </a:cxn>
                  <a:cxn ang="0">
                    <a:pos x="T6" y="T7"/>
                  </a:cxn>
                  <a:cxn ang="0">
                    <a:pos x="T8" y="T9"/>
                  </a:cxn>
                </a:cxnLst>
                <a:rect l="0" t="0" r="r" b="b"/>
                <a:pathLst>
                  <a:path w="750" h="799">
                    <a:moveTo>
                      <a:pt x="0" y="0"/>
                    </a:moveTo>
                    <a:cubicBezTo>
                      <a:pt x="0" y="149"/>
                      <a:pt x="0" y="149"/>
                      <a:pt x="0" y="149"/>
                    </a:cubicBezTo>
                    <a:cubicBezTo>
                      <a:pt x="327" y="193"/>
                      <a:pt x="583" y="464"/>
                      <a:pt x="601" y="799"/>
                    </a:cubicBezTo>
                    <a:cubicBezTo>
                      <a:pt x="750" y="799"/>
                      <a:pt x="750" y="799"/>
                      <a:pt x="750" y="799"/>
                    </a:cubicBezTo>
                    <a:cubicBezTo>
                      <a:pt x="731" y="383"/>
                      <a:pt x="409" y="45"/>
                      <a:pt x="0" y="0"/>
                    </a:cubicBezTo>
                    <a:close/>
                  </a:path>
                </a:pathLst>
              </a:custGeom>
              <a:solidFill>
                <a:schemeClr val="accent1"/>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8" name="Freeform 11">
                <a:extLst>
                  <a:ext uri="{FF2B5EF4-FFF2-40B4-BE49-F238E27FC236}">
                    <a16:creationId xmlns:a16="http://schemas.microsoft.com/office/drawing/2014/main" id="{B1827926-E90E-E1AF-16B3-66AD96E9044C}"/>
                  </a:ext>
                </a:extLst>
              </p:cNvPr>
              <p:cNvSpPr>
                <a:spLocks/>
              </p:cNvSpPr>
              <p:nvPr/>
            </p:nvSpPr>
            <p:spPr bwMode="auto">
              <a:xfrm>
                <a:off x="5438775" y="1374775"/>
                <a:ext cx="547688" cy="542925"/>
              </a:xfrm>
              <a:custGeom>
                <a:avLst/>
                <a:gdLst>
                  <a:gd name="T0" fmla="*/ 89 w 345"/>
                  <a:gd name="T1" fmla="*/ 342 h 342"/>
                  <a:gd name="T2" fmla="*/ 236 w 345"/>
                  <a:gd name="T3" fmla="*/ 202 h 342"/>
                  <a:gd name="T4" fmla="*/ 345 w 345"/>
                  <a:gd name="T5" fmla="*/ 311 h 342"/>
                  <a:gd name="T6" fmla="*/ 345 w 345"/>
                  <a:gd name="T7" fmla="*/ 0 h 342"/>
                  <a:gd name="T8" fmla="*/ 34 w 345"/>
                  <a:gd name="T9" fmla="*/ 0 h 342"/>
                  <a:gd name="T10" fmla="*/ 144 w 345"/>
                  <a:gd name="T11" fmla="*/ 109 h 342"/>
                  <a:gd name="T12" fmla="*/ 0 w 345"/>
                  <a:gd name="T13" fmla="*/ 247 h 342"/>
                  <a:gd name="T14" fmla="*/ 89 w 345"/>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342">
                    <a:moveTo>
                      <a:pt x="89" y="342"/>
                    </a:moveTo>
                    <a:lnTo>
                      <a:pt x="236" y="202"/>
                    </a:lnTo>
                    <a:lnTo>
                      <a:pt x="345" y="311"/>
                    </a:lnTo>
                    <a:lnTo>
                      <a:pt x="345" y="0"/>
                    </a:lnTo>
                    <a:lnTo>
                      <a:pt x="34" y="0"/>
                    </a:lnTo>
                    <a:lnTo>
                      <a:pt x="144" y="109"/>
                    </a:lnTo>
                    <a:lnTo>
                      <a:pt x="0" y="247"/>
                    </a:lnTo>
                    <a:lnTo>
                      <a:pt x="89" y="342"/>
                    </a:lnTo>
                    <a:close/>
                  </a:path>
                </a:pathLst>
              </a:custGeom>
              <a:solidFill>
                <a:schemeClr val="accent1"/>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grpSp>
        <p:grpSp>
          <p:nvGrpSpPr>
            <p:cNvPr id="9" name="Group 8">
              <a:extLst>
                <a:ext uri="{FF2B5EF4-FFF2-40B4-BE49-F238E27FC236}">
                  <a16:creationId xmlns:a16="http://schemas.microsoft.com/office/drawing/2014/main" id="{395BFD8B-0F55-EE52-1AF9-8BBE5F2E3B42}"/>
                </a:ext>
              </a:extLst>
            </p:cNvPr>
            <p:cNvGrpSpPr/>
            <p:nvPr/>
          </p:nvGrpSpPr>
          <p:grpSpPr>
            <a:xfrm>
              <a:off x="8354375" y="4639047"/>
              <a:ext cx="2175449" cy="2024089"/>
              <a:chOff x="4641850" y="3027363"/>
              <a:chExt cx="1346201" cy="1252537"/>
            </a:xfrm>
          </p:grpSpPr>
          <p:sp>
            <p:nvSpPr>
              <p:cNvPr id="10" name="Freeform 9">
                <a:extLst>
                  <a:ext uri="{FF2B5EF4-FFF2-40B4-BE49-F238E27FC236}">
                    <a16:creationId xmlns:a16="http://schemas.microsoft.com/office/drawing/2014/main" id="{6D83A5E4-1596-7ABF-D436-F79E6B1AAB3E}"/>
                  </a:ext>
                </a:extLst>
              </p:cNvPr>
              <p:cNvSpPr>
                <a:spLocks/>
              </p:cNvSpPr>
              <p:nvPr/>
            </p:nvSpPr>
            <p:spPr bwMode="auto">
              <a:xfrm>
                <a:off x="4641850" y="3027363"/>
                <a:ext cx="1322388" cy="1244600"/>
              </a:xfrm>
              <a:custGeom>
                <a:avLst/>
                <a:gdLst>
                  <a:gd name="T0" fmla="*/ 739 w 739"/>
                  <a:gd name="T1" fmla="*/ 0 h 695"/>
                  <a:gd name="T2" fmla="*/ 588 w 739"/>
                  <a:gd name="T3" fmla="*/ 0 h 695"/>
                  <a:gd name="T4" fmla="*/ 0 w 739"/>
                  <a:gd name="T5" fmla="*/ 546 h 695"/>
                  <a:gd name="T6" fmla="*/ 0 w 739"/>
                  <a:gd name="T7" fmla="*/ 695 h 695"/>
                  <a:gd name="T8" fmla="*/ 739 w 739"/>
                  <a:gd name="T9" fmla="*/ 0 h 695"/>
                </a:gdLst>
                <a:ahLst/>
                <a:cxnLst>
                  <a:cxn ang="0">
                    <a:pos x="T0" y="T1"/>
                  </a:cxn>
                  <a:cxn ang="0">
                    <a:pos x="T2" y="T3"/>
                  </a:cxn>
                  <a:cxn ang="0">
                    <a:pos x="T4" y="T5"/>
                  </a:cxn>
                  <a:cxn ang="0">
                    <a:pos x="T6" y="T7"/>
                  </a:cxn>
                  <a:cxn ang="0">
                    <a:pos x="T8" y="T9"/>
                  </a:cxn>
                </a:cxnLst>
                <a:rect l="0" t="0" r="r" b="b"/>
                <a:pathLst>
                  <a:path w="739" h="695">
                    <a:moveTo>
                      <a:pt x="739" y="0"/>
                    </a:moveTo>
                    <a:cubicBezTo>
                      <a:pt x="588" y="0"/>
                      <a:pt x="588" y="0"/>
                      <a:pt x="588" y="0"/>
                    </a:cubicBezTo>
                    <a:cubicBezTo>
                      <a:pt x="529" y="286"/>
                      <a:pt x="293" y="508"/>
                      <a:pt x="0" y="546"/>
                    </a:cubicBezTo>
                    <a:cubicBezTo>
                      <a:pt x="0" y="695"/>
                      <a:pt x="0" y="695"/>
                      <a:pt x="0" y="695"/>
                    </a:cubicBezTo>
                    <a:cubicBezTo>
                      <a:pt x="374" y="655"/>
                      <a:pt x="676" y="367"/>
                      <a:pt x="739" y="0"/>
                    </a:cubicBezTo>
                    <a:close/>
                  </a:path>
                </a:pathLst>
              </a:custGeom>
              <a:solidFill>
                <a:schemeClr val="accent2"/>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 name="Freeform 12">
                <a:extLst>
                  <a:ext uri="{FF2B5EF4-FFF2-40B4-BE49-F238E27FC236}">
                    <a16:creationId xmlns:a16="http://schemas.microsoft.com/office/drawing/2014/main" id="{4467CA26-95E4-F657-A312-1FCC8AE565C8}"/>
                  </a:ext>
                </a:extLst>
              </p:cNvPr>
              <p:cNvSpPr>
                <a:spLocks/>
              </p:cNvSpPr>
              <p:nvPr/>
            </p:nvSpPr>
            <p:spPr bwMode="auto">
              <a:xfrm>
                <a:off x="5443538" y="3733800"/>
                <a:ext cx="544513" cy="546100"/>
              </a:xfrm>
              <a:custGeom>
                <a:avLst/>
                <a:gdLst>
                  <a:gd name="T0" fmla="*/ 0 w 343"/>
                  <a:gd name="T1" fmla="*/ 90 h 344"/>
                  <a:gd name="T2" fmla="*/ 140 w 343"/>
                  <a:gd name="T3" fmla="*/ 236 h 344"/>
                  <a:gd name="T4" fmla="*/ 32 w 343"/>
                  <a:gd name="T5" fmla="*/ 344 h 344"/>
                  <a:gd name="T6" fmla="*/ 343 w 343"/>
                  <a:gd name="T7" fmla="*/ 344 h 344"/>
                  <a:gd name="T8" fmla="*/ 343 w 343"/>
                  <a:gd name="T9" fmla="*/ 33 h 344"/>
                  <a:gd name="T10" fmla="*/ 232 w 343"/>
                  <a:gd name="T11" fmla="*/ 144 h 344"/>
                  <a:gd name="T12" fmla="*/ 95 w 343"/>
                  <a:gd name="T13" fmla="*/ 0 h 344"/>
                  <a:gd name="T14" fmla="*/ 0 w 343"/>
                  <a:gd name="T15" fmla="*/ 90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344">
                    <a:moveTo>
                      <a:pt x="0" y="90"/>
                    </a:moveTo>
                    <a:lnTo>
                      <a:pt x="140" y="236"/>
                    </a:lnTo>
                    <a:lnTo>
                      <a:pt x="32" y="344"/>
                    </a:lnTo>
                    <a:lnTo>
                      <a:pt x="343" y="344"/>
                    </a:lnTo>
                    <a:lnTo>
                      <a:pt x="343" y="33"/>
                    </a:lnTo>
                    <a:lnTo>
                      <a:pt x="232" y="144"/>
                    </a:lnTo>
                    <a:lnTo>
                      <a:pt x="95" y="0"/>
                    </a:lnTo>
                    <a:lnTo>
                      <a:pt x="0" y="90"/>
                    </a:lnTo>
                    <a:close/>
                  </a:path>
                </a:pathLst>
              </a:custGeom>
              <a:solidFill>
                <a:schemeClr val="accent2"/>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grpSp>
        <p:grpSp>
          <p:nvGrpSpPr>
            <p:cNvPr id="12" name="Group 11">
              <a:extLst>
                <a:ext uri="{FF2B5EF4-FFF2-40B4-BE49-F238E27FC236}">
                  <a16:creationId xmlns:a16="http://schemas.microsoft.com/office/drawing/2014/main" id="{F1B7DCC8-8F69-6871-9899-21C0C72C68E1}"/>
                </a:ext>
              </a:extLst>
            </p:cNvPr>
            <p:cNvGrpSpPr/>
            <p:nvPr/>
          </p:nvGrpSpPr>
          <p:grpSpPr>
            <a:xfrm>
              <a:off x="5655590" y="4639048"/>
              <a:ext cx="2201100" cy="2034352"/>
              <a:chOff x="2971800" y="3027363"/>
              <a:chExt cx="1362075" cy="1258888"/>
            </a:xfrm>
          </p:grpSpPr>
          <p:sp>
            <p:nvSpPr>
              <p:cNvPr id="13" name="Freeform 65">
                <a:extLst>
                  <a:ext uri="{FF2B5EF4-FFF2-40B4-BE49-F238E27FC236}">
                    <a16:creationId xmlns:a16="http://schemas.microsoft.com/office/drawing/2014/main" id="{8B5BCB1A-EAF8-58C4-C3C2-15FDFDF34537}"/>
                  </a:ext>
                </a:extLst>
              </p:cNvPr>
              <p:cNvSpPr>
                <a:spLocks/>
              </p:cNvSpPr>
              <p:nvPr/>
            </p:nvSpPr>
            <p:spPr bwMode="auto">
              <a:xfrm>
                <a:off x="2990850" y="3027363"/>
                <a:ext cx="1343025" cy="1246188"/>
              </a:xfrm>
              <a:custGeom>
                <a:avLst/>
                <a:gdLst>
                  <a:gd name="T0" fmla="*/ 151 w 750"/>
                  <a:gd name="T1" fmla="*/ 0 h 696"/>
                  <a:gd name="T2" fmla="*/ 0 w 750"/>
                  <a:gd name="T3" fmla="*/ 0 h 696"/>
                  <a:gd name="T4" fmla="*/ 750 w 750"/>
                  <a:gd name="T5" fmla="*/ 696 h 696"/>
                  <a:gd name="T6" fmla="*/ 750 w 750"/>
                  <a:gd name="T7" fmla="*/ 548 h 696"/>
                  <a:gd name="T8" fmla="*/ 151 w 750"/>
                  <a:gd name="T9" fmla="*/ 0 h 696"/>
                </a:gdLst>
                <a:ahLst/>
                <a:cxnLst>
                  <a:cxn ang="0">
                    <a:pos x="T0" y="T1"/>
                  </a:cxn>
                  <a:cxn ang="0">
                    <a:pos x="T2" y="T3"/>
                  </a:cxn>
                  <a:cxn ang="0">
                    <a:pos x="T4" y="T5"/>
                  </a:cxn>
                  <a:cxn ang="0">
                    <a:pos x="T6" y="T7"/>
                  </a:cxn>
                  <a:cxn ang="0">
                    <a:pos x="T8" y="T9"/>
                  </a:cxn>
                </a:cxnLst>
                <a:rect l="0" t="0" r="r" b="b"/>
                <a:pathLst>
                  <a:path w="750" h="696">
                    <a:moveTo>
                      <a:pt x="151" y="0"/>
                    </a:moveTo>
                    <a:cubicBezTo>
                      <a:pt x="0" y="0"/>
                      <a:pt x="0" y="0"/>
                      <a:pt x="0" y="0"/>
                    </a:cubicBezTo>
                    <a:cubicBezTo>
                      <a:pt x="63" y="371"/>
                      <a:pt x="370" y="660"/>
                      <a:pt x="750" y="696"/>
                    </a:cubicBezTo>
                    <a:cubicBezTo>
                      <a:pt x="750" y="548"/>
                      <a:pt x="750" y="548"/>
                      <a:pt x="750" y="548"/>
                    </a:cubicBezTo>
                    <a:cubicBezTo>
                      <a:pt x="452" y="513"/>
                      <a:pt x="211" y="289"/>
                      <a:pt x="151" y="0"/>
                    </a:cubicBezTo>
                    <a:close/>
                  </a:path>
                </a:pathLst>
              </a:custGeom>
              <a:solidFill>
                <a:schemeClr val="accent3"/>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5" name="Freeform 13">
                <a:extLst>
                  <a:ext uri="{FF2B5EF4-FFF2-40B4-BE49-F238E27FC236}">
                    <a16:creationId xmlns:a16="http://schemas.microsoft.com/office/drawing/2014/main" id="{BDC1C390-D48D-7FC7-D04A-4B229BDC65CB}"/>
                  </a:ext>
                </a:extLst>
              </p:cNvPr>
              <p:cNvSpPr>
                <a:spLocks/>
              </p:cNvSpPr>
              <p:nvPr/>
            </p:nvSpPr>
            <p:spPr bwMode="auto">
              <a:xfrm>
                <a:off x="2971800" y="3741738"/>
                <a:ext cx="547688" cy="544513"/>
              </a:xfrm>
              <a:custGeom>
                <a:avLst/>
                <a:gdLst>
                  <a:gd name="T0" fmla="*/ 256 w 345"/>
                  <a:gd name="T1" fmla="*/ 0 h 343"/>
                  <a:gd name="T2" fmla="*/ 108 w 345"/>
                  <a:gd name="T3" fmla="*/ 140 h 343"/>
                  <a:gd name="T4" fmla="*/ 0 w 345"/>
                  <a:gd name="T5" fmla="*/ 32 h 343"/>
                  <a:gd name="T6" fmla="*/ 0 w 345"/>
                  <a:gd name="T7" fmla="*/ 343 h 343"/>
                  <a:gd name="T8" fmla="*/ 311 w 345"/>
                  <a:gd name="T9" fmla="*/ 343 h 343"/>
                  <a:gd name="T10" fmla="*/ 201 w 345"/>
                  <a:gd name="T11" fmla="*/ 232 h 343"/>
                  <a:gd name="T12" fmla="*/ 345 w 345"/>
                  <a:gd name="T13" fmla="*/ 95 h 343"/>
                  <a:gd name="T14" fmla="*/ 256 w 345"/>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343">
                    <a:moveTo>
                      <a:pt x="256" y="0"/>
                    </a:moveTo>
                    <a:lnTo>
                      <a:pt x="108" y="140"/>
                    </a:lnTo>
                    <a:lnTo>
                      <a:pt x="0" y="32"/>
                    </a:lnTo>
                    <a:lnTo>
                      <a:pt x="0" y="343"/>
                    </a:lnTo>
                    <a:lnTo>
                      <a:pt x="311" y="343"/>
                    </a:lnTo>
                    <a:lnTo>
                      <a:pt x="201" y="232"/>
                    </a:lnTo>
                    <a:lnTo>
                      <a:pt x="345" y="95"/>
                    </a:lnTo>
                    <a:lnTo>
                      <a:pt x="256" y="0"/>
                    </a:lnTo>
                    <a:close/>
                  </a:path>
                </a:pathLst>
              </a:custGeom>
              <a:solidFill>
                <a:schemeClr val="accent3"/>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grpSp>
        <p:sp>
          <p:nvSpPr>
            <p:cNvPr id="16" name="TextBox 15">
              <a:extLst>
                <a:ext uri="{FF2B5EF4-FFF2-40B4-BE49-F238E27FC236}">
                  <a16:creationId xmlns:a16="http://schemas.microsoft.com/office/drawing/2014/main" id="{5A8D796D-CB6A-2D1F-F1DD-78FE45622131}"/>
                </a:ext>
              </a:extLst>
            </p:cNvPr>
            <p:cNvSpPr txBox="1"/>
            <p:nvPr/>
          </p:nvSpPr>
          <p:spPr>
            <a:xfrm>
              <a:off x="11040072" y="1728702"/>
              <a:ext cx="4708750" cy="1126710"/>
            </a:xfrm>
            <a:prstGeom prst="rect">
              <a:avLst/>
            </a:prstGeom>
            <a:noFill/>
          </p:spPr>
          <p:txBody>
            <a:bodyPr wrap="square" numCol="1" spcCol="640080" rtlCol="0">
              <a:spAutoFit/>
            </a:bodyPr>
            <a:lstStyle/>
            <a:p>
              <a:pPr defTabSz="1625620">
                <a:lnSpc>
                  <a:spcPct val="115000"/>
                </a:lnSpc>
              </a:pPr>
              <a:r>
                <a:rPr lang="en-US" sz="2200" dirty="0">
                  <a:solidFill>
                    <a:srgbClr val="404040"/>
                  </a:solidFill>
                  <a:latin typeface="Open Sans" pitchFamily="2" charset="0"/>
                </a:rPr>
                <a:t>Prefer string methods over regular expressions</a:t>
              </a:r>
            </a:p>
          </p:txBody>
        </p:sp>
        <p:sp>
          <p:nvSpPr>
            <p:cNvPr id="17" name="TextBox 16">
              <a:extLst>
                <a:ext uri="{FF2B5EF4-FFF2-40B4-BE49-F238E27FC236}">
                  <a16:creationId xmlns:a16="http://schemas.microsoft.com/office/drawing/2014/main" id="{E51ADE0A-50CD-5FD4-0302-877FD7A165EE}"/>
                </a:ext>
              </a:extLst>
            </p:cNvPr>
            <p:cNvSpPr txBox="1"/>
            <p:nvPr/>
          </p:nvSpPr>
          <p:spPr>
            <a:xfrm>
              <a:off x="1431340" y="1728702"/>
              <a:ext cx="4100744" cy="1126710"/>
            </a:xfrm>
            <a:prstGeom prst="rect">
              <a:avLst/>
            </a:prstGeom>
            <a:noFill/>
          </p:spPr>
          <p:txBody>
            <a:bodyPr wrap="square" numCol="1" spcCol="640080" rtlCol="0">
              <a:spAutoFit/>
            </a:bodyPr>
            <a:lstStyle/>
            <a:p>
              <a:pPr algn="r" defTabSz="1625620">
                <a:lnSpc>
                  <a:spcPct val="115000"/>
                </a:lnSpc>
              </a:pPr>
              <a:r>
                <a:rPr lang="en-US" sz="2200" dirty="0">
                  <a:solidFill>
                    <a:srgbClr val="404040"/>
                  </a:solidFill>
                  <a:latin typeface="Open Sans" pitchFamily="2" charset="0"/>
                </a:rPr>
                <a:t>Use template literals for concatenation</a:t>
              </a:r>
            </a:p>
          </p:txBody>
        </p:sp>
        <p:sp>
          <p:nvSpPr>
            <p:cNvPr id="18" name="TextBox 17">
              <a:extLst>
                <a:ext uri="{FF2B5EF4-FFF2-40B4-BE49-F238E27FC236}">
                  <a16:creationId xmlns:a16="http://schemas.microsoft.com/office/drawing/2014/main" id="{05A8AC46-050B-782C-6587-3F67CB2ADE00}"/>
                </a:ext>
              </a:extLst>
            </p:cNvPr>
            <p:cNvSpPr txBox="1"/>
            <p:nvPr/>
          </p:nvSpPr>
          <p:spPr>
            <a:xfrm>
              <a:off x="11040072" y="5854594"/>
              <a:ext cx="3863995" cy="1126710"/>
            </a:xfrm>
            <a:prstGeom prst="rect">
              <a:avLst/>
            </a:prstGeom>
            <a:noFill/>
          </p:spPr>
          <p:txBody>
            <a:bodyPr wrap="square" numCol="1" spcCol="640080" rtlCol="0">
              <a:spAutoFit/>
            </a:bodyPr>
            <a:lstStyle/>
            <a:p>
              <a:pPr defTabSz="1625620">
                <a:lnSpc>
                  <a:spcPct val="115000"/>
                </a:lnSpc>
              </a:pPr>
              <a:r>
                <a:rPr lang="en-US" sz="2200" dirty="0">
                  <a:solidFill>
                    <a:srgbClr val="404040"/>
                  </a:solidFill>
                  <a:latin typeface="Open Sans" pitchFamily="2" charset="0"/>
                </a:rPr>
                <a:t>Be mindful of Unicode characters </a:t>
              </a:r>
            </a:p>
          </p:txBody>
        </p:sp>
        <p:sp>
          <p:nvSpPr>
            <p:cNvPr id="19" name="TextBox 18">
              <a:extLst>
                <a:ext uri="{FF2B5EF4-FFF2-40B4-BE49-F238E27FC236}">
                  <a16:creationId xmlns:a16="http://schemas.microsoft.com/office/drawing/2014/main" id="{D43C448C-20AD-C8ED-4D7C-187A6F88A903}"/>
                </a:ext>
              </a:extLst>
            </p:cNvPr>
            <p:cNvSpPr txBox="1"/>
            <p:nvPr/>
          </p:nvSpPr>
          <p:spPr>
            <a:xfrm>
              <a:off x="1549714" y="5829912"/>
              <a:ext cx="3863995" cy="1126710"/>
            </a:xfrm>
            <a:prstGeom prst="rect">
              <a:avLst/>
            </a:prstGeom>
            <a:noFill/>
          </p:spPr>
          <p:txBody>
            <a:bodyPr wrap="square" numCol="1" spcCol="640080" rtlCol="0">
              <a:spAutoFit/>
            </a:bodyPr>
            <a:lstStyle/>
            <a:p>
              <a:pPr algn="r" defTabSz="1625620">
                <a:lnSpc>
                  <a:spcPct val="115000"/>
                </a:lnSpc>
              </a:pPr>
              <a:r>
                <a:rPr lang="en-US" sz="2200" dirty="0">
                  <a:solidFill>
                    <a:srgbClr val="404040"/>
                  </a:solidFill>
                  <a:latin typeface="Open Sans" pitchFamily="2" charset="0"/>
                </a:rPr>
                <a:t>Handle empty strings gracefully</a:t>
              </a:r>
            </a:p>
          </p:txBody>
        </p:sp>
      </p:grpSp>
    </p:spTree>
    <p:extLst>
      <p:ext uri="{BB962C8B-B14F-4D97-AF65-F5344CB8AC3E}">
        <p14:creationId xmlns:p14="http://schemas.microsoft.com/office/powerpoint/2010/main" val="36044836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solidFill>
                  <a:srgbClr val="404040"/>
                </a:solidFill>
                <a:latin typeface="Open Sans" pitchFamily="2" charset="0"/>
              </a:rPr>
              <a:t>String Best Practices</a:t>
            </a:r>
            <a:endParaRPr lang="en-US"/>
          </a:p>
        </p:txBody>
      </p:sp>
      <p:sp>
        <p:nvSpPr>
          <p:cNvPr id="24" name="Brandline_LVC">
            <a:extLst>
              <a:ext uri="{FF2B5EF4-FFF2-40B4-BE49-F238E27FC236}">
                <a16:creationId xmlns:a16="http://schemas.microsoft.com/office/drawing/2014/main" id="{43EA8205-397E-7158-6D10-96624A6B4360}"/>
              </a:ext>
            </a:extLst>
          </p:cNvPr>
          <p:cNvSpPr/>
          <p:nvPr/>
        </p:nvSpPr>
        <p:spPr>
          <a:xfrm>
            <a:off x="5867400" y="816324"/>
            <a:ext cx="4538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29A318B-B6D7-12E1-6947-76B650A237D8}"/>
              </a:ext>
            </a:extLst>
          </p:cNvPr>
          <p:cNvGrpSpPr/>
          <p:nvPr/>
        </p:nvGrpSpPr>
        <p:grpSpPr>
          <a:xfrm>
            <a:off x="2856645" y="2539977"/>
            <a:ext cx="10544581" cy="4335693"/>
            <a:chOff x="1156169" y="1728702"/>
            <a:chExt cx="14034831" cy="5770810"/>
          </a:xfrm>
        </p:grpSpPr>
        <p:grpSp>
          <p:nvGrpSpPr>
            <p:cNvPr id="2" name="Group 1">
              <a:extLst>
                <a:ext uri="{FF2B5EF4-FFF2-40B4-BE49-F238E27FC236}">
                  <a16:creationId xmlns:a16="http://schemas.microsoft.com/office/drawing/2014/main" id="{84CB5CFA-490C-1969-54FD-F4A558C32F4F}"/>
                </a:ext>
              </a:extLst>
            </p:cNvPr>
            <p:cNvGrpSpPr/>
            <p:nvPr/>
          </p:nvGrpSpPr>
          <p:grpSpPr>
            <a:xfrm>
              <a:off x="5653025" y="1853075"/>
              <a:ext cx="2203668" cy="2313979"/>
              <a:chOff x="2970212" y="1274762"/>
              <a:chExt cx="1363663" cy="1431925"/>
            </a:xfrm>
          </p:grpSpPr>
          <p:sp>
            <p:nvSpPr>
              <p:cNvPr id="4" name="Freeform 6">
                <a:extLst>
                  <a:ext uri="{FF2B5EF4-FFF2-40B4-BE49-F238E27FC236}">
                    <a16:creationId xmlns:a16="http://schemas.microsoft.com/office/drawing/2014/main" id="{9CCDA4BC-259D-B0C1-F4B5-B4A9DA9230B4}"/>
                  </a:ext>
                </a:extLst>
              </p:cNvPr>
              <p:cNvSpPr>
                <a:spLocks/>
              </p:cNvSpPr>
              <p:nvPr/>
            </p:nvSpPr>
            <p:spPr bwMode="auto">
              <a:xfrm>
                <a:off x="2971800" y="1274762"/>
                <a:ext cx="1362075" cy="1431925"/>
              </a:xfrm>
              <a:custGeom>
                <a:avLst/>
                <a:gdLst>
                  <a:gd name="T0" fmla="*/ 0 w 761"/>
                  <a:gd name="T1" fmla="*/ 800 h 800"/>
                  <a:gd name="T2" fmla="*/ 149 w 761"/>
                  <a:gd name="T3" fmla="*/ 800 h 800"/>
                  <a:gd name="T4" fmla="*/ 761 w 761"/>
                  <a:gd name="T5" fmla="*/ 149 h 800"/>
                  <a:gd name="T6" fmla="*/ 761 w 761"/>
                  <a:gd name="T7" fmla="*/ 0 h 800"/>
                  <a:gd name="T8" fmla="*/ 0 w 761"/>
                  <a:gd name="T9" fmla="*/ 800 h 800"/>
                </a:gdLst>
                <a:ahLst/>
                <a:cxnLst>
                  <a:cxn ang="0">
                    <a:pos x="T0" y="T1"/>
                  </a:cxn>
                  <a:cxn ang="0">
                    <a:pos x="T2" y="T3"/>
                  </a:cxn>
                  <a:cxn ang="0">
                    <a:pos x="T4" y="T5"/>
                  </a:cxn>
                  <a:cxn ang="0">
                    <a:pos x="T6" y="T7"/>
                  </a:cxn>
                  <a:cxn ang="0">
                    <a:pos x="T8" y="T9"/>
                  </a:cxn>
                </a:cxnLst>
                <a:rect l="0" t="0" r="r" b="b"/>
                <a:pathLst>
                  <a:path w="761" h="800">
                    <a:moveTo>
                      <a:pt x="0" y="800"/>
                    </a:moveTo>
                    <a:cubicBezTo>
                      <a:pt x="149" y="800"/>
                      <a:pt x="149" y="800"/>
                      <a:pt x="149" y="800"/>
                    </a:cubicBezTo>
                    <a:cubicBezTo>
                      <a:pt x="167" y="462"/>
                      <a:pt x="429" y="188"/>
                      <a:pt x="761" y="149"/>
                    </a:cubicBezTo>
                    <a:cubicBezTo>
                      <a:pt x="761" y="0"/>
                      <a:pt x="761" y="0"/>
                      <a:pt x="761" y="0"/>
                    </a:cubicBezTo>
                    <a:cubicBezTo>
                      <a:pt x="347" y="40"/>
                      <a:pt x="20" y="380"/>
                      <a:pt x="0" y="800"/>
                    </a:cubicBezTo>
                    <a:close/>
                  </a:path>
                </a:pathLst>
              </a:custGeom>
              <a:solidFill>
                <a:schemeClr val="accent4"/>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5" name="Freeform 10">
                <a:extLst>
                  <a:ext uri="{FF2B5EF4-FFF2-40B4-BE49-F238E27FC236}">
                    <a16:creationId xmlns:a16="http://schemas.microsoft.com/office/drawing/2014/main" id="{7D443787-E533-8958-8F79-6C3AC827E938}"/>
                  </a:ext>
                </a:extLst>
              </p:cNvPr>
              <p:cNvSpPr>
                <a:spLocks/>
              </p:cNvSpPr>
              <p:nvPr/>
            </p:nvSpPr>
            <p:spPr bwMode="auto">
              <a:xfrm>
                <a:off x="2970212" y="1371600"/>
                <a:ext cx="544513" cy="549275"/>
              </a:xfrm>
              <a:custGeom>
                <a:avLst/>
                <a:gdLst>
                  <a:gd name="T0" fmla="*/ 343 w 343"/>
                  <a:gd name="T1" fmla="*/ 256 h 346"/>
                  <a:gd name="T2" fmla="*/ 203 w 343"/>
                  <a:gd name="T3" fmla="*/ 108 h 346"/>
                  <a:gd name="T4" fmla="*/ 311 w 343"/>
                  <a:gd name="T5" fmla="*/ 0 h 346"/>
                  <a:gd name="T6" fmla="*/ 0 w 343"/>
                  <a:gd name="T7" fmla="*/ 0 h 346"/>
                  <a:gd name="T8" fmla="*/ 0 w 343"/>
                  <a:gd name="T9" fmla="*/ 311 h 346"/>
                  <a:gd name="T10" fmla="*/ 110 w 343"/>
                  <a:gd name="T11" fmla="*/ 202 h 346"/>
                  <a:gd name="T12" fmla="*/ 248 w 343"/>
                  <a:gd name="T13" fmla="*/ 346 h 346"/>
                  <a:gd name="T14" fmla="*/ 343 w 343"/>
                  <a:gd name="T15" fmla="*/ 256 h 3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346">
                    <a:moveTo>
                      <a:pt x="343" y="256"/>
                    </a:moveTo>
                    <a:lnTo>
                      <a:pt x="203" y="108"/>
                    </a:lnTo>
                    <a:lnTo>
                      <a:pt x="311" y="0"/>
                    </a:lnTo>
                    <a:lnTo>
                      <a:pt x="0" y="0"/>
                    </a:lnTo>
                    <a:lnTo>
                      <a:pt x="0" y="311"/>
                    </a:lnTo>
                    <a:lnTo>
                      <a:pt x="110" y="202"/>
                    </a:lnTo>
                    <a:lnTo>
                      <a:pt x="248" y="346"/>
                    </a:lnTo>
                    <a:lnTo>
                      <a:pt x="343" y="256"/>
                    </a:lnTo>
                    <a:close/>
                  </a:path>
                </a:pathLst>
              </a:custGeom>
              <a:solidFill>
                <a:schemeClr val="accent4"/>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grpSp>
        <p:grpSp>
          <p:nvGrpSpPr>
            <p:cNvPr id="6" name="Group 5">
              <a:extLst>
                <a:ext uri="{FF2B5EF4-FFF2-40B4-BE49-F238E27FC236}">
                  <a16:creationId xmlns:a16="http://schemas.microsoft.com/office/drawing/2014/main" id="{C8F42F0A-64C3-F344-6868-A758CAE89A32}"/>
                </a:ext>
              </a:extLst>
            </p:cNvPr>
            <p:cNvGrpSpPr/>
            <p:nvPr/>
          </p:nvGrpSpPr>
          <p:grpSpPr>
            <a:xfrm>
              <a:off x="8354375" y="1855639"/>
              <a:ext cx="2172882" cy="2311413"/>
              <a:chOff x="4641850" y="1276350"/>
              <a:chExt cx="1344613" cy="1430338"/>
            </a:xfrm>
          </p:grpSpPr>
          <p:sp>
            <p:nvSpPr>
              <p:cNvPr id="7" name="Freeform 7">
                <a:extLst>
                  <a:ext uri="{FF2B5EF4-FFF2-40B4-BE49-F238E27FC236}">
                    <a16:creationId xmlns:a16="http://schemas.microsoft.com/office/drawing/2014/main" id="{4EFBAE9A-EF1E-656F-26EF-E4AD05AC3E90}"/>
                  </a:ext>
                </a:extLst>
              </p:cNvPr>
              <p:cNvSpPr>
                <a:spLocks/>
              </p:cNvSpPr>
              <p:nvPr/>
            </p:nvSpPr>
            <p:spPr bwMode="auto">
              <a:xfrm>
                <a:off x="4641850" y="1276350"/>
                <a:ext cx="1343025" cy="1430338"/>
              </a:xfrm>
              <a:custGeom>
                <a:avLst/>
                <a:gdLst>
                  <a:gd name="T0" fmla="*/ 0 w 750"/>
                  <a:gd name="T1" fmla="*/ 0 h 799"/>
                  <a:gd name="T2" fmla="*/ 0 w 750"/>
                  <a:gd name="T3" fmla="*/ 149 h 799"/>
                  <a:gd name="T4" fmla="*/ 601 w 750"/>
                  <a:gd name="T5" fmla="*/ 799 h 799"/>
                  <a:gd name="T6" fmla="*/ 750 w 750"/>
                  <a:gd name="T7" fmla="*/ 799 h 799"/>
                  <a:gd name="T8" fmla="*/ 0 w 750"/>
                  <a:gd name="T9" fmla="*/ 0 h 799"/>
                </a:gdLst>
                <a:ahLst/>
                <a:cxnLst>
                  <a:cxn ang="0">
                    <a:pos x="T0" y="T1"/>
                  </a:cxn>
                  <a:cxn ang="0">
                    <a:pos x="T2" y="T3"/>
                  </a:cxn>
                  <a:cxn ang="0">
                    <a:pos x="T4" y="T5"/>
                  </a:cxn>
                  <a:cxn ang="0">
                    <a:pos x="T6" y="T7"/>
                  </a:cxn>
                  <a:cxn ang="0">
                    <a:pos x="T8" y="T9"/>
                  </a:cxn>
                </a:cxnLst>
                <a:rect l="0" t="0" r="r" b="b"/>
                <a:pathLst>
                  <a:path w="750" h="799">
                    <a:moveTo>
                      <a:pt x="0" y="0"/>
                    </a:moveTo>
                    <a:cubicBezTo>
                      <a:pt x="0" y="149"/>
                      <a:pt x="0" y="149"/>
                      <a:pt x="0" y="149"/>
                    </a:cubicBezTo>
                    <a:cubicBezTo>
                      <a:pt x="327" y="193"/>
                      <a:pt x="583" y="464"/>
                      <a:pt x="601" y="799"/>
                    </a:cubicBezTo>
                    <a:cubicBezTo>
                      <a:pt x="750" y="799"/>
                      <a:pt x="750" y="799"/>
                      <a:pt x="750" y="799"/>
                    </a:cubicBezTo>
                    <a:cubicBezTo>
                      <a:pt x="731" y="383"/>
                      <a:pt x="409" y="45"/>
                      <a:pt x="0" y="0"/>
                    </a:cubicBezTo>
                    <a:close/>
                  </a:path>
                </a:pathLst>
              </a:custGeom>
              <a:solidFill>
                <a:schemeClr val="accent1"/>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8" name="Freeform 11">
                <a:extLst>
                  <a:ext uri="{FF2B5EF4-FFF2-40B4-BE49-F238E27FC236}">
                    <a16:creationId xmlns:a16="http://schemas.microsoft.com/office/drawing/2014/main" id="{B1827926-E90E-E1AF-16B3-66AD96E9044C}"/>
                  </a:ext>
                </a:extLst>
              </p:cNvPr>
              <p:cNvSpPr>
                <a:spLocks/>
              </p:cNvSpPr>
              <p:nvPr/>
            </p:nvSpPr>
            <p:spPr bwMode="auto">
              <a:xfrm>
                <a:off x="5438775" y="1374775"/>
                <a:ext cx="547688" cy="542925"/>
              </a:xfrm>
              <a:custGeom>
                <a:avLst/>
                <a:gdLst>
                  <a:gd name="T0" fmla="*/ 89 w 345"/>
                  <a:gd name="T1" fmla="*/ 342 h 342"/>
                  <a:gd name="T2" fmla="*/ 236 w 345"/>
                  <a:gd name="T3" fmla="*/ 202 h 342"/>
                  <a:gd name="T4" fmla="*/ 345 w 345"/>
                  <a:gd name="T5" fmla="*/ 311 h 342"/>
                  <a:gd name="T6" fmla="*/ 345 w 345"/>
                  <a:gd name="T7" fmla="*/ 0 h 342"/>
                  <a:gd name="T8" fmla="*/ 34 w 345"/>
                  <a:gd name="T9" fmla="*/ 0 h 342"/>
                  <a:gd name="T10" fmla="*/ 144 w 345"/>
                  <a:gd name="T11" fmla="*/ 109 h 342"/>
                  <a:gd name="T12" fmla="*/ 0 w 345"/>
                  <a:gd name="T13" fmla="*/ 247 h 342"/>
                  <a:gd name="T14" fmla="*/ 89 w 345"/>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342">
                    <a:moveTo>
                      <a:pt x="89" y="342"/>
                    </a:moveTo>
                    <a:lnTo>
                      <a:pt x="236" y="202"/>
                    </a:lnTo>
                    <a:lnTo>
                      <a:pt x="345" y="311"/>
                    </a:lnTo>
                    <a:lnTo>
                      <a:pt x="345" y="0"/>
                    </a:lnTo>
                    <a:lnTo>
                      <a:pt x="34" y="0"/>
                    </a:lnTo>
                    <a:lnTo>
                      <a:pt x="144" y="109"/>
                    </a:lnTo>
                    <a:lnTo>
                      <a:pt x="0" y="247"/>
                    </a:lnTo>
                    <a:lnTo>
                      <a:pt x="89" y="342"/>
                    </a:lnTo>
                    <a:close/>
                  </a:path>
                </a:pathLst>
              </a:custGeom>
              <a:solidFill>
                <a:schemeClr val="accent1"/>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grpSp>
        <p:grpSp>
          <p:nvGrpSpPr>
            <p:cNvPr id="9" name="Group 8">
              <a:extLst>
                <a:ext uri="{FF2B5EF4-FFF2-40B4-BE49-F238E27FC236}">
                  <a16:creationId xmlns:a16="http://schemas.microsoft.com/office/drawing/2014/main" id="{395BFD8B-0F55-EE52-1AF9-8BBE5F2E3B42}"/>
                </a:ext>
              </a:extLst>
            </p:cNvPr>
            <p:cNvGrpSpPr/>
            <p:nvPr/>
          </p:nvGrpSpPr>
          <p:grpSpPr>
            <a:xfrm>
              <a:off x="8354375" y="4639047"/>
              <a:ext cx="2175449" cy="2024089"/>
              <a:chOff x="4641850" y="3027363"/>
              <a:chExt cx="1346201" cy="1252537"/>
            </a:xfrm>
          </p:grpSpPr>
          <p:sp>
            <p:nvSpPr>
              <p:cNvPr id="10" name="Freeform 9">
                <a:extLst>
                  <a:ext uri="{FF2B5EF4-FFF2-40B4-BE49-F238E27FC236}">
                    <a16:creationId xmlns:a16="http://schemas.microsoft.com/office/drawing/2014/main" id="{6D83A5E4-1596-7ABF-D436-F79E6B1AAB3E}"/>
                  </a:ext>
                </a:extLst>
              </p:cNvPr>
              <p:cNvSpPr>
                <a:spLocks/>
              </p:cNvSpPr>
              <p:nvPr/>
            </p:nvSpPr>
            <p:spPr bwMode="auto">
              <a:xfrm>
                <a:off x="4641850" y="3027363"/>
                <a:ext cx="1322388" cy="1244600"/>
              </a:xfrm>
              <a:custGeom>
                <a:avLst/>
                <a:gdLst>
                  <a:gd name="T0" fmla="*/ 739 w 739"/>
                  <a:gd name="T1" fmla="*/ 0 h 695"/>
                  <a:gd name="T2" fmla="*/ 588 w 739"/>
                  <a:gd name="T3" fmla="*/ 0 h 695"/>
                  <a:gd name="T4" fmla="*/ 0 w 739"/>
                  <a:gd name="T5" fmla="*/ 546 h 695"/>
                  <a:gd name="T6" fmla="*/ 0 w 739"/>
                  <a:gd name="T7" fmla="*/ 695 h 695"/>
                  <a:gd name="T8" fmla="*/ 739 w 739"/>
                  <a:gd name="T9" fmla="*/ 0 h 695"/>
                </a:gdLst>
                <a:ahLst/>
                <a:cxnLst>
                  <a:cxn ang="0">
                    <a:pos x="T0" y="T1"/>
                  </a:cxn>
                  <a:cxn ang="0">
                    <a:pos x="T2" y="T3"/>
                  </a:cxn>
                  <a:cxn ang="0">
                    <a:pos x="T4" y="T5"/>
                  </a:cxn>
                  <a:cxn ang="0">
                    <a:pos x="T6" y="T7"/>
                  </a:cxn>
                  <a:cxn ang="0">
                    <a:pos x="T8" y="T9"/>
                  </a:cxn>
                </a:cxnLst>
                <a:rect l="0" t="0" r="r" b="b"/>
                <a:pathLst>
                  <a:path w="739" h="695">
                    <a:moveTo>
                      <a:pt x="739" y="0"/>
                    </a:moveTo>
                    <a:cubicBezTo>
                      <a:pt x="588" y="0"/>
                      <a:pt x="588" y="0"/>
                      <a:pt x="588" y="0"/>
                    </a:cubicBezTo>
                    <a:cubicBezTo>
                      <a:pt x="529" y="286"/>
                      <a:pt x="293" y="508"/>
                      <a:pt x="0" y="546"/>
                    </a:cubicBezTo>
                    <a:cubicBezTo>
                      <a:pt x="0" y="695"/>
                      <a:pt x="0" y="695"/>
                      <a:pt x="0" y="695"/>
                    </a:cubicBezTo>
                    <a:cubicBezTo>
                      <a:pt x="374" y="655"/>
                      <a:pt x="676" y="367"/>
                      <a:pt x="739" y="0"/>
                    </a:cubicBezTo>
                    <a:close/>
                  </a:path>
                </a:pathLst>
              </a:custGeom>
              <a:solidFill>
                <a:schemeClr val="accent2"/>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 name="Freeform 12">
                <a:extLst>
                  <a:ext uri="{FF2B5EF4-FFF2-40B4-BE49-F238E27FC236}">
                    <a16:creationId xmlns:a16="http://schemas.microsoft.com/office/drawing/2014/main" id="{4467CA26-95E4-F657-A312-1FCC8AE565C8}"/>
                  </a:ext>
                </a:extLst>
              </p:cNvPr>
              <p:cNvSpPr>
                <a:spLocks/>
              </p:cNvSpPr>
              <p:nvPr/>
            </p:nvSpPr>
            <p:spPr bwMode="auto">
              <a:xfrm>
                <a:off x="5443538" y="3733800"/>
                <a:ext cx="544513" cy="546100"/>
              </a:xfrm>
              <a:custGeom>
                <a:avLst/>
                <a:gdLst>
                  <a:gd name="T0" fmla="*/ 0 w 343"/>
                  <a:gd name="T1" fmla="*/ 90 h 344"/>
                  <a:gd name="T2" fmla="*/ 140 w 343"/>
                  <a:gd name="T3" fmla="*/ 236 h 344"/>
                  <a:gd name="T4" fmla="*/ 32 w 343"/>
                  <a:gd name="T5" fmla="*/ 344 h 344"/>
                  <a:gd name="T6" fmla="*/ 343 w 343"/>
                  <a:gd name="T7" fmla="*/ 344 h 344"/>
                  <a:gd name="T8" fmla="*/ 343 w 343"/>
                  <a:gd name="T9" fmla="*/ 33 h 344"/>
                  <a:gd name="T10" fmla="*/ 232 w 343"/>
                  <a:gd name="T11" fmla="*/ 144 h 344"/>
                  <a:gd name="T12" fmla="*/ 95 w 343"/>
                  <a:gd name="T13" fmla="*/ 0 h 344"/>
                  <a:gd name="T14" fmla="*/ 0 w 343"/>
                  <a:gd name="T15" fmla="*/ 90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344">
                    <a:moveTo>
                      <a:pt x="0" y="90"/>
                    </a:moveTo>
                    <a:lnTo>
                      <a:pt x="140" y="236"/>
                    </a:lnTo>
                    <a:lnTo>
                      <a:pt x="32" y="344"/>
                    </a:lnTo>
                    <a:lnTo>
                      <a:pt x="343" y="344"/>
                    </a:lnTo>
                    <a:lnTo>
                      <a:pt x="343" y="33"/>
                    </a:lnTo>
                    <a:lnTo>
                      <a:pt x="232" y="144"/>
                    </a:lnTo>
                    <a:lnTo>
                      <a:pt x="95" y="0"/>
                    </a:lnTo>
                    <a:lnTo>
                      <a:pt x="0" y="90"/>
                    </a:lnTo>
                    <a:close/>
                  </a:path>
                </a:pathLst>
              </a:custGeom>
              <a:solidFill>
                <a:schemeClr val="accent2"/>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grpSp>
        <p:grpSp>
          <p:nvGrpSpPr>
            <p:cNvPr id="12" name="Group 11">
              <a:extLst>
                <a:ext uri="{FF2B5EF4-FFF2-40B4-BE49-F238E27FC236}">
                  <a16:creationId xmlns:a16="http://schemas.microsoft.com/office/drawing/2014/main" id="{F1B7DCC8-8F69-6871-9899-21C0C72C68E1}"/>
                </a:ext>
              </a:extLst>
            </p:cNvPr>
            <p:cNvGrpSpPr/>
            <p:nvPr/>
          </p:nvGrpSpPr>
          <p:grpSpPr>
            <a:xfrm>
              <a:off x="5655590" y="4639048"/>
              <a:ext cx="2201100" cy="2034352"/>
              <a:chOff x="2971800" y="3027363"/>
              <a:chExt cx="1362075" cy="1258888"/>
            </a:xfrm>
          </p:grpSpPr>
          <p:sp>
            <p:nvSpPr>
              <p:cNvPr id="13" name="Freeform 65">
                <a:extLst>
                  <a:ext uri="{FF2B5EF4-FFF2-40B4-BE49-F238E27FC236}">
                    <a16:creationId xmlns:a16="http://schemas.microsoft.com/office/drawing/2014/main" id="{8B5BCB1A-EAF8-58C4-C3C2-15FDFDF34537}"/>
                  </a:ext>
                </a:extLst>
              </p:cNvPr>
              <p:cNvSpPr>
                <a:spLocks/>
              </p:cNvSpPr>
              <p:nvPr/>
            </p:nvSpPr>
            <p:spPr bwMode="auto">
              <a:xfrm>
                <a:off x="2990850" y="3027363"/>
                <a:ext cx="1343025" cy="1246188"/>
              </a:xfrm>
              <a:custGeom>
                <a:avLst/>
                <a:gdLst>
                  <a:gd name="T0" fmla="*/ 151 w 750"/>
                  <a:gd name="T1" fmla="*/ 0 h 696"/>
                  <a:gd name="T2" fmla="*/ 0 w 750"/>
                  <a:gd name="T3" fmla="*/ 0 h 696"/>
                  <a:gd name="T4" fmla="*/ 750 w 750"/>
                  <a:gd name="T5" fmla="*/ 696 h 696"/>
                  <a:gd name="T6" fmla="*/ 750 w 750"/>
                  <a:gd name="T7" fmla="*/ 548 h 696"/>
                  <a:gd name="T8" fmla="*/ 151 w 750"/>
                  <a:gd name="T9" fmla="*/ 0 h 696"/>
                </a:gdLst>
                <a:ahLst/>
                <a:cxnLst>
                  <a:cxn ang="0">
                    <a:pos x="T0" y="T1"/>
                  </a:cxn>
                  <a:cxn ang="0">
                    <a:pos x="T2" y="T3"/>
                  </a:cxn>
                  <a:cxn ang="0">
                    <a:pos x="T4" y="T5"/>
                  </a:cxn>
                  <a:cxn ang="0">
                    <a:pos x="T6" y="T7"/>
                  </a:cxn>
                  <a:cxn ang="0">
                    <a:pos x="T8" y="T9"/>
                  </a:cxn>
                </a:cxnLst>
                <a:rect l="0" t="0" r="r" b="b"/>
                <a:pathLst>
                  <a:path w="750" h="696">
                    <a:moveTo>
                      <a:pt x="151" y="0"/>
                    </a:moveTo>
                    <a:cubicBezTo>
                      <a:pt x="0" y="0"/>
                      <a:pt x="0" y="0"/>
                      <a:pt x="0" y="0"/>
                    </a:cubicBezTo>
                    <a:cubicBezTo>
                      <a:pt x="63" y="371"/>
                      <a:pt x="370" y="660"/>
                      <a:pt x="750" y="696"/>
                    </a:cubicBezTo>
                    <a:cubicBezTo>
                      <a:pt x="750" y="548"/>
                      <a:pt x="750" y="548"/>
                      <a:pt x="750" y="548"/>
                    </a:cubicBezTo>
                    <a:cubicBezTo>
                      <a:pt x="452" y="513"/>
                      <a:pt x="211" y="289"/>
                      <a:pt x="151" y="0"/>
                    </a:cubicBezTo>
                    <a:close/>
                  </a:path>
                </a:pathLst>
              </a:custGeom>
              <a:solidFill>
                <a:schemeClr val="accent3"/>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5" name="Freeform 13">
                <a:extLst>
                  <a:ext uri="{FF2B5EF4-FFF2-40B4-BE49-F238E27FC236}">
                    <a16:creationId xmlns:a16="http://schemas.microsoft.com/office/drawing/2014/main" id="{BDC1C390-D48D-7FC7-D04A-4B229BDC65CB}"/>
                  </a:ext>
                </a:extLst>
              </p:cNvPr>
              <p:cNvSpPr>
                <a:spLocks/>
              </p:cNvSpPr>
              <p:nvPr/>
            </p:nvSpPr>
            <p:spPr bwMode="auto">
              <a:xfrm>
                <a:off x="2971800" y="3741738"/>
                <a:ext cx="547688" cy="544513"/>
              </a:xfrm>
              <a:custGeom>
                <a:avLst/>
                <a:gdLst>
                  <a:gd name="T0" fmla="*/ 256 w 345"/>
                  <a:gd name="T1" fmla="*/ 0 h 343"/>
                  <a:gd name="T2" fmla="*/ 108 w 345"/>
                  <a:gd name="T3" fmla="*/ 140 h 343"/>
                  <a:gd name="T4" fmla="*/ 0 w 345"/>
                  <a:gd name="T5" fmla="*/ 32 h 343"/>
                  <a:gd name="T6" fmla="*/ 0 w 345"/>
                  <a:gd name="T7" fmla="*/ 343 h 343"/>
                  <a:gd name="T8" fmla="*/ 311 w 345"/>
                  <a:gd name="T9" fmla="*/ 343 h 343"/>
                  <a:gd name="T10" fmla="*/ 201 w 345"/>
                  <a:gd name="T11" fmla="*/ 232 h 343"/>
                  <a:gd name="T12" fmla="*/ 345 w 345"/>
                  <a:gd name="T13" fmla="*/ 95 h 343"/>
                  <a:gd name="T14" fmla="*/ 256 w 345"/>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343">
                    <a:moveTo>
                      <a:pt x="256" y="0"/>
                    </a:moveTo>
                    <a:lnTo>
                      <a:pt x="108" y="140"/>
                    </a:lnTo>
                    <a:lnTo>
                      <a:pt x="0" y="32"/>
                    </a:lnTo>
                    <a:lnTo>
                      <a:pt x="0" y="343"/>
                    </a:lnTo>
                    <a:lnTo>
                      <a:pt x="311" y="343"/>
                    </a:lnTo>
                    <a:lnTo>
                      <a:pt x="201" y="232"/>
                    </a:lnTo>
                    <a:lnTo>
                      <a:pt x="345" y="95"/>
                    </a:lnTo>
                    <a:lnTo>
                      <a:pt x="256" y="0"/>
                    </a:lnTo>
                    <a:close/>
                  </a:path>
                </a:pathLst>
              </a:custGeom>
              <a:solidFill>
                <a:schemeClr val="accent3"/>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grpSp>
        <p:sp>
          <p:nvSpPr>
            <p:cNvPr id="16" name="TextBox 15">
              <a:extLst>
                <a:ext uri="{FF2B5EF4-FFF2-40B4-BE49-F238E27FC236}">
                  <a16:creationId xmlns:a16="http://schemas.microsoft.com/office/drawing/2014/main" id="{5A8D796D-CB6A-2D1F-F1DD-78FE45622131}"/>
                </a:ext>
              </a:extLst>
            </p:cNvPr>
            <p:cNvSpPr txBox="1"/>
            <p:nvPr/>
          </p:nvSpPr>
          <p:spPr>
            <a:xfrm>
              <a:off x="11040072" y="1728702"/>
              <a:ext cx="4150928" cy="1126710"/>
            </a:xfrm>
            <a:prstGeom prst="rect">
              <a:avLst/>
            </a:prstGeom>
            <a:noFill/>
          </p:spPr>
          <p:txBody>
            <a:bodyPr wrap="square" numCol="1" spcCol="640080" rtlCol="0">
              <a:spAutoFit/>
            </a:bodyPr>
            <a:lstStyle/>
            <a:p>
              <a:pPr defTabSz="1625620">
                <a:lnSpc>
                  <a:spcPct val="115000"/>
                </a:lnSpc>
              </a:pPr>
              <a:r>
                <a:rPr lang="en-US" sz="2200" dirty="0">
                  <a:solidFill>
                    <a:srgbClr val="404040"/>
                  </a:solidFill>
                  <a:latin typeface="Open Sans" pitchFamily="2" charset="0"/>
                </a:rPr>
                <a:t>Utilize regular expressions wisely</a:t>
              </a:r>
            </a:p>
          </p:txBody>
        </p:sp>
        <p:sp>
          <p:nvSpPr>
            <p:cNvPr id="17" name="TextBox 16">
              <a:extLst>
                <a:ext uri="{FF2B5EF4-FFF2-40B4-BE49-F238E27FC236}">
                  <a16:creationId xmlns:a16="http://schemas.microsoft.com/office/drawing/2014/main" id="{E51ADE0A-50CD-5FD4-0302-877FD7A165EE}"/>
                </a:ext>
              </a:extLst>
            </p:cNvPr>
            <p:cNvSpPr txBox="1"/>
            <p:nvPr/>
          </p:nvSpPr>
          <p:spPr>
            <a:xfrm>
              <a:off x="1853980" y="1728702"/>
              <a:ext cx="3678102" cy="1126710"/>
            </a:xfrm>
            <a:prstGeom prst="rect">
              <a:avLst/>
            </a:prstGeom>
            <a:noFill/>
          </p:spPr>
          <p:txBody>
            <a:bodyPr wrap="square" numCol="1" spcCol="640080" rtlCol="0">
              <a:spAutoFit/>
            </a:bodyPr>
            <a:lstStyle/>
            <a:p>
              <a:pPr algn="r" defTabSz="1625620">
                <a:lnSpc>
                  <a:spcPct val="115000"/>
                </a:lnSpc>
              </a:pPr>
              <a:r>
                <a:rPr lang="en-US" sz="2200" dirty="0">
                  <a:solidFill>
                    <a:srgbClr val="404040"/>
                  </a:solidFill>
                  <a:latin typeface="Open Sans" pitchFamily="2" charset="0"/>
                </a:rPr>
                <a:t>Sanitize user input for security</a:t>
              </a:r>
            </a:p>
          </p:txBody>
        </p:sp>
        <p:sp>
          <p:nvSpPr>
            <p:cNvPr id="18" name="TextBox 17">
              <a:extLst>
                <a:ext uri="{FF2B5EF4-FFF2-40B4-BE49-F238E27FC236}">
                  <a16:creationId xmlns:a16="http://schemas.microsoft.com/office/drawing/2014/main" id="{05A8AC46-050B-782C-6587-3F67CB2ADE00}"/>
                </a:ext>
              </a:extLst>
            </p:cNvPr>
            <p:cNvSpPr txBox="1"/>
            <p:nvPr/>
          </p:nvSpPr>
          <p:spPr>
            <a:xfrm>
              <a:off x="11040072" y="5854594"/>
              <a:ext cx="3761191" cy="1644918"/>
            </a:xfrm>
            <a:prstGeom prst="rect">
              <a:avLst/>
            </a:prstGeom>
            <a:noFill/>
          </p:spPr>
          <p:txBody>
            <a:bodyPr wrap="square" numCol="1" spcCol="640080" rtlCol="0">
              <a:spAutoFit/>
            </a:bodyPr>
            <a:lstStyle/>
            <a:p>
              <a:pPr defTabSz="1625620">
                <a:lnSpc>
                  <a:spcPct val="115000"/>
                </a:lnSpc>
              </a:pPr>
              <a:r>
                <a:rPr lang="en-US" sz="2200" dirty="0">
                  <a:solidFill>
                    <a:srgbClr val="404040"/>
                  </a:solidFill>
                  <a:latin typeface="Open Sans" pitchFamily="2" charset="0"/>
                </a:rPr>
                <a:t>Leverage string interpolation for readability</a:t>
              </a:r>
            </a:p>
          </p:txBody>
        </p:sp>
        <p:sp>
          <p:nvSpPr>
            <p:cNvPr id="19" name="TextBox 18">
              <a:extLst>
                <a:ext uri="{FF2B5EF4-FFF2-40B4-BE49-F238E27FC236}">
                  <a16:creationId xmlns:a16="http://schemas.microsoft.com/office/drawing/2014/main" id="{D43C448C-20AD-C8ED-4D7C-187A6F88A903}"/>
                </a:ext>
              </a:extLst>
            </p:cNvPr>
            <p:cNvSpPr txBox="1"/>
            <p:nvPr/>
          </p:nvSpPr>
          <p:spPr>
            <a:xfrm>
              <a:off x="1156169" y="5829912"/>
              <a:ext cx="4257541" cy="1126710"/>
            </a:xfrm>
            <a:prstGeom prst="rect">
              <a:avLst/>
            </a:prstGeom>
            <a:noFill/>
          </p:spPr>
          <p:txBody>
            <a:bodyPr wrap="square" numCol="1" spcCol="640080" rtlCol="0">
              <a:spAutoFit/>
            </a:bodyPr>
            <a:lstStyle/>
            <a:p>
              <a:pPr algn="r" defTabSz="1625620">
                <a:lnSpc>
                  <a:spcPct val="115000"/>
                </a:lnSpc>
              </a:pPr>
              <a:r>
                <a:rPr lang="en-US" sz="2200" dirty="0">
                  <a:solidFill>
                    <a:srgbClr val="404040"/>
                  </a:solidFill>
                  <a:latin typeface="Open Sans" pitchFamily="2" charset="0"/>
                </a:rPr>
                <a:t>Optimize string concatenation in loops</a:t>
              </a:r>
            </a:p>
          </p:txBody>
        </p:sp>
      </p:grpSp>
    </p:spTree>
    <p:extLst>
      <p:ext uri="{BB962C8B-B14F-4D97-AF65-F5344CB8AC3E}">
        <p14:creationId xmlns:p14="http://schemas.microsoft.com/office/powerpoint/2010/main" val="20967200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demonstrate the use advance string operations for manipulation and optimization in JavaScript. </a:t>
            </a: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Demonstrating String Manipulation and Optimization</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633928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and execute JS file</a:t>
            </a: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16912756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75"/>
          <p:cNvSpPr txBox="1">
            <a:spLocks noGrp="1"/>
          </p:cNvSpPr>
          <p:nvPr>
            <p:ph type="body" idx="10"/>
          </p:nvPr>
        </p:nvSpPr>
        <p:spPr>
          <a:xfrm>
            <a:off x="0" y="4114800"/>
            <a:ext cx="16256001" cy="914400"/>
          </a:xfrm>
          <a:noFill/>
          <a:ln>
            <a:noFill/>
          </a:ln>
        </p:spPr>
        <p:txBody>
          <a:bodyPr spcFirstLastPara="1" wrap="square" lIns="91425" tIns="91425" rIns="91425" bIns="91425" anchor="ctr" anchorCtr="0">
            <a:noAutofit/>
          </a:bodyPr>
          <a:lstStyle/>
          <a:p>
            <a:pPr lvl="0"/>
            <a:r>
              <a:rPr lang="en-US"/>
              <a:t>Functions and Prototyping</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7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Function</a:t>
            </a:r>
            <a:endParaRPr/>
          </a:p>
        </p:txBody>
      </p:sp>
      <p:grpSp>
        <p:nvGrpSpPr>
          <p:cNvPr id="1180" name="Google Shape;1180;p176"/>
          <p:cNvGrpSpPr/>
          <p:nvPr/>
        </p:nvGrpSpPr>
        <p:grpSpPr>
          <a:xfrm>
            <a:off x="2184400" y="3863432"/>
            <a:ext cx="5615100" cy="2985375"/>
            <a:chOff x="2128838" y="3831282"/>
            <a:chExt cx="6153300" cy="3241726"/>
          </a:xfrm>
        </p:grpSpPr>
        <p:sp>
          <p:nvSpPr>
            <p:cNvPr id="1181" name="Google Shape;1181;p176"/>
            <p:cNvSpPr/>
            <p:nvPr/>
          </p:nvSpPr>
          <p:spPr>
            <a:xfrm>
              <a:off x="2128838" y="4188349"/>
              <a:ext cx="6127200" cy="2745572"/>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176"/>
            <p:cNvSpPr/>
            <p:nvPr/>
          </p:nvSpPr>
          <p:spPr>
            <a:xfrm>
              <a:off x="2128838" y="3831282"/>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1183" name="Google Shape;1183;p176"/>
            <p:cNvSpPr/>
            <p:nvPr/>
          </p:nvSpPr>
          <p:spPr>
            <a:xfrm>
              <a:off x="2128838" y="6939508"/>
              <a:ext cx="61533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4" name="Google Shape;1184;p176"/>
            <p:cNvSpPr txBox="1"/>
            <p:nvPr/>
          </p:nvSpPr>
          <p:spPr>
            <a:xfrm>
              <a:off x="2128838" y="4600642"/>
              <a:ext cx="5214900" cy="22391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function </a:t>
              </a:r>
              <a:r>
                <a:rPr lang="en-US" sz="1600" b="0" i="0" u="none" strike="noStrike" cap="none" err="1">
                  <a:solidFill>
                    <a:srgbClr val="3F3F3F"/>
                  </a:solidFill>
                  <a:latin typeface="Courier New"/>
                  <a:ea typeface="Courier New"/>
                  <a:cs typeface="Courier New"/>
                  <a:sym typeface="Courier New"/>
                </a:rPr>
                <a:t>functionName</a:t>
              </a:r>
              <a:r>
                <a:rPr lang="en-US" sz="1600" b="0" i="0" u="none" strike="noStrike" cap="none">
                  <a:solidFill>
                    <a:srgbClr val="3F3F3F"/>
                  </a:solidFill>
                  <a:latin typeface="Courier New"/>
                  <a:ea typeface="Courier New"/>
                  <a:cs typeface="Courier New"/>
                  <a:sym typeface="Courier New"/>
                </a:rPr>
                <a:t>(parameter1, parameter2, parameter3) </a:t>
              </a:r>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a:t>
              </a:r>
              <a:br>
                <a:rPr lang="en-US" sz="1600" b="0" i="0" u="none" strike="noStrike" cap="none">
                  <a:solidFill>
                    <a:srgbClr val="3F3F3F"/>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	statements 1;</a:t>
              </a:r>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statements 2;</a:t>
              </a:r>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statements 3;</a:t>
              </a:r>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return value;</a:t>
              </a:r>
              <a:br>
                <a:rPr lang="en-US" sz="1600" b="0" i="0" u="none" strike="noStrike" cap="none">
                  <a:solidFill>
                    <a:srgbClr val="3F3F3F"/>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a:t>
              </a:r>
              <a:endParaRPr/>
            </a:p>
          </p:txBody>
        </p:sp>
      </p:grpSp>
      <p:sp>
        <p:nvSpPr>
          <p:cNvPr id="1185" name="Google Shape;1185;p176"/>
          <p:cNvSpPr/>
          <p:nvPr/>
        </p:nvSpPr>
        <p:spPr>
          <a:xfrm>
            <a:off x="8480319" y="4249553"/>
            <a:ext cx="5615100" cy="2413875"/>
          </a:xfrm>
          <a:prstGeom prst="roundRect">
            <a:avLst>
              <a:gd name="adj" fmla="val 10722"/>
            </a:avLst>
          </a:prstGeom>
          <a:solidFill>
            <a:srgbClr val="D9E6EF"/>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A JavaScript function is defined with the </a:t>
            </a:r>
            <a:r>
              <a:rPr lang="en-US" sz="2200" b="1" i="0" u="none" strike="noStrike" cap="none">
                <a:solidFill>
                  <a:srgbClr val="3F3F3F"/>
                </a:solidFill>
                <a:latin typeface="Open Sans"/>
                <a:ea typeface="Open Sans"/>
                <a:cs typeface="Open Sans"/>
                <a:sym typeface="Open Sans"/>
              </a:rPr>
              <a:t>function</a:t>
            </a:r>
            <a:r>
              <a:rPr lang="en-US" sz="2200" b="0" i="0" u="none" strike="noStrike" cap="none">
                <a:solidFill>
                  <a:srgbClr val="3F3F3F"/>
                </a:solidFill>
                <a:latin typeface="Open Sans"/>
                <a:ea typeface="Open Sans"/>
                <a:cs typeface="Open Sans"/>
                <a:sym typeface="Open Sans"/>
              </a:rPr>
              <a:t> keyword, followed by a name and parentheses (). </a:t>
            </a:r>
            <a:endParaRPr sz="1400" b="0" i="0" u="none" strike="noStrike" cap="none">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366CF9BC-A224-621A-A309-250D96736F1B}"/>
              </a:ext>
            </a:extLst>
          </p:cNvPr>
          <p:cNvSpPr/>
          <p:nvPr/>
        </p:nvSpPr>
        <p:spPr>
          <a:xfrm>
            <a:off x="7150100" y="816324"/>
            <a:ext cx="1950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00086295-5774-3E4D-1179-7B98B2CF4339}"/>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A function is a block of code to perform a particular task. It is executed when something invokes it.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7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Function</a:t>
            </a:r>
            <a:endParaRPr/>
          </a:p>
        </p:txBody>
      </p:sp>
      <p:grpSp>
        <p:nvGrpSpPr>
          <p:cNvPr id="2" name="Group 1">
            <a:extLst>
              <a:ext uri="{FF2B5EF4-FFF2-40B4-BE49-F238E27FC236}">
                <a16:creationId xmlns:a16="http://schemas.microsoft.com/office/drawing/2014/main" id="{8938A29B-71F6-5CD2-770C-D10FE97D6D10}"/>
              </a:ext>
            </a:extLst>
          </p:cNvPr>
          <p:cNvGrpSpPr/>
          <p:nvPr/>
        </p:nvGrpSpPr>
        <p:grpSpPr>
          <a:xfrm>
            <a:off x="1555191" y="2824678"/>
            <a:ext cx="12940237" cy="5197945"/>
            <a:chOff x="1555191" y="2532853"/>
            <a:chExt cx="12940237" cy="5197945"/>
          </a:xfrm>
        </p:grpSpPr>
        <p:grpSp>
          <p:nvGrpSpPr>
            <p:cNvPr id="1194" name="Google Shape;1194;p177"/>
            <p:cNvGrpSpPr/>
            <p:nvPr/>
          </p:nvGrpSpPr>
          <p:grpSpPr>
            <a:xfrm>
              <a:off x="1555191" y="2532853"/>
              <a:ext cx="4686305" cy="1611189"/>
              <a:chOff x="1256108" y="3052764"/>
              <a:chExt cx="4687118" cy="1611469"/>
            </a:xfrm>
          </p:grpSpPr>
          <p:sp>
            <p:nvSpPr>
              <p:cNvPr id="1195" name="Google Shape;1195;p177"/>
              <p:cNvSpPr/>
              <p:nvPr/>
            </p:nvSpPr>
            <p:spPr>
              <a:xfrm>
                <a:off x="1256108" y="3052764"/>
                <a:ext cx="4687118" cy="1611469"/>
              </a:xfrm>
              <a:prstGeom prst="rect">
                <a:avLst/>
              </a:prstGeom>
              <a:solidFill>
                <a:srgbClr val="FFAFAF">
                  <a:alpha val="24705"/>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1196" name="Google Shape;1196;p177"/>
              <p:cNvSpPr/>
              <p:nvPr/>
            </p:nvSpPr>
            <p:spPr>
              <a:xfrm>
                <a:off x="1256108" y="3281433"/>
                <a:ext cx="4671587" cy="1103044"/>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marL="22860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Function parameters are listed inside the parentheses () in the function definition.</a:t>
                </a:r>
                <a:endParaRPr/>
              </a:p>
            </p:txBody>
          </p:sp>
        </p:grpSp>
        <p:grpSp>
          <p:nvGrpSpPr>
            <p:cNvPr id="1197" name="Google Shape;1197;p177"/>
            <p:cNvGrpSpPr/>
            <p:nvPr/>
          </p:nvGrpSpPr>
          <p:grpSpPr>
            <a:xfrm>
              <a:off x="9924222" y="2535394"/>
              <a:ext cx="4571206" cy="1606105"/>
              <a:chOff x="9956800" y="1981994"/>
              <a:chExt cx="4572000" cy="2682240"/>
            </a:xfrm>
          </p:grpSpPr>
          <p:sp>
            <p:nvSpPr>
              <p:cNvPr id="1198" name="Google Shape;1198;p177"/>
              <p:cNvSpPr/>
              <p:nvPr/>
            </p:nvSpPr>
            <p:spPr>
              <a:xfrm>
                <a:off x="9956800" y="1981994"/>
                <a:ext cx="4572000" cy="2682240"/>
              </a:xfrm>
              <a:prstGeom prst="rect">
                <a:avLst/>
              </a:prstGeom>
              <a:solidFill>
                <a:srgbClr val="DDEAF6">
                  <a:alpha val="74901"/>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Open Sans Light"/>
                  <a:ea typeface="Open Sans Light"/>
                  <a:cs typeface="Open Sans Light"/>
                  <a:sym typeface="Open Sans Light"/>
                </a:endParaRPr>
              </a:p>
            </p:txBody>
          </p:sp>
          <p:sp>
            <p:nvSpPr>
              <p:cNvPr id="1199" name="Google Shape;1199;p177"/>
              <p:cNvSpPr/>
              <p:nvPr/>
            </p:nvSpPr>
            <p:spPr>
              <a:xfrm>
                <a:off x="9983383" y="2324233"/>
                <a:ext cx="4545417" cy="1841793"/>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marL="22860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Function arguments are the values received by the function when it is invoked.</a:t>
                </a:r>
                <a:endParaRPr/>
              </a:p>
            </p:txBody>
          </p:sp>
        </p:grpSp>
        <p:grpSp>
          <p:nvGrpSpPr>
            <p:cNvPr id="1200" name="Google Shape;1200;p177"/>
            <p:cNvGrpSpPr/>
            <p:nvPr/>
          </p:nvGrpSpPr>
          <p:grpSpPr>
            <a:xfrm>
              <a:off x="5864018" y="6385268"/>
              <a:ext cx="4412496" cy="1345530"/>
              <a:chOff x="5886438" y="5043570"/>
              <a:chExt cx="4413262" cy="1895462"/>
            </a:xfrm>
          </p:grpSpPr>
          <p:sp>
            <p:nvSpPr>
              <p:cNvPr id="1201" name="Google Shape;1201;p177"/>
              <p:cNvSpPr/>
              <p:nvPr/>
            </p:nvSpPr>
            <p:spPr>
              <a:xfrm>
                <a:off x="5956300" y="5043570"/>
                <a:ext cx="4343400" cy="1895462"/>
              </a:xfrm>
              <a:prstGeom prst="rect">
                <a:avLst/>
              </a:prstGeom>
              <a:solidFill>
                <a:srgbClr val="ADF5EC">
                  <a:alpha val="49803"/>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Open Sans Light"/>
                  <a:ea typeface="Open Sans Light"/>
                  <a:cs typeface="Open Sans Light"/>
                  <a:sym typeface="Open Sans Light"/>
                </a:endParaRPr>
              </a:p>
            </p:txBody>
          </p:sp>
          <p:sp>
            <p:nvSpPr>
              <p:cNvPr id="1202" name="Google Shape;1202;p177"/>
              <p:cNvSpPr/>
              <p:nvPr/>
            </p:nvSpPr>
            <p:spPr>
              <a:xfrm>
                <a:off x="5886438" y="5253555"/>
                <a:ext cx="4343400" cy="1103044"/>
              </a:xfrm>
              <a:custGeom>
                <a:avLst/>
                <a:gdLst/>
                <a:ahLst/>
                <a:cxnLst/>
                <a:rect l="l" t="t" r="r" b="b"/>
                <a:pathLst>
                  <a:path w="10837333" h="1372409" extrusionOk="0">
                    <a:moveTo>
                      <a:pt x="0" y="0"/>
                    </a:moveTo>
                    <a:lnTo>
                      <a:pt x="10837333" y="0"/>
                    </a:lnTo>
                    <a:lnTo>
                      <a:pt x="10837333" y="1372409"/>
                    </a:lnTo>
                    <a:lnTo>
                      <a:pt x="0" y="1372409"/>
                    </a:lnTo>
                    <a:lnTo>
                      <a:pt x="0" y="0"/>
                    </a:lnTo>
                    <a:close/>
                  </a:path>
                </a:pathLst>
              </a:custGeom>
              <a:noFill/>
              <a:ln>
                <a:noFill/>
              </a:ln>
            </p:spPr>
            <p:txBody>
              <a:bodyPr spcFirstLastPara="1" wrap="square" lIns="0" tIns="43150" rIns="0" bIns="43150" anchor="t" anchorCtr="0">
                <a:spAutoFit/>
              </a:bodyPr>
              <a:lstStyle/>
              <a:p>
                <a:pPr marL="22860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Inside the function, the arguments (the parameters) behave as local variables.</a:t>
                </a:r>
                <a:endParaRPr/>
              </a:p>
            </p:txBody>
          </p:sp>
        </p:grpSp>
        <p:grpSp>
          <p:nvGrpSpPr>
            <p:cNvPr id="1203" name="Google Shape;1203;p177"/>
            <p:cNvGrpSpPr/>
            <p:nvPr/>
          </p:nvGrpSpPr>
          <p:grpSpPr>
            <a:xfrm>
              <a:off x="6374091" y="3262248"/>
              <a:ext cx="3438130" cy="3065755"/>
              <a:chOff x="6383676" y="2267716"/>
              <a:chExt cx="3438130" cy="3065755"/>
            </a:xfrm>
          </p:grpSpPr>
          <p:grpSp>
            <p:nvGrpSpPr>
              <p:cNvPr id="1204" name="Google Shape;1204;p177"/>
              <p:cNvGrpSpPr/>
              <p:nvPr/>
            </p:nvGrpSpPr>
            <p:grpSpPr>
              <a:xfrm>
                <a:off x="6383676" y="2267716"/>
                <a:ext cx="1679324" cy="1379954"/>
                <a:chOff x="6390640" y="2221883"/>
                <a:chExt cx="1679616" cy="1380194"/>
              </a:xfrm>
            </p:grpSpPr>
            <p:sp>
              <p:nvSpPr>
                <p:cNvPr id="1205" name="Google Shape;1205;p177"/>
                <p:cNvSpPr/>
                <p:nvPr/>
              </p:nvSpPr>
              <p:spPr>
                <a:xfrm>
                  <a:off x="689944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FF858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1206" name="Google Shape;1206;p177"/>
                <p:cNvCxnSpPr/>
                <p:nvPr/>
              </p:nvCxnSpPr>
              <p:spPr>
                <a:xfrm rot="10800000">
                  <a:off x="6390640" y="2221883"/>
                  <a:ext cx="524042" cy="327921"/>
                </a:xfrm>
                <a:prstGeom prst="straightConnector1">
                  <a:avLst/>
                </a:prstGeom>
                <a:noFill/>
                <a:ln w="9525" cap="flat" cmpd="sng">
                  <a:solidFill>
                    <a:srgbClr val="BFBFBF"/>
                  </a:solidFill>
                  <a:prstDash val="solid"/>
                  <a:round/>
                  <a:headEnd type="none" w="sm" len="sm"/>
                  <a:tailEnd type="oval" w="med" len="med"/>
                </a:ln>
              </p:spPr>
            </p:cxnSp>
          </p:grpSp>
          <p:grpSp>
            <p:nvGrpSpPr>
              <p:cNvPr id="1207" name="Google Shape;1207;p177"/>
              <p:cNvGrpSpPr/>
              <p:nvPr/>
            </p:nvGrpSpPr>
            <p:grpSpPr>
              <a:xfrm>
                <a:off x="8156650" y="2282953"/>
                <a:ext cx="1665156" cy="1364717"/>
                <a:chOff x="8163922" y="2237123"/>
                <a:chExt cx="1665445" cy="1364954"/>
              </a:xfrm>
            </p:grpSpPr>
            <p:sp>
              <p:nvSpPr>
                <p:cNvPr id="1208" name="Google Shape;1208;p177"/>
                <p:cNvSpPr/>
                <p:nvPr/>
              </p:nvSpPr>
              <p:spPr>
                <a:xfrm>
                  <a:off x="816392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1209" name="Google Shape;1209;p177"/>
                <p:cNvCxnSpPr/>
                <p:nvPr/>
              </p:nvCxnSpPr>
              <p:spPr>
                <a:xfrm flipH="1">
                  <a:off x="9323948" y="2237123"/>
                  <a:ext cx="505419" cy="316653"/>
                </a:xfrm>
                <a:prstGeom prst="straightConnector1">
                  <a:avLst/>
                </a:prstGeom>
                <a:noFill/>
                <a:ln w="9525" cap="flat" cmpd="sng">
                  <a:solidFill>
                    <a:srgbClr val="BFBFBF"/>
                  </a:solidFill>
                  <a:prstDash val="solid"/>
                  <a:round/>
                  <a:headEnd type="oval" w="med" len="med"/>
                  <a:tailEnd type="none" w="sm" len="sm"/>
                </a:ln>
              </p:spPr>
            </p:cxnSp>
          </p:grpSp>
          <p:grpSp>
            <p:nvGrpSpPr>
              <p:cNvPr id="1210" name="Google Shape;1210;p177"/>
              <p:cNvGrpSpPr/>
              <p:nvPr/>
            </p:nvGrpSpPr>
            <p:grpSpPr>
              <a:xfrm>
                <a:off x="7522097" y="3444227"/>
                <a:ext cx="1170611" cy="1889244"/>
                <a:chOff x="7529259" y="3398598"/>
                <a:chExt cx="1170814" cy="1889572"/>
              </a:xfrm>
            </p:grpSpPr>
            <p:sp>
              <p:nvSpPr>
                <p:cNvPr id="1211" name="Google Shape;1211;p177"/>
                <p:cNvSpPr/>
                <p:nvPr/>
              </p:nvSpPr>
              <p:spPr>
                <a:xfrm>
                  <a:off x="7529259" y="3398598"/>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i="0" u="none" strike="noStrike" cap="none">
                    <a:solidFill>
                      <a:schemeClr val="lt1"/>
                    </a:solidFill>
                    <a:latin typeface="Open Sans"/>
                    <a:ea typeface="Open Sans"/>
                    <a:cs typeface="Open Sans"/>
                    <a:sym typeface="Open Sans"/>
                  </a:endParaRPr>
                </a:p>
              </p:txBody>
            </p:sp>
            <p:cxnSp>
              <p:nvCxnSpPr>
                <p:cNvPr id="1212" name="Google Shape;1212;p177"/>
                <p:cNvCxnSpPr/>
                <p:nvPr/>
              </p:nvCxnSpPr>
              <p:spPr>
                <a:xfrm>
                  <a:off x="8114939" y="4737118"/>
                  <a:ext cx="0" cy="551052"/>
                </a:xfrm>
                <a:prstGeom prst="straightConnector1">
                  <a:avLst/>
                </a:prstGeom>
                <a:noFill/>
                <a:ln w="9525" cap="flat" cmpd="sng">
                  <a:solidFill>
                    <a:srgbClr val="BFBFBF"/>
                  </a:solidFill>
                  <a:prstDash val="solid"/>
                  <a:round/>
                  <a:headEnd type="none" w="sm" len="sm"/>
                  <a:tailEnd type="oval" w="med" len="med"/>
                </a:ln>
              </p:spPr>
            </p:cxnSp>
          </p:grpSp>
          <p:sp>
            <p:nvSpPr>
              <p:cNvPr id="1213" name="Google Shape;1213;p177"/>
              <p:cNvSpPr/>
              <p:nvPr/>
            </p:nvSpPr>
            <p:spPr>
              <a:xfrm>
                <a:off x="7399126" y="2637363"/>
                <a:ext cx="1421397" cy="142139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1214" name="Google Shape;1214;p177"/>
            <p:cNvPicPr preferRelativeResize="0"/>
            <p:nvPr/>
          </p:nvPicPr>
          <p:blipFill rotWithShape="1">
            <a:blip r:embed="rId3">
              <a:alphaModFix/>
            </a:blip>
            <a:srcRect/>
            <a:stretch/>
          </p:blipFill>
          <p:spPr>
            <a:xfrm>
              <a:off x="7500138" y="3743450"/>
              <a:ext cx="1170609" cy="1170609"/>
            </a:xfrm>
            <a:prstGeom prst="rect">
              <a:avLst/>
            </a:prstGeom>
            <a:noFill/>
            <a:ln>
              <a:noFill/>
            </a:ln>
          </p:spPr>
        </p:pic>
      </p:grpSp>
      <p:sp>
        <p:nvSpPr>
          <p:cNvPr id="5" name="Brandline_LVC">
            <a:extLst>
              <a:ext uri="{FF2B5EF4-FFF2-40B4-BE49-F238E27FC236}">
                <a16:creationId xmlns:a16="http://schemas.microsoft.com/office/drawing/2014/main" id="{007C46DA-FBE9-1913-4F56-93EDC234F26B}"/>
              </a:ext>
            </a:extLst>
          </p:cNvPr>
          <p:cNvSpPr/>
          <p:nvPr/>
        </p:nvSpPr>
        <p:spPr>
          <a:xfrm>
            <a:off x="7150100" y="816324"/>
            <a:ext cx="1950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4">
            <a:extLst>
              <a:ext uri="{FF2B5EF4-FFF2-40B4-BE49-F238E27FC236}">
                <a16:creationId xmlns:a16="http://schemas.microsoft.com/office/drawing/2014/main" id="{F73A0330-3F8F-0FA8-5FE5-4BA9B849354A}"/>
              </a:ext>
            </a:extLst>
          </p:cNvPr>
          <p:cNvSpPr txBox="1">
            <a:spLocks/>
          </p:cNvSpPr>
          <p:nvPr/>
        </p:nvSpPr>
        <p:spPr>
          <a:xfrm>
            <a:off x="4945481" y="1512833"/>
            <a:ext cx="6389751"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characteristics of the function:</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Why Use Functions?</a:t>
            </a:r>
            <a:endParaRPr/>
          </a:p>
        </p:txBody>
      </p:sp>
      <p:grpSp>
        <p:nvGrpSpPr>
          <p:cNvPr id="1222" name="Google Shape;1222;p60"/>
          <p:cNvGrpSpPr/>
          <p:nvPr/>
        </p:nvGrpSpPr>
        <p:grpSpPr>
          <a:xfrm>
            <a:off x="1295400" y="2928056"/>
            <a:ext cx="14287500" cy="3287887"/>
            <a:chOff x="1643232" y="1890890"/>
            <a:chExt cx="14287500" cy="3287887"/>
          </a:xfrm>
        </p:grpSpPr>
        <p:grpSp>
          <p:nvGrpSpPr>
            <p:cNvPr id="1223" name="Google Shape;1223;p60"/>
            <p:cNvGrpSpPr/>
            <p:nvPr/>
          </p:nvGrpSpPr>
          <p:grpSpPr>
            <a:xfrm>
              <a:off x="8661402" y="3285067"/>
              <a:ext cx="1913467" cy="1893710"/>
              <a:chOff x="4872038" y="1847850"/>
              <a:chExt cx="1076325" cy="1065212"/>
            </a:xfrm>
          </p:grpSpPr>
          <p:sp>
            <p:nvSpPr>
              <p:cNvPr id="1224" name="Google Shape;1224;p60"/>
              <p:cNvSpPr/>
              <p:nvPr/>
            </p:nvSpPr>
            <p:spPr>
              <a:xfrm>
                <a:off x="5060950" y="2030413"/>
                <a:ext cx="698500" cy="698500"/>
              </a:xfrm>
              <a:custGeom>
                <a:avLst/>
                <a:gdLst/>
                <a:ahLst/>
                <a:cxnLst/>
                <a:rect l="l" t="t" r="r" b="b"/>
                <a:pathLst>
                  <a:path w="373" h="373" extrusionOk="0">
                    <a:moveTo>
                      <a:pt x="350" y="144"/>
                    </a:moveTo>
                    <a:cubicBezTo>
                      <a:pt x="326" y="54"/>
                      <a:pt x="234" y="0"/>
                      <a:pt x="144" y="23"/>
                    </a:cubicBezTo>
                    <a:cubicBezTo>
                      <a:pt x="54" y="47"/>
                      <a:pt x="0" y="139"/>
                      <a:pt x="23" y="229"/>
                    </a:cubicBezTo>
                    <a:cubicBezTo>
                      <a:pt x="46" y="319"/>
                      <a:pt x="139" y="373"/>
                      <a:pt x="229" y="350"/>
                    </a:cubicBezTo>
                    <a:cubicBezTo>
                      <a:pt x="319" y="327"/>
                      <a:pt x="373" y="234"/>
                      <a:pt x="350" y="144"/>
                    </a:cubicBezTo>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225" name="Google Shape;1225;p60"/>
              <p:cNvSpPr/>
              <p:nvPr/>
            </p:nvSpPr>
            <p:spPr>
              <a:xfrm>
                <a:off x="4872038" y="1847850"/>
                <a:ext cx="1076325" cy="1065212"/>
              </a:xfrm>
              <a:custGeom>
                <a:avLst/>
                <a:gdLst/>
                <a:ahLst/>
                <a:cxnLst/>
                <a:rect l="l" t="t" r="r" b="b"/>
                <a:pathLst>
                  <a:path w="575" h="570" extrusionOk="0">
                    <a:moveTo>
                      <a:pt x="520" y="288"/>
                    </a:moveTo>
                    <a:cubicBezTo>
                      <a:pt x="520" y="276"/>
                      <a:pt x="520" y="263"/>
                      <a:pt x="518" y="251"/>
                    </a:cubicBezTo>
                    <a:cubicBezTo>
                      <a:pt x="519" y="250"/>
                      <a:pt x="519" y="250"/>
                      <a:pt x="519" y="250"/>
                    </a:cubicBezTo>
                    <a:cubicBezTo>
                      <a:pt x="569" y="224"/>
                      <a:pt x="569" y="224"/>
                      <a:pt x="569" y="224"/>
                    </a:cubicBezTo>
                    <a:cubicBezTo>
                      <a:pt x="551" y="168"/>
                      <a:pt x="551" y="168"/>
                      <a:pt x="551" y="168"/>
                    </a:cubicBezTo>
                    <a:cubicBezTo>
                      <a:pt x="493" y="176"/>
                      <a:pt x="493" y="176"/>
                      <a:pt x="493" y="176"/>
                    </a:cubicBezTo>
                    <a:cubicBezTo>
                      <a:pt x="487" y="164"/>
                      <a:pt x="481" y="154"/>
                      <a:pt x="473" y="144"/>
                    </a:cubicBezTo>
                    <a:cubicBezTo>
                      <a:pt x="474" y="143"/>
                      <a:pt x="474" y="143"/>
                      <a:pt x="474" y="143"/>
                    </a:cubicBezTo>
                    <a:cubicBezTo>
                      <a:pt x="505" y="96"/>
                      <a:pt x="505" y="96"/>
                      <a:pt x="505" y="96"/>
                    </a:cubicBezTo>
                    <a:cubicBezTo>
                      <a:pt x="462" y="56"/>
                      <a:pt x="462" y="56"/>
                      <a:pt x="462" y="56"/>
                    </a:cubicBezTo>
                    <a:cubicBezTo>
                      <a:pt x="415" y="90"/>
                      <a:pt x="415" y="90"/>
                      <a:pt x="415" y="90"/>
                    </a:cubicBezTo>
                    <a:cubicBezTo>
                      <a:pt x="405" y="83"/>
                      <a:pt x="394" y="77"/>
                      <a:pt x="382" y="72"/>
                    </a:cubicBezTo>
                    <a:cubicBezTo>
                      <a:pt x="383" y="71"/>
                      <a:pt x="383" y="71"/>
                      <a:pt x="383" y="71"/>
                    </a:cubicBezTo>
                    <a:cubicBezTo>
                      <a:pt x="387" y="15"/>
                      <a:pt x="387" y="15"/>
                      <a:pt x="387" y="15"/>
                    </a:cubicBezTo>
                    <a:cubicBezTo>
                      <a:pt x="330" y="0"/>
                      <a:pt x="330" y="0"/>
                      <a:pt x="330" y="0"/>
                    </a:cubicBezTo>
                    <a:cubicBezTo>
                      <a:pt x="305" y="53"/>
                      <a:pt x="305" y="53"/>
                      <a:pt x="305" y="53"/>
                    </a:cubicBezTo>
                    <a:cubicBezTo>
                      <a:pt x="293" y="52"/>
                      <a:pt x="286" y="50"/>
                      <a:pt x="267" y="53"/>
                    </a:cubicBezTo>
                    <a:cubicBezTo>
                      <a:pt x="267" y="52"/>
                      <a:pt x="267" y="52"/>
                      <a:pt x="267" y="52"/>
                    </a:cubicBezTo>
                    <a:cubicBezTo>
                      <a:pt x="245" y="1"/>
                      <a:pt x="245" y="1"/>
                      <a:pt x="245" y="1"/>
                    </a:cubicBezTo>
                    <a:cubicBezTo>
                      <a:pt x="189" y="16"/>
                      <a:pt x="189" y="16"/>
                      <a:pt x="189" y="16"/>
                    </a:cubicBezTo>
                    <a:cubicBezTo>
                      <a:pt x="192" y="73"/>
                      <a:pt x="192" y="73"/>
                      <a:pt x="192" y="73"/>
                    </a:cubicBezTo>
                    <a:cubicBezTo>
                      <a:pt x="177" y="80"/>
                      <a:pt x="162" y="88"/>
                      <a:pt x="149" y="98"/>
                    </a:cubicBezTo>
                    <a:cubicBezTo>
                      <a:pt x="148" y="97"/>
                      <a:pt x="148" y="97"/>
                      <a:pt x="148" y="97"/>
                    </a:cubicBezTo>
                    <a:cubicBezTo>
                      <a:pt x="102" y="65"/>
                      <a:pt x="102" y="65"/>
                      <a:pt x="102" y="65"/>
                    </a:cubicBezTo>
                    <a:cubicBezTo>
                      <a:pt x="61" y="107"/>
                      <a:pt x="61" y="107"/>
                      <a:pt x="61" y="107"/>
                    </a:cubicBezTo>
                    <a:cubicBezTo>
                      <a:pt x="95" y="154"/>
                      <a:pt x="95" y="154"/>
                      <a:pt x="95" y="154"/>
                    </a:cubicBezTo>
                    <a:cubicBezTo>
                      <a:pt x="84" y="170"/>
                      <a:pt x="75" y="187"/>
                      <a:pt x="69" y="205"/>
                    </a:cubicBezTo>
                    <a:cubicBezTo>
                      <a:pt x="67" y="204"/>
                      <a:pt x="67" y="204"/>
                      <a:pt x="67" y="204"/>
                    </a:cubicBezTo>
                    <a:cubicBezTo>
                      <a:pt x="11" y="204"/>
                      <a:pt x="11" y="204"/>
                      <a:pt x="11" y="204"/>
                    </a:cubicBezTo>
                    <a:cubicBezTo>
                      <a:pt x="0" y="261"/>
                      <a:pt x="0" y="261"/>
                      <a:pt x="0" y="261"/>
                    </a:cubicBezTo>
                    <a:cubicBezTo>
                      <a:pt x="55" y="282"/>
                      <a:pt x="55" y="282"/>
                      <a:pt x="55" y="282"/>
                    </a:cubicBezTo>
                    <a:cubicBezTo>
                      <a:pt x="55" y="282"/>
                      <a:pt x="55" y="282"/>
                      <a:pt x="55" y="282"/>
                    </a:cubicBezTo>
                    <a:cubicBezTo>
                      <a:pt x="55" y="295"/>
                      <a:pt x="55" y="307"/>
                      <a:pt x="57" y="320"/>
                    </a:cubicBezTo>
                    <a:cubicBezTo>
                      <a:pt x="56" y="320"/>
                      <a:pt x="56" y="320"/>
                      <a:pt x="56" y="320"/>
                    </a:cubicBezTo>
                    <a:cubicBezTo>
                      <a:pt x="6" y="347"/>
                      <a:pt x="6" y="347"/>
                      <a:pt x="6" y="347"/>
                    </a:cubicBezTo>
                    <a:cubicBezTo>
                      <a:pt x="24" y="402"/>
                      <a:pt x="24" y="402"/>
                      <a:pt x="24" y="402"/>
                    </a:cubicBezTo>
                    <a:cubicBezTo>
                      <a:pt x="82" y="395"/>
                      <a:pt x="82" y="395"/>
                      <a:pt x="82" y="395"/>
                    </a:cubicBezTo>
                    <a:cubicBezTo>
                      <a:pt x="82" y="395"/>
                      <a:pt x="82" y="395"/>
                      <a:pt x="82" y="395"/>
                    </a:cubicBezTo>
                    <a:cubicBezTo>
                      <a:pt x="88" y="406"/>
                      <a:pt x="95" y="416"/>
                      <a:pt x="102" y="426"/>
                    </a:cubicBezTo>
                    <a:cubicBezTo>
                      <a:pt x="101" y="427"/>
                      <a:pt x="101" y="427"/>
                      <a:pt x="101" y="427"/>
                    </a:cubicBezTo>
                    <a:cubicBezTo>
                      <a:pt x="70" y="475"/>
                      <a:pt x="70" y="475"/>
                      <a:pt x="70" y="475"/>
                    </a:cubicBezTo>
                    <a:cubicBezTo>
                      <a:pt x="113" y="514"/>
                      <a:pt x="113" y="514"/>
                      <a:pt x="113" y="514"/>
                    </a:cubicBezTo>
                    <a:cubicBezTo>
                      <a:pt x="160" y="480"/>
                      <a:pt x="160" y="480"/>
                      <a:pt x="160" y="480"/>
                    </a:cubicBezTo>
                    <a:cubicBezTo>
                      <a:pt x="160" y="480"/>
                      <a:pt x="160" y="480"/>
                      <a:pt x="160" y="480"/>
                    </a:cubicBezTo>
                    <a:cubicBezTo>
                      <a:pt x="171" y="486"/>
                      <a:pt x="182" y="492"/>
                      <a:pt x="193" y="497"/>
                    </a:cubicBezTo>
                    <a:cubicBezTo>
                      <a:pt x="192" y="499"/>
                      <a:pt x="192" y="499"/>
                      <a:pt x="192" y="499"/>
                    </a:cubicBezTo>
                    <a:cubicBezTo>
                      <a:pt x="188" y="556"/>
                      <a:pt x="188" y="556"/>
                      <a:pt x="188" y="556"/>
                    </a:cubicBezTo>
                    <a:cubicBezTo>
                      <a:pt x="244" y="570"/>
                      <a:pt x="244" y="570"/>
                      <a:pt x="244" y="570"/>
                    </a:cubicBezTo>
                    <a:cubicBezTo>
                      <a:pt x="269" y="517"/>
                      <a:pt x="269" y="517"/>
                      <a:pt x="269" y="517"/>
                    </a:cubicBezTo>
                    <a:cubicBezTo>
                      <a:pt x="274" y="516"/>
                      <a:pt x="274" y="516"/>
                      <a:pt x="274" y="516"/>
                    </a:cubicBezTo>
                    <a:cubicBezTo>
                      <a:pt x="286" y="517"/>
                      <a:pt x="296" y="517"/>
                      <a:pt x="315" y="514"/>
                    </a:cubicBezTo>
                    <a:cubicBezTo>
                      <a:pt x="315" y="517"/>
                      <a:pt x="315" y="517"/>
                      <a:pt x="315" y="517"/>
                    </a:cubicBezTo>
                    <a:cubicBezTo>
                      <a:pt x="329" y="563"/>
                      <a:pt x="329" y="563"/>
                      <a:pt x="329" y="563"/>
                    </a:cubicBezTo>
                    <a:cubicBezTo>
                      <a:pt x="385" y="549"/>
                      <a:pt x="385" y="549"/>
                      <a:pt x="385" y="549"/>
                    </a:cubicBezTo>
                    <a:cubicBezTo>
                      <a:pt x="382" y="494"/>
                      <a:pt x="382" y="494"/>
                      <a:pt x="382" y="494"/>
                    </a:cubicBezTo>
                    <a:cubicBezTo>
                      <a:pt x="383" y="495"/>
                      <a:pt x="383" y="495"/>
                      <a:pt x="383" y="495"/>
                    </a:cubicBezTo>
                    <a:cubicBezTo>
                      <a:pt x="398" y="488"/>
                      <a:pt x="412" y="481"/>
                      <a:pt x="425" y="472"/>
                    </a:cubicBezTo>
                    <a:cubicBezTo>
                      <a:pt x="426" y="473"/>
                      <a:pt x="426" y="473"/>
                      <a:pt x="426" y="473"/>
                    </a:cubicBezTo>
                    <a:cubicBezTo>
                      <a:pt x="473" y="505"/>
                      <a:pt x="473" y="505"/>
                      <a:pt x="473" y="505"/>
                    </a:cubicBezTo>
                    <a:cubicBezTo>
                      <a:pt x="514" y="463"/>
                      <a:pt x="514" y="463"/>
                      <a:pt x="514" y="463"/>
                    </a:cubicBezTo>
                    <a:cubicBezTo>
                      <a:pt x="480" y="416"/>
                      <a:pt x="480" y="416"/>
                      <a:pt x="480" y="416"/>
                    </a:cubicBezTo>
                    <a:cubicBezTo>
                      <a:pt x="480" y="415"/>
                      <a:pt x="480" y="415"/>
                      <a:pt x="480" y="415"/>
                    </a:cubicBezTo>
                    <a:cubicBezTo>
                      <a:pt x="490" y="400"/>
                      <a:pt x="499" y="383"/>
                      <a:pt x="506" y="366"/>
                    </a:cubicBezTo>
                    <a:cubicBezTo>
                      <a:pt x="508" y="366"/>
                      <a:pt x="508" y="366"/>
                      <a:pt x="508" y="366"/>
                    </a:cubicBezTo>
                    <a:cubicBezTo>
                      <a:pt x="564" y="367"/>
                      <a:pt x="564" y="367"/>
                      <a:pt x="564" y="367"/>
                    </a:cubicBezTo>
                    <a:cubicBezTo>
                      <a:pt x="575" y="309"/>
                      <a:pt x="575" y="309"/>
                      <a:pt x="575" y="309"/>
                    </a:cubicBezTo>
                    <a:cubicBezTo>
                      <a:pt x="520" y="288"/>
                      <a:pt x="520" y="288"/>
                      <a:pt x="520" y="288"/>
                    </a:cubicBezTo>
                    <a:close/>
                    <a:moveTo>
                      <a:pt x="336" y="472"/>
                    </a:moveTo>
                    <a:cubicBezTo>
                      <a:pt x="233" y="498"/>
                      <a:pt x="127" y="436"/>
                      <a:pt x="100" y="333"/>
                    </a:cubicBezTo>
                    <a:cubicBezTo>
                      <a:pt x="74" y="230"/>
                      <a:pt x="136" y="124"/>
                      <a:pt x="239" y="98"/>
                    </a:cubicBezTo>
                    <a:cubicBezTo>
                      <a:pt x="342" y="71"/>
                      <a:pt x="448" y="133"/>
                      <a:pt x="474" y="236"/>
                    </a:cubicBezTo>
                    <a:cubicBezTo>
                      <a:pt x="501" y="339"/>
                      <a:pt x="439" y="445"/>
                      <a:pt x="336" y="472"/>
                    </a:cubicBezTo>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grpSp>
          <p:nvGrpSpPr>
            <p:cNvPr id="1226" name="Google Shape;1226;p60"/>
            <p:cNvGrpSpPr/>
            <p:nvPr/>
          </p:nvGrpSpPr>
          <p:grpSpPr>
            <a:xfrm>
              <a:off x="6527802" y="1890890"/>
              <a:ext cx="2376311" cy="2384777"/>
              <a:chOff x="3671888" y="1063625"/>
              <a:chExt cx="1336675" cy="1341437"/>
            </a:xfrm>
          </p:grpSpPr>
          <p:sp>
            <p:nvSpPr>
              <p:cNvPr id="1227" name="Google Shape;1227;p60"/>
              <p:cNvSpPr/>
              <p:nvPr/>
            </p:nvSpPr>
            <p:spPr>
              <a:xfrm>
                <a:off x="3890963" y="1284288"/>
                <a:ext cx="896937" cy="895350"/>
              </a:xfrm>
              <a:custGeom>
                <a:avLst/>
                <a:gdLst/>
                <a:ahLst/>
                <a:cxnLst/>
                <a:rect l="l" t="t" r="r" b="b"/>
                <a:pathLst>
                  <a:path w="479" h="479" extrusionOk="0">
                    <a:moveTo>
                      <a:pt x="430" y="151"/>
                    </a:moveTo>
                    <a:cubicBezTo>
                      <a:pt x="381" y="46"/>
                      <a:pt x="256" y="0"/>
                      <a:pt x="151" y="49"/>
                    </a:cubicBezTo>
                    <a:cubicBezTo>
                      <a:pt x="46" y="98"/>
                      <a:pt x="0" y="223"/>
                      <a:pt x="49" y="329"/>
                    </a:cubicBezTo>
                    <a:cubicBezTo>
                      <a:pt x="98" y="434"/>
                      <a:pt x="223" y="479"/>
                      <a:pt x="328" y="430"/>
                    </a:cubicBezTo>
                    <a:cubicBezTo>
                      <a:pt x="434" y="381"/>
                      <a:pt x="479" y="256"/>
                      <a:pt x="430" y="151"/>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228" name="Google Shape;1228;p60"/>
              <p:cNvSpPr/>
              <p:nvPr/>
            </p:nvSpPr>
            <p:spPr>
              <a:xfrm>
                <a:off x="3671888" y="1063625"/>
                <a:ext cx="1336675" cy="1341437"/>
              </a:xfrm>
              <a:custGeom>
                <a:avLst/>
                <a:gdLst/>
                <a:ahLst/>
                <a:cxnLst/>
                <a:rect l="l" t="t" r="r" b="b"/>
                <a:pathLst>
                  <a:path w="714" h="717" extrusionOk="0">
                    <a:moveTo>
                      <a:pt x="642" y="309"/>
                    </a:moveTo>
                    <a:cubicBezTo>
                      <a:pt x="640" y="294"/>
                      <a:pt x="636" y="279"/>
                      <a:pt x="631" y="264"/>
                    </a:cubicBezTo>
                    <a:cubicBezTo>
                      <a:pt x="633" y="263"/>
                      <a:pt x="633" y="263"/>
                      <a:pt x="633" y="263"/>
                    </a:cubicBezTo>
                    <a:cubicBezTo>
                      <a:pt x="688" y="220"/>
                      <a:pt x="688" y="220"/>
                      <a:pt x="688" y="220"/>
                    </a:cubicBezTo>
                    <a:cubicBezTo>
                      <a:pt x="653" y="156"/>
                      <a:pt x="653" y="156"/>
                      <a:pt x="653" y="156"/>
                    </a:cubicBezTo>
                    <a:cubicBezTo>
                      <a:pt x="584" y="178"/>
                      <a:pt x="584" y="178"/>
                      <a:pt x="584" y="178"/>
                    </a:cubicBezTo>
                    <a:cubicBezTo>
                      <a:pt x="574" y="166"/>
                      <a:pt x="564" y="154"/>
                      <a:pt x="552" y="144"/>
                    </a:cubicBezTo>
                    <a:cubicBezTo>
                      <a:pt x="553" y="143"/>
                      <a:pt x="553" y="143"/>
                      <a:pt x="553" y="143"/>
                    </a:cubicBezTo>
                    <a:cubicBezTo>
                      <a:pt x="580" y="78"/>
                      <a:pt x="580" y="78"/>
                      <a:pt x="580" y="78"/>
                    </a:cubicBezTo>
                    <a:cubicBezTo>
                      <a:pt x="519" y="39"/>
                      <a:pt x="519" y="39"/>
                      <a:pt x="519" y="39"/>
                    </a:cubicBezTo>
                    <a:cubicBezTo>
                      <a:pt x="469" y="91"/>
                      <a:pt x="469" y="91"/>
                      <a:pt x="469" y="91"/>
                    </a:cubicBezTo>
                    <a:cubicBezTo>
                      <a:pt x="455" y="85"/>
                      <a:pt x="440" y="80"/>
                      <a:pt x="425" y="76"/>
                    </a:cubicBezTo>
                    <a:cubicBezTo>
                      <a:pt x="425" y="75"/>
                      <a:pt x="425" y="75"/>
                      <a:pt x="425" y="75"/>
                    </a:cubicBezTo>
                    <a:cubicBezTo>
                      <a:pt x="417" y="5"/>
                      <a:pt x="417" y="5"/>
                      <a:pt x="417" y="5"/>
                    </a:cubicBezTo>
                    <a:cubicBezTo>
                      <a:pt x="345" y="0"/>
                      <a:pt x="345" y="0"/>
                      <a:pt x="345" y="0"/>
                    </a:cubicBezTo>
                    <a:cubicBezTo>
                      <a:pt x="326" y="70"/>
                      <a:pt x="326" y="70"/>
                      <a:pt x="326" y="70"/>
                    </a:cubicBezTo>
                    <a:cubicBezTo>
                      <a:pt x="311" y="71"/>
                      <a:pt x="302" y="71"/>
                      <a:pt x="280" y="79"/>
                    </a:cubicBezTo>
                    <a:cubicBezTo>
                      <a:pt x="279" y="77"/>
                      <a:pt x="279" y="77"/>
                      <a:pt x="279" y="77"/>
                    </a:cubicBezTo>
                    <a:cubicBezTo>
                      <a:pt x="241" y="21"/>
                      <a:pt x="241" y="21"/>
                      <a:pt x="241" y="21"/>
                    </a:cubicBezTo>
                    <a:cubicBezTo>
                      <a:pt x="175" y="51"/>
                      <a:pt x="175" y="51"/>
                      <a:pt x="175" y="51"/>
                    </a:cubicBezTo>
                    <a:cubicBezTo>
                      <a:pt x="192" y="120"/>
                      <a:pt x="192" y="120"/>
                      <a:pt x="192" y="120"/>
                    </a:cubicBezTo>
                    <a:cubicBezTo>
                      <a:pt x="175" y="132"/>
                      <a:pt x="159" y="145"/>
                      <a:pt x="145" y="160"/>
                    </a:cubicBezTo>
                    <a:cubicBezTo>
                      <a:pt x="144" y="159"/>
                      <a:pt x="144" y="159"/>
                      <a:pt x="144" y="159"/>
                    </a:cubicBezTo>
                    <a:cubicBezTo>
                      <a:pt x="79" y="131"/>
                      <a:pt x="79" y="131"/>
                      <a:pt x="79" y="131"/>
                    </a:cubicBezTo>
                    <a:cubicBezTo>
                      <a:pt x="40" y="191"/>
                      <a:pt x="40" y="191"/>
                      <a:pt x="40" y="191"/>
                    </a:cubicBezTo>
                    <a:cubicBezTo>
                      <a:pt x="91" y="242"/>
                      <a:pt x="91" y="242"/>
                      <a:pt x="91" y="242"/>
                    </a:cubicBezTo>
                    <a:cubicBezTo>
                      <a:pt x="82" y="263"/>
                      <a:pt x="75" y="286"/>
                      <a:pt x="71" y="309"/>
                    </a:cubicBezTo>
                    <a:cubicBezTo>
                      <a:pt x="69" y="309"/>
                      <a:pt x="69" y="309"/>
                      <a:pt x="69" y="309"/>
                    </a:cubicBezTo>
                    <a:cubicBezTo>
                      <a:pt x="0" y="321"/>
                      <a:pt x="0" y="321"/>
                      <a:pt x="0" y="321"/>
                    </a:cubicBezTo>
                    <a:cubicBezTo>
                      <a:pt x="0" y="394"/>
                      <a:pt x="0" y="394"/>
                      <a:pt x="0" y="394"/>
                    </a:cubicBezTo>
                    <a:cubicBezTo>
                      <a:pt x="71" y="408"/>
                      <a:pt x="71" y="408"/>
                      <a:pt x="71" y="408"/>
                    </a:cubicBezTo>
                    <a:cubicBezTo>
                      <a:pt x="71" y="408"/>
                      <a:pt x="71" y="408"/>
                      <a:pt x="71" y="408"/>
                    </a:cubicBezTo>
                    <a:cubicBezTo>
                      <a:pt x="74" y="423"/>
                      <a:pt x="77" y="438"/>
                      <a:pt x="82" y="453"/>
                    </a:cubicBezTo>
                    <a:cubicBezTo>
                      <a:pt x="81" y="454"/>
                      <a:pt x="81" y="454"/>
                      <a:pt x="81" y="454"/>
                    </a:cubicBezTo>
                    <a:cubicBezTo>
                      <a:pt x="26" y="498"/>
                      <a:pt x="26" y="498"/>
                      <a:pt x="26" y="498"/>
                    </a:cubicBezTo>
                    <a:cubicBezTo>
                      <a:pt x="61" y="561"/>
                      <a:pt x="61" y="561"/>
                      <a:pt x="61" y="561"/>
                    </a:cubicBezTo>
                    <a:cubicBezTo>
                      <a:pt x="130" y="539"/>
                      <a:pt x="130" y="539"/>
                      <a:pt x="130" y="539"/>
                    </a:cubicBezTo>
                    <a:cubicBezTo>
                      <a:pt x="130" y="539"/>
                      <a:pt x="130" y="539"/>
                      <a:pt x="130" y="539"/>
                    </a:cubicBezTo>
                    <a:cubicBezTo>
                      <a:pt x="140" y="551"/>
                      <a:pt x="150" y="563"/>
                      <a:pt x="162" y="573"/>
                    </a:cubicBezTo>
                    <a:cubicBezTo>
                      <a:pt x="161" y="575"/>
                      <a:pt x="161" y="575"/>
                      <a:pt x="161" y="575"/>
                    </a:cubicBezTo>
                    <a:cubicBezTo>
                      <a:pt x="133" y="640"/>
                      <a:pt x="133" y="640"/>
                      <a:pt x="133" y="640"/>
                    </a:cubicBezTo>
                    <a:cubicBezTo>
                      <a:pt x="194" y="678"/>
                      <a:pt x="194" y="678"/>
                      <a:pt x="194" y="678"/>
                    </a:cubicBezTo>
                    <a:cubicBezTo>
                      <a:pt x="245" y="626"/>
                      <a:pt x="245" y="626"/>
                      <a:pt x="245" y="626"/>
                    </a:cubicBezTo>
                    <a:cubicBezTo>
                      <a:pt x="245" y="625"/>
                      <a:pt x="245" y="625"/>
                      <a:pt x="245" y="625"/>
                    </a:cubicBezTo>
                    <a:cubicBezTo>
                      <a:pt x="259" y="631"/>
                      <a:pt x="274" y="636"/>
                      <a:pt x="289" y="640"/>
                    </a:cubicBezTo>
                    <a:cubicBezTo>
                      <a:pt x="289" y="642"/>
                      <a:pt x="289" y="642"/>
                      <a:pt x="289" y="642"/>
                    </a:cubicBezTo>
                    <a:cubicBezTo>
                      <a:pt x="296" y="712"/>
                      <a:pt x="296" y="712"/>
                      <a:pt x="296" y="712"/>
                    </a:cubicBezTo>
                    <a:cubicBezTo>
                      <a:pt x="368" y="717"/>
                      <a:pt x="368" y="717"/>
                      <a:pt x="368" y="717"/>
                    </a:cubicBezTo>
                    <a:cubicBezTo>
                      <a:pt x="387" y="647"/>
                      <a:pt x="387" y="647"/>
                      <a:pt x="387" y="647"/>
                    </a:cubicBezTo>
                    <a:cubicBezTo>
                      <a:pt x="392" y="644"/>
                      <a:pt x="392" y="644"/>
                      <a:pt x="392" y="644"/>
                    </a:cubicBezTo>
                    <a:cubicBezTo>
                      <a:pt x="407" y="642"/>
                      <a:pt x="419" y="641"/>
                      <a:pt x="442" y="633"/>
                    </a:cubicBezTo>
                    <a:cubicBezTo>
                      <a:pt x="443" y="636"/>
                      <a:pt x="443" y="636"/>
                      <a:pt x="443" y="636"/>
                    </a:cubicBezTo>
                    <a:cubicBezTo>
                      <a:pt x="470" y="690"/>
                      <a:pt x="470" y="690"/>
                      <a:pt x="470" y="690"/>
                    </a:cubicBezTo>
                    <a:cubicBezTo>
                      <a:pt x="536" y="659"/>
                      <a:pt x="536" y="659"/>
                      <a:pt x="536" y="659"/>
                    </a:cubicBezTo>
                    <a:cubicBezTo>
                      <a:pt x="520" y="593"/>
                      <a:pt x="520" y="593"/>
                      <a:pt x="520" y="593"/>
                    </a:cubicBezTo>
                    <a:cubicBezTo>
                      <a:pt x="521" y="594"/>
                      <a:pt x="521" y="594"/>
                      <a:pt x="521" y="594"/>
                    </a:cubicBezTo>
                    <a:cubicBezTo>
                      <a:pt x="537" y="582"/>
                      <a:pt x="553" y="570"/>
                      <a:pt x="567" y="556"/>
                    </a:cubicBezTo>
                    <a:cubicBezTo>
                      <a:pt x="569" y="558"/>
                      <a:pt x="569" y="558"/>
                      <a:pt x="569" y="558"/>
                    </a:cubicBezTo>
                    <a:cubicBezTo>
                      <a:pt x="634" y="586"/>
                      <a:pt x="634" y="586"/>
                      <a:pt x="634" y="586"/>
                    </a:cubicBezTo>
                    <a:cubicBezTo>
                      <a:pt x="674" y="526"/>
                      <a:pt x="674" y="526"/>
                      <a:pt x="674" y="526"/>
                    </a:cubicBezTo>
                    <a:cubicBezTo>
                      <a:pt x="622" y="475"/>
                      <a:pt x="622" y="475"/>
                      <a:pt x="622" y="475"/>
                    </a:cubicBezTo>
                    <a:cubicBezTo>
                      <a:pt x="622" y="475"/>
                      <a:pt x="622" y="475"/>
                      <a:pt x="622" y="475"/>
                    </a:cubicBezTo>
                    <a:cubicBezTo>
                      <a:pt x="631" y="453"/>
                      <a:pt x="638" y="431"/>
                      <a:pt x="642" y="408"/>
                    </a:cubicBezTo>
                    <a:cubicBezTo>
                      <a:pt x="644" y="408"/>
                      <a:pt x="644" y="408"/>
                      <a:pt x="644" y="408"/>
                    </a:cubicBezTo>
                    <a:cubicBezTo>
                      <a:pt x="714" y="396"/>
                      <a:pt x="714" y="396"/>
                      <a:pt x="714" y="396"/>
                    </a:cubicBezTo>
                    <a:cubicBezTo>
                      <a:pt x="714" y="323"/>
                      <a:pt x="714" y="323"/>
                      <a:pt x="714" y="323"/>
                    </a:cubicBezTo>
                    <a:cubicBezTo>
                      <a:pt x="643" y="309"/>
                      <a:pt x="643" y="309"/>
                      <a:pt x="643" y="309"/>
                    </a:cubicBezTo>
                    <a:lnTo>
                      <a:pt x="642" y="309"/>
                    </a:lnTo>
                    <a:close/>
                    <a:moveTo>
                      <a:pt x="458" y="576"/>
                    </a:moveTo>
                    <a:cubicBezTo>
                      <a:pt x="338" y="632"/>
                      <a:pt x="195" y="580"/>
                      <a:pt x="139" y="459"/>
                    </a:cubicBezTo>
                    <a:cubicBezTo>
                      <a:pt x="82" y="339"/>
                      <a:pt x="135" y="196"/>
                      <a:pt x="255" y="140"/>
                    </a:cubicBezTo>
                    <a:cubicBezTo>
                      <a:pt x="375" y="84"/>
                      <a:pt x="519" y="136"/>
                      <a:pt x="575" y="256"/>
                    </a:cubicBezTo>
                    <a:cubicBezTo>
                      <a:pt x="631" y="377"/>
                      <a:pt x="578" y="520"/>
                      <a:pt x="458" y="576"/>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sp>
          <p:nvSpPr>
            <p:cNvPr id="1229" name="Google Shape;1229;p60"/>
            <p:cNvSpPr txBox="1"/>
            <p:nvPr/>
          </p:nvSpPr>
          <p:spPr>
            <a:xfrm>
              <a:off x="1643232" y="2508759"/>
              <a:ext cx="4381970" cy="110799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Code reusability:</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You can define the code once and can use it multiple times</a:t>
              </a:r>
              <a:endParaRPr sz="1400" b="0" i="0" u="none" strike="noStrike" cap="none">
                <a:solidFill>
                  <a:srgbClr val="000000"/>
                </a:solidFill>
                <a:latin typeface="Arial"/>
                <a:ea typeface="Arial"/>
                <a:cs typeface="Arial"/>
                <a:sym typeface="Arial"/>
              </a:endParaRPr>
            </a:p>
          </p:txBody>
        </p:sp>
        <p:sp>
          <p:nvSpPr>
            <p:cNvPr id="1230" name="Google Shape;1230;p60"/>
            <p:cNvSpPr txBox="1"/>
            <p:nvPr/>
          </p:nvSpPr>
          <p:spPr>
            <a:xfrm>
              <a:off x="10972800" y="3712464"/>
              <a:ext cx="4957932"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Different results: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You can use the same code multiple times with different arguments and can get different results</a:t>
              </a:r>
              <a:endParaRPr sz="2200" b="0" i="0" u="none" strike="noStrike" cap="none">
                <a:solidFill>
                  <a:srgbClr val="3F3F3F"/>
                </a:solidFill>
                <a:latin typeface="Open Sans"/>
                <a:ea typeface="Open Sans"/>
                <a:cs typeface="Open Sans"/>
                <a:sym typeface="Open Sans"/>
              </a:endParaRPr>
            </a:p>
          </p:txBody>
        </p:sp>
      </p:grpSp>
      <p:pic>
        <p:nvPicPr>
          <p:cNvPr id="1231" name="Google Shape;1231;p60"/>
          <p:cNvPicPr preferRelativeResize="0"/>
          <p:nvPr/>
        </p:nvPicPr>
        <p:blipFill rotWithShape="1">
          <a:blip r:embed="rId3">
            <a:alphaModFix/>
          </a:blip>
          <a:srcRect/>
          <a:stretch/>
        </p:blipFill>
        <p:spPr>
          <a:xfrm>
            <a:off x="6931133" y="3660004"/>
            <a:ext cx="879837" cy="879837"/>
          </a:xfrm>
          <a:prstGeom prst="rect">
            <a:avLst/>
          </a:prstGeom>
          <a:noFill/>
          <a:ln>
            <a:noFill/>
          </a:ln>
        </p:spPr>
      </p:pic>
      <p:pic>
        <p:nvPicPr>
          <p:cNvPr id="1232" name="Google Shape;1232;p60"/>
          <p:cNvPicPr preferRelativeResize="0"/>
          <p:nvPr/>
        </p:nvPicPr>
        <p:blipFill rotWithShape="1">
          <a:blip r:embed="rId4">
            <a:alphaModFix/>
          </a:blip>
          <a:srcRect/>
          <a:stretch/>
        </p:blipFill>
        <p:spPr>
          <a:xfrm>
            <a:off x="8924228" y="4921603"/>
            <a:ext cx="692150" cy="692150"/>
          </a:xfrm>
          <a:prstGeom prst="rect">
            <a:avLst/>
          </a:prstGeom>
          <a:noFill/>
          <a:ln>
            <a:noFill/>
          </a:ln>
        </p:spPr>
      </p:pic>
      <p:sp>
        <p:nvSpPr>
          <p:cNvPr id="5" name="Brandline_LVC">
            <a:extLst>
              <a:ext uri="{FF2B5EF4-FFF2-40B4-BE49-F238E27FC236}">
                <a16:creationId xmlns:a16="http://schemas.microsoft.com/office/drawing/2014/main" id="{AC25BA2C-5837-8456-F095-65B1C3A9BF24}"/>
              </a:ext>
            </a:extLst>
          </p:cNvPr>
          <p:cNvSpPr/>
          <p:nvPr/>
        </p:nvSpPr>
        <p:spPr>
          <a:xfrm>
            <a:off x="5930900" y="816324"/>
            <a:ext cx="4405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61"/>
          <p:cNvSpPr txBox="1">
            <a:spLocks noGrp="1"/>
          </p:cNvSpPr>
          <p:nvPr>
            <p:ph type="title"/>
          </p:nvPr>
        </p:nvSpPr>
        <p:spPr>
          <a:xfrm>
            <a:off x="-10160" y="2044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114000"/>
              </a:lnSpc>
              <a:spcBef>
                <a:spcPts val="0"/>
              </a:spcBef>
              <a:spcAft>
                <a:spcPts val="0"/>
              </a:spcAft>
              <a:buSzPts val="4400"/>
              <a:buNone/>
            </a:pPr>
            <a:r>
              <a:rPr lang="en-US">
                <a:solidFill>
                  <a:srgbClr val="3F3F3F"/>
                </a:solidFill>
              </a:rPr>
              <a:t>Function </a:t>
            </a:r>
            <a:r>
              <a:rPr lang="en-US" sz="2800" i="0" u="none" strike="noStrike" cap="none">
                <a:solidFill>
                  <a:srgbClr val="3F3F3F"/>
                </a:solidFill>
                <a:latin typeface="Open Sans"/>
                <a:ea typeface="Open Sans"/>
                <a:cs typeface="Open Sans"/>
                <a:sym typeface="Open Sans"/>
              </a:rPr>
              <a:t>Definition</a:t>
            </a:r>
            <a:endParaRPr>
              <a:solidFill>
                <a:srgbClr val="3F3F3F"/>
              </a:solidFill>
            </a:endParaRPr>
          </a:p>
        </p:txBody>
      </p:sp>
      <p:sp>
        <p:nvSpPr>
          <p:cNvPr id="1239" name="Google Shape;1239;p61"/>
          <p:cNvSpPr/>
          <p:nvPr/>
        </p:nvSpPr>
        <p:spPr>
          <a:xfrm>
            <a:off x="7669764" y="3209731"/>
            <a:ext cx="7408505" cy="3321697"/>
          </a:xfrm>
          <a:prstGeom prst="roundRect">
            <a:avLst>
              <a:gd name="adj" fmla="val 16667"/>
            </a:avLst>
          </a:prstGeom>
          <a:noFill/>
          <a:ln w="2540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function definition is sometimes mentioned as a </a:t>
            </a:r>
            <a:r>
              <a:rPr lang="en-US" sz="2200" b="0" i="1" u="none" strike="noStrike" cap="none">
                <a:solidFill>
                  <a:srgbClr val="3F3F3F"/>
                </a:solidFill>
                <a:latin typeface="Open Sans"/>
                <a:ea typeface="Open Sans"/>
                <a:cs typeface="Open Sans"/>
                <a:sym typeface="Open Sans"/>
              </a:rPr>
              <a:t>function declaration</a:t>
            </a:r>
            <a:r>
              <a:rPr lang="en-US" sz="2200" b="0" i="0" u="none" strike="noStrike" cap="none">
                <a:solidFill>
                  <a:srgbClr val="3F3F3F"/>
                </a:solidFill>
                <a:latin typeface="Open Sans"/>
                <a:ea typeface="Open Sans"/>
                <a:cs typeface="Open Sans"/>
                <a:sym typeface="Open Sans"/>
              </a:rPr>
              <a:t> or </a:t>
            </a:r>
            <a:r>
              <a:rPr lang="en-US" sz="2200" b="0" i="1" u="none" strike="noStrike" cap="none">
                <a:solidFill>
                  <a:srgbClr val="3F3F3F"/>
                </a:solidFill>
                <a:latin typeface="Open Sans"/>
                <a:ea typeface="Open Sans"/>
                <a:cs typeface="Open Sans"/>
                <a:sym typeface="Open Sans"/>
              </a:rPr>
              <a:t>function statement.</a:t>
            </a:r>
            <a:endParaRPr sz="2200" b="0" i="0" u="none" strike="noStrike" cap="none">
              <a:solidFill>
                <a:srgbClr val="3F3F3F"/>
              </a:solidFill>
              <a:latin typeface="Open Sans"/>
              <a:ea typeface="Open Sans"/>
              <a:cs typeface="Open Sans"/>
              <a:sym typeface="Open Sans"/>
            </a:endParaRPr>
          </a:p>
          <a:p>
            <a:pPr marL="342900" marR="0" lvl="0" indent="-203200" algn="l" rtl="0">
              <a:lnSpc>
                <a:spcPct val="114000"/>
              </a:lnSpc>
              <a:spcBef>
                <a:spcPts val="0"/>
              </a:spcBef>
              <a:spcAft>
                <a:spcPts val="0"/>
              </a:spcAft>
              <a:buClr>
                <a:srgbClr val="3F3F3F"/>
              </a:buClr>
              <a:buSzPts val="2200"/>
              <a:buFont typeface="Arial"/>
              <a:buNone/>
            </a:pPr>
            <a:endParaRPr sz="2200" b="0" i="1"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Every function definition should begin with the </a:t>
            </a:r>
            <a:r>
              <a:rPr lang="en-US" sz="2200" b="0" i="1" u="none" strike="noStrike" cap="none">
                <a:solidFill>
                  <a:srgbClr val="3F3F3F"/>
                </a:solidFill>
                <a:latin typeface="Open Sans"/>
                <a:ea typeface="Open Sans"/>
                <a:cs typeface="Open Sans"/>
                <a:sym typeface="Open Sans"/>
              </a:rPr>
              <a:t>function</a:t>
            </a:r>
            <a:r>
              <a:rPr lang="en-US" sz="2200" b="0" i="0" u="none" strike="noStrike" cap="none">
                <a:solidFill>
                  <a:srgbClr val="3F3F3F"/>
                </a:solidFill>
                <a:latin typeface="Open Sans"/>
                <a:ea typeface="Open Sans"/>
                <a:cs typeface="Open Sans"/>
                <a:sym typeface="Open Sans"/>
              </a:rPr>
              <a:t> keyword. The user-defined function name should be unique.</a:t>
            </a:r>
            <a:endParaRPr/>
          </a:p>
        </p:txBody>
      </p:sp>
      <p:grpSp>
        <p:nvGrpSpPr>
          <p:cNvPr id="1240" name="Google Shape;1240;p61"/>
          <p:cNvGrpSpPr/>
          <p:nvPr/>
        </p:nvGrpSpPr>
        <p:grpSpPr>
          <a:xfrm>
            <a:off x="2078325" y="3663922"/>
            <a:ext cx="4658377" cy="2413313"/>
            <a:chOff x="9811258" y="3287506"/>
            <a:chExt cx="4747885" cy="3159538"/>
          </a:xfrm>
        </p:grpSpPr>
        <p:grpSp>
          <p:nvGrpSpPr>
            <p:cNvPr id="1241" name="Google Shape;1241;p61"/>
            <p:cNvGrpSpPr/>
            <p:nvPr/>
          </p:nvGrpSpPr>
          <p:grpSpPr>
            <a:xfrm>
              <a:off x="9811258" y="3287506"/>
              <a:ext cx="4732754" cy="3159538"/>
              <a:chOff x="1510448" y="1899296"/>
              <a:chExt cx="6166606" cy="3851028"/>
            </a:xfrm>
          </p:grpSpPr>
          <p:sp>
            <p:nvSpPr>
              <p:cNvPr id="1242" name="Google Shape;1242;p61"/>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4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61"/>
              <p:cNvSpPr/>
              <p:nvPr/>
            </p:nvSpPr>
            <p:spPr>
              <a:xfrm>
                <a:off x="1510448" y="1899296"/>
                <a:ext cx="6153404"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244" name="Google Shape;1244;p61"/>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45" name="Google Shape;1245;p61"/>
            <p:cNvSpPr txBox="1"/>
            <p:nvPr/>
          </p:nvSpPr>
          <p:spPr>
            <a:xfrm>
              <a:off x="9836522" y="4429693"/>
              <a:ext cx="4722621" cy="1212191"/>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function </a:t>
              </a:r>
              <a:r>
                <a:rPr lang="en-US" sz="1600" b="0" i="1" u="none" strike="noStrike" cap="none" err="1">
                  <a:solidFill>
                    <a:srgbClr val="3F3F3F"/>
                  </a:solidFill>
                  <a:latin typeface="Courier New"/>
                  <a:ea typeface="Courier New"/>
                  <a:cs typeface="Courier New"/>
                  <a:sym typeface="Courier New"/>
                </a:rPr>
                <a:t>Functionname</a:t>
              </a:r>
              <a:r>
                <a:rPr lang="en-US" sz="1600" b="0" i="1" u="none" strike="noStrike" cap="none">
                  <a:solidFill>
                    <a:srgbClr val="3F3F3F"/>
                  </a:solidFill>
                  <a:latin typeface="Courier New"/>
                  <a:ea typeface="Courier New"/>
                  <a:cs typeface="Courier New"/>
                  <a:sym typeface="Courier New"/>
                </a:rPr>
                <a:t>(n1, n2) {</a:t>
              </a:r>
              <a:endParaRPr/>
            </a:p>
            <a:p>
              <a:pPr marL="0" marR="0" lvl="0" indent="0" algn="l" rtl="0">
                <a:lnSpc>
                  <a:spcPct val="114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  return n1 * n2;</a:t>
              </a:r>
              <a:endParaRPr/>
            </a:p>
            <a:p>
              <a:pPr marL="0" marR="0" lvl="0" indent="0" algn="l" rtl="0">
                <a:lnSpc>
                  <a:spcPct val="114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a:t>
              </a:r>
              <a:endParaRPr sz="1600" b="0" i="1" u="none" strike="noStrike" cap="none">
                <a:solidFill>
                  <a:srgbClr val="3F3F3F"/>
                </a:solidFill>
                <a:latin typeface="Courier New"/>
                <a:ea typeface="Courier New"/>
                <a:cs typeface="Courier New"/>
                <a:sym typeface="Courier New"/>
              </a:endParaRPr>
            </a:p>
          </p:txBody>
        </p:sp>
      </p:grpSp>
      <p:sp>
        <p:nvSpPr>
          <p:cNvPr id="5" name="Brandline_LVC">
            <a:extLst>
              <a:ext uri="{FF2B5EF4-FFF2-40B4-BE49-F238E27FC236}">
                <a16:creationId xmlns:a16="http://schemas.microsoft.com/office/drawing/2014/main" id="{F2AE5876-0920-BDA7-25E3-081DD1A29415}"/>
              </a:ext>
            </a:extLst>
          </p:cNvPr>
          <p:cNvSpPr/>
          <p:nvPr/>
        </p:nvSpPr>
        <p:spPr>
          <a:xfrm>
            <a:off x="5981700" y="816737"/>
            <a:ext cx="4286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8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Function Calling</a:t>
            </a:r>
            <a:endParaRPr/>
          </a:p>
        </p:txBody>
      </p:sp>
      <p:grpSp>
        <p:nvGrpSpPr>
          <p:cNvPr id="1253" name="Google Shape;1253;p181"/>
          <p:cNvGrpSpPr/>
          <p:nvPr/>
        </p:nvGrpSpPr>
        <p:grpSpPr>
          <a:xfrm>
            <a:off x="5396643" y="3646506"/>
            <a:ext cx="5180286" cy="3138459"/>
            <a:chOff x="9811258" y="3287506"/>
            <a:chExt cx="4732755" cy="3159539"/>
          </a:xfrm>
        </p:grpSpPr>
        <p:grpSp>
          <p:nvGrpSpPr>
            <p:cNvPr id="1254" name="Google Shape;1254;p181"/>
            <p:cNvGrpSpPr/>
            <p:nvPr/>
          </p:nvGrpSpPr>
          <p:grpSpPr>
            <a:xfrm>
              <a:off x="9811258" y="3287506"/>
              <a:ext cx="4732754" cy="3159539"/>
              <a:chOff x="1510448" y="1899296"/>
              <a:chExt cx="6166606" cy="3851028"/>
            </a:xfrm>
          </p:grpSpPr>
          <p:sp>
            <p:nvSpPr>
              <p:cNvPr id="1255" name="Google Shape;1255;p181"/>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181"/>
              <p:cNvSpPr/>
              <p:nvPr/>
            </p:nvSpPr>
            <p:spPr>
              <a:xfrm>
                <a:off x="1510448" y="1899296"/>
                <a:ext cx="6153404"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257" name="Google Shape;1257;p181"/>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58" name="Google Shape;1258;p181"/>
            <p:cNvSpPr txBox="1"/>
            <p:nvPr/>
          </p:nvSpPr>
          <p:spPr>
            <a:xfrm>
              <a:off x="9969662" y="4007461"/>
              <a:ext cx="4574351" cy="24152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function add(a, b) {</a:t>
              </a:r>
              <a:endParaRPr/>
            </a:p>
            <a:p>
              <a:pPr marL="0" marR="0" lvl="0" indent="0" algn="l" rtl="0">
                <a:lnSpc>
                  <a:spcPct val="100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  return a + b;</a:t>
              </a:r>
              <a:endParaRPr/>
            </a:p>
            <a:p>
              <a:pPr marL="0" marR="0" lvl="0" indent="0" algn="l" rtl="0">
                <a:lnSpc>
                  <a:spcPct val="100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var result = </a:t>
              </a:r>
              <a:r>
                <a:rPr lang="en-US" sz="1600" b="0" i="1" u="none" strike="noStrike" cap="none" err="1">
                  <a:solidFill>
                    <a:srgbClr val="3F3F3F"/>
                  </a:solidFill>
                  <a:latin typeface="Courier New"/>
                  <a:ea typeface="Courier New"/>
                  <a:cs typeface="Courier New"/>
                  <a:sym typeface="Courier New"/>
                </a:rPr>
                <a:t>add.call</a:t>
              </a:r>
              <a:r>
                <a:rPr lang="en-US" sz="1600" b="0" i="1" u="none" strike="noStrike" cap="none">
                  <a:solidFill>
                    <a:srgbClr val="3F3F3F"/>
                  </a:solidFill>
                  <a:latin typeface="Courier New"/>
                  <a:ea typeface="Courier New"/>
                  <a:cs typeface="Courier New"/>
                  <a:sym typeface="Courier New"/>
                </a:rPr>
                <a:t>(this, 14, 16);</a:t>
              </a:r>
              <a:endParaRPr/>
            </a:p>
            <a:p>
              <a:pPr marL="0" marR="0" lvl="0" indent="0" algn="l" rtl="0">
                <a:lnSpc>
                  <a:spcPct val="100000"/>
                </a:lnSpc>
                <a:spcBef>
                  <a:spcPts val="0"/>
                </a:spcBef>
                <a:spcAft>
                  <a:spcPts val="0"/>
                </a:spcAft>
                <a:buNone/>
              </a:pPr>
              <a:endParaRPr sz="1600" b="0" i="1"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console.log(result);</a:t>
              </a:r>
              <a:endParaRPr/>
            </a:p>
            <a:p>
              <a:pPr marL="0" marR="0" lvl="0" indent="0" algn="l" rtl="0">
                <a:lnSpc>
                  <a:spcPct val="100000"/>
                </a:lnSpc>
                <a:spcBef>
                  <a:spcPts val="0"/>
                </a:spcBef>
                <a:spcAft>
                  <a:spcPts val="0"/>
                </a:spcAft>
                <a:buNone/>
              </a:pPr>
              <a:endParaRPr sz="1600" b="0" i="1" u="none" strike="noStrike" cap="none">
                <a:solidFill>
                  <a:srgbClr val="3F3F3F"/>
                </a:solidFill>
                <a:latin typeface="Courier New"/>
                <a:ea typeface="Courier New"/>
                <a:cs typeface="Courier New"/>
                <a:sym typeface="Courier New"/>
              </a:endParaRPr>
            </a:p>
          </p:txBody>
        </p:sp>
      </p:grpSp>
      <p:sp>
        <p:nvSpPr>
          <p:cNvPr id="5" name="Brandline_LVC">
            <a:extLst>
              <a:ext uri="{FF2B5EF4-FFF2-40B4-BE49-F238E27FC236}">
                <a16:creationId xmlns:a16="http://schemas.microsoft.com/office/drawing/2014/main" id="{7AB15D51-8E17-6C1C-792B-86D1487EB282}"/>
              </a:ext>
            </a:extLst>
          </p:cNvPr>
          <p:cNvSpPr/>
          <p:nvPr/>
        </p:nvSpPr>
        <p:spPr>
          <a:xfrm>
            <a:off x="6350000" y="816324"/>
            <a:ext cx="3566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24757734-4EF3-0BD1-5BF0-0C4087462046}"/>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An expression that transfers control and arguments to a function is called a function call.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i="0">
                <a:latin typeface="Open Sans"/>
                <a:ea typeface="Open Sans"/>
                <a:cs typeface="Open Sans"/>
                <a:sym typeface="Open Sans"/>
              </a:rPr>
              <a:t> DOM Programming Interface</a:t>
            </a:r>
            <a:endParaRPr/>
          </a:p>
        </p:txBody>
      </p:sp>
      <p:grpSp>
        <p:nvGrpSpPr>
          <p:cNvPr id="439" name="Google Shape;439;p35"/>
          <p:cNvGrpSpPr/>
          <p:nvPr/>
        </p:nvGrpSpPr>
        <p:grpSpPr>
          <a:xfrm>
            <a:off x="2946400" y="3352800"/>
            <a:ext cx="10363200" cy="1219200"/>
            <a:chOff x="2946400" y="3352800"/>
            <a:chExt cx="10363200" cy="1219200"/>
          </a:xfrm>
        </p:grpSpPr>
        <p:sp>
          <p:nvSpPr>
            <p:cNvPr id="440" name="Google Shape;440;p35"/>
            <p:cNvSpPr/>
            <p:nvPr/>
          </p:nvSpPr>
          <p:spPr>
            <a:xfrm>
              <a:off x="2946400" y="3352800"/>
              <a:ext cx="10363200" cy="1219200"/>
            </a:xfrm>
            <a:prstGeom prst="roundRect">
              <a:avLst>
                <a:gd name="adj" fmla="val 16667"/>
              </a:avLst>
            </a:prstGeom>
            <a:solidFill>
              <a:srgbClr val="F7CAAC"/>
            </a:solidFill>
            <a:ln w="25400"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441" name="Google Shape;441;p35"/>
            <p:cNvSpPr/>
            <p:nvPr/>
          </p:nvSpPr>
          <p:spPr>
            <a:xfrm>
              <a:off x="4170938" y="3352800"/>
              <a:ext cx="1026695" cy="1219200"/>
            </a:xfrm>
            <a:prstGeom prst="chevron">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42" name="Google Shape;442;p35"/>
            <p:cNvSpPr txBox="1"/>
            <p:nvPr/>
          </p:nvSpPr>
          <p:spPr>
            <a:xfrm>
              <a:off x="5395748" y="3746992"/>
              <a:ext cx="7837500" cy="4308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JavaScript can access the HTML document object model.</a:t>
              </a:r>
              <a:endParaRPr sz="2200" b="0" i="0" u="none" strike="noStrike" cap="none">
                <a:solidFill>
                  <a:srgbClr val="3F3F3F"/>
                </a:solidFill>
                <a:latin typeface="Open Sans"/>
                <a:ea typeface="Open Sans"/>
                <a:cs typeface="Open Sans"/>
                <a:sym typeface="Open Sans"/>
              </a:endParaRPr>
            </a:p>
          </p:txBody>
        </p:sp>
      </p:grpSp>
      <p:grpSp>
        <p:nvGrpSpPr>
          <p:cNvPr id="443" name="Google Shape;443;p35"/>
          <p:cNvGrpSpPr/>
          <p:nvPr/>
        </p:nvGrpSpPr>
        <p:grpSpPr>
          <a:xfrm>
            <a:off x="2946400" y="5368865"/>
            <a:ext cx="10514848" cy="1219200"/>
            <a:chOff x="2946400" y="5368865"/>
            <a:chExt cx="10514848" cy="1219200"/>
          </a:xfrm>
        </p:grpSpPr>
        <p:sp>
          <p:nvSpPr>
            <p:cNvPr id="444" name="Google Shape;444;p35"/>
            <p:cNvSpPr/>
            <p:nvPr/>
          </p:nvSpPr>
          <p:spPr>
            <a:xfrm>
              <a:off x="2946400" y="5368865"/>
              <a:ext cx="10363200" cy="1219200"/>
            </a:xfrm>
            <a:prstGeom prst="roundRect">
              <a:avLst>
                <a:gd name="adj" fmla="val 16667"/>
              </a:avLst>
            </a:prstGeom>
            <a:solidFill>
              <a:srgbClr val="C9C9C9"/>
            </a:solidFill>
            <a:ln w="25400" cap="flat" cmpd="sng">
              <a:solidFill>
                <a:srgbClr val="C9C9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445" name="Google Shape;445;p35"/>
            <p:cNvSpPr/>
            <p:nvPr/>
          </p:nvSpPr>
          <p:spPr>
            <a:xfrm>
              <a:off x="4170938" y="5368865"/>
              <a:ext cx="1026695" cy="1219200"/>
            </a:xfrm>
            <a:prstGeom prst="chevron">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46" name="Google Shape;446;p35"/>
            <p:cNvSpPr txBox="1"/>
            <p:nvPr/>
          </p:nvSpPr>
          <p:spPr>
            <a:xfrm>
              <a:off x="5395748" y="5803043"/>
              <a:ext cx="8065500" cy="4308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All HTML elements are defined as objects in the DOM.</a:t>
              </a:r>
              <a:endParaRPr sz="2200" b="0" i="0" u="none" strike="noStrike" cap="none">
                <a:solidFill>
                  <a:srgbClr val="3F3F3F"/>
                </a:solidFill>
                <a:latin typeface="Open Sans"/>
                <a:ea typeface="Open Sans"/>
                <a:cs typeface="Open Sans"/>
                <a:sym typeface="Open Sans"/>
              </a:endParaRPr>
            </a:p>
          </p:txBody>
        </p:sp>
      </p:grpSp>
      <p:sp>
        <p:nvSpPr>
          <p:cNvPr id="448" name="Google Shape;448;p35"/>
          <p:cNvSpPr txBox="1"/>
          <p:nvPr/>
        </p:nvSpPr>
        <p:spPr>
          <a:xfrm>
            <a:off x="3144242" y="3746992"/>
            <a:ext cx="1026696" cy="43084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01</a:t>
            </a:r>
            <a:endParaRPr sz="1400" b="1" i="0" u="none" strike="noStrike" cap="none">
              <a:solidFill>
                <a:srgbClr val="000000"/>
              </a:solidFill>
              <a:latin typeface="Arial"/>
              <a:ea typeface="Arial"/>
              <a:cs typeface="Arial"/>
              <a:sym typeface="Arial"/>
            </a:endParaRPr>
          </a:p>
        </p:txBody>
      </p:sp>
      <p:sp>
        <p:nvSpPr>
          <p:cNvPr id="449" name="Google Shape;449;p35"/>
          <p:cNvSpPr txBox="1"/>
          <p:nvPr/>
        </p:nvSpPr>
        <p:spPr>
          <a:xfrm>
            <a:off x="3144242" y="5803043"/>
            <a:ext cx="1026696" cy="43084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02</a:t>
            </a:r>
            <a:endParaRPr sz="1400" b="1" i="0" u="none" strike="noStrike" cap="none">
              <a:solidFill>
                <a:srgbClr val="000000"/>
              </a:solidFill>
              <a:latin typeface="Arial"/>
              <a:ea typeface="Arial"/>
              <a:cs typeface="Arial"/>
              <a:sym typeface="Arial"/>
            </a:endParaRPr>
          </a:p>
        </p:txBody>
      </p:sp>
      <p:sp>
        <p:nvSpPr>
          <p:cNvPr id="16" name="Brandline_LVC">
            <a:extLst>
              <a:ext uri="{FF2B5EF4-FFF2-40B4-BE49-F238E27FC236}">
                <a16:creationId xmlns:a16="http://schemas.microsoft.com/office/drawing/2014/main" id="{8442171B-E73A-9CD9-0D8E-5B8566C36B51}"/>
              </a:ext>
            </a:extLst>
          </p:cNvPr>
          <p:cNvSpPr/>
          <p:nvPr/>
        </p:nvSpPr>
        <p:spPr>
          <a:xfrm>
            <a:off x="4876800" y="816324"/>
            <a:ext cx="6504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70E4A0B5-9CFD-2B40-985D-7C19D9E14128}"/>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All elements within a web page are controlled by the HTML Document Object Model (DOM).</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6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Function Execution</a:t>
            </a:r>
            <a:endParaRPr>
              <a:solidFill>
                <a:srgbClr val="3F3F3F"/>
              </a:solidFill>
            </a:endParaRPr>
          </a:p>
        </p:txBody>
      </p:sp>
      <p:grpSp>
        <p:nvGrpSpPr>
          <p:cNvPr id="1265" name="Google Shape;1265;p62"/>
          <p:cNvGrpSpPr/>
          <p:nvPr/>
        </p:nvGrpSpPr>
        <p:grpSpPr>
          <a:xfrm>
            <a:off x="1877692" y="2751955"/>
            <a:ext cx="12427592" cy="4636315"/>
            <a:chOff x="1690339" y="1683184"/>
            <a:chExt cx="12427592" cy="4636315"/>
          </a:xfrm>
        </p:grpSpPr>
        <p:sp>
          <p:nvSpPr>
            <p:cNvPr id="1266" name="Google Shape;1266;p62"/>
            <p:cNvSpPr/>
            <p:nvPr/>
          </p:nvSpPr>
          <p:spPr>
            <a:xfrm>
              <a:off x="1690339" y="2364121"/>
              <a:ext cx="5101322" cy="3955378"/>
            </a:xfrm>
            <a:prstGeom prst="roundRect">
              <a:avLst>
                <a:gd name="adj" fmla="val 16667"/>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//statement(s);</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document.write(function_name());</a:t>
              </a:r>
              <a:endParaRPr sz="2200" b="0" i="0" u="none" strike="noStrike" cap="none">
                <a:solidFill>
                  <a:srgbClr val="3F3F3F"/>
                </a:solidFill>
                <a:latin typeface="Open Sans"/>
                <a:ea typeface="Open Sans"/>
                <a:cs typeface="Open Sans"/>
                <a:sym typeface="Open Sans"/>
              </a:endParaRPr>
            </a:p>
          </p:txBody>
        </p:sp>
        <p:sp>
          <p:nvSpPr>
            <p:cNvPr id="1267" name="Google Shape;1267;p62"/>
            <p:cNvSpPr/>
            <p:nvPr/>
          </p:nvSpPr>
          <p:spPr>
            <a:xfrm>
              <a:off x="9016608" y="2364121"/>
              <a:ext cx="5101323" cy="3955378"/>
            </a:xfrm>
            <a:prstGeom prst="roundRect">
              <a:avLst>
                <a:gd name="adj" fmla="val 16667"/>
              </a:avLst>
            </a:prstGeom>
            <a:solidFill>
              <a:srgbClr val="DDEAF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function function_name(){</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//function_statements;</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return();</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268" name="Google Shape;1268;p62"/>
            <p:cNvSpPr/>
            <p:nvPr/>
          </p:nvSpPr>
          <p:spPr>
            <a:xfrm>
              <a:off x="2754655" y="1683184"/>
              <a:ext cx="2431915" cy="68093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Program</a:t>
              </a:r>
              <a:endParaRPr sz="2200" b="0" i="0" u="none" strike="noStrike" cap="none">
                <a:solidFill>
                  <a:srgbClr val="3F3F3F"/>
                </a:solidFill>
                <a:latin typeface="Open Sans"/>
                <a:ea typeface="Open Sans"/>
                <a:cs typeface="Open Sans"/>
                <a:sym typeface="Open Sans"/>
              </a:endParaRPr>
            </a:p>
          </p:txBody>
        </p:sp>
        <p:sp>
          <p:nvSpPr>
            <p:cNvPr id="1269" name="Google Shape;1269;p62"/>
            <p:cNvSpPr/>
            <p:nvPr/>
          </p:nvSpPr>
          <p:spPr>
            <a:xfrm>
              <a:off x="10351311" y="1683184"/>
              <a:ext cx="2431915" cy="68093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Function body</a:t>
              </a:r>
              <a:endParaRPr sz="2200" b="0" i="0" u="none" strike="noStrike" cap="none">
                <a:solidFill>
                  <a:srgbClr val="3F3F3F"/>
                </a:solidFill>
                <a:latin typeface="Open Sans"/>
                <a:ea typeface="Open Sans"/>
                <a:cs typeface="Open Sans"/>
                <a:sym typeface="Open Sans"/>
              </a:endParaRPr>
            </a:p>
          </p:txBody>
        </p:sp>
        <p:cxnSp>
          <p:nvCxnSpPr>
            <p:cNvPr id="1270" name="Google Shape;1270;p62"/>
            <p:cNvCxnSpPr/>
            <p:nvPr/>
          </p:nvCxnSpPr>
          <p:spPr>
            <a:xfrm rot="10800000" flipH="1">
              <a:off x="4338932" y="3358777"/>
              <a:ext cx="4949865" cy="712681"/>
            </a:xfrm>
            <a:prstGeom prst="bentConnector3">
              <a:avLst>
                <a:gd name="adj1" fmla="val 46215"/>
              </a:avLst>
            </a:prstGeom>
            <a:noFill/>
            <a:ln w="9525" cap="flat" cmpd="sng">
              <a:solidFill>
                <a:srgbClr val="5597D3"/>
              </a:solidFill>
              <a:prstDash val="solid"/>
              <a:round/>
              <a:headEnd type="none" w="sm" len="sm"/>
              <a:tailEnd type="triangle" w="med" len="med"/>
            </a:ln>
          </p:spPr>
        </p:cxnSp>
        <p:cxnSp>
          <p:nvCxnSpPr>
            <p:cNvPr id="1271" name="Google Shape;1271;p62"/>
            <p:cNvCxnSpPr/>
            <p:nvPr/>
          </p:nvCxnSpPr>
          <p:spPr>
            <a:xfrm flipH="1">
              <a:off x="9852730" y="5088603"/>
              <a:ext cx="8647" cy="773046"/>
            </a:xfrm>
            <a:prstGeom prst="straightConnector1">
              <a:avLst/>
            </a:prstGeom>
            <a:noFill/>
            <a:ln w="9525" cap="flat" cmpd="sng">
              <a:solidFill>
                <a:srgbClr val="EB792A"/>
              </a:solidFill>
              <a:prstDash val="solid"/>
              <a:round/>
              <a:headEnd type="none" w="sm" len="sm"/>
              <a:tailEnd type="none" w="sm" len="sm"/>
            </a:ln>
          </p:spPr>
        </p:cxnSp>
        <p:cxnSp>
          <p:nvCxnSpPr>
            <p:cNvPr id="1272" name="Google Shape;1272;p62"/>
            <p:cNvCxnSpPr/>
            <p:nvPr/>
          </p:nvCxnSpPr>
          <p:spPr>
            <a:xfrm>
              <a:off x="3970613" y="5851491"/>
              <a:ext cx="5890764" cy="0"/>
            </a:xfrm>
            <a:prstGeom prst="straightConnector1">
              <a:avLst/>
            </a:prstGeom>
            <a:noFill/>
            <a:ln w="9525" cap="flat" cmpd="sng">
              <a:solidFill>
                <a:srgbClr val="EB792A"/>
              </a:solidFill>
              <a:prstDash val="solid"/>
              <a:round/>
              <a:headEnd type="none" w="sm" len="sm"/>
              <a:tailEnd type="none" w="sm" len="sm"/>
            </a:ln>
          </p:spPr>
        </p:cxnSp>
        <p:cxnSp>
          <p:nvCxnSpPr>
            <p:cNvPr id="1273" name="Google Shape;1273;p62"/>
            <p:cNvCxnSpPr/>
            <p:nvPr/>
          </p:nvCxnSpPr>
          <p:spPr>
            <a:xfrm rot="10800000">
              <a:off x="3970614" y="4898179"/>
              <a:ext cx="0" cy="953311"/>
            </a:xfrm>
            <a:prstGeom prst="straightConnector1">
              <a:avLst/>
            </a:prstGeom>
            <a:noFill/>
            <a:ln w="9525" cap="flat" cmpd="sng">
              <a:solidFill>
                <a:srgbClr val="EB792A"/>
              </a:solidFill>
              <a:prstDash val="solid"/>
              <a:round/>
              <a:headEnd type="none" w="sm" len="sm"/>
              <a:tailEnd type="triangle" w="med" len="med"/>
            </a:ln>
          </p:spPr>
        </p:cxnSp>
      </p:grpSp>
      <p:sp>
        <p:nvSpPr>
          <p:cNvPr id="5" name="Brandline_LVC">
            <a:extLst>
              <a:ext uri="{FF2B5EF4-FFF2-40B4-BE49-F238E27FC236}">
                <a16:creationId xmlns:a16="http://schemas.microsoft.com/office/drawing/2014/main" id="{8FF2BA8E-7F06-E99A-E336-6EC13E394600}"/>
              </a:ext>
            </a:extLst>
          </p:cNvPr>
          <p:cNvSpPr/>
          <p:nvPr/>
        </p:nvSpPr>
        <p:spPr>
          <a:xfrm>
            <a:off x="6007100" y="816324"/>
            <a:ext cx="4248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704E6F44-B245-3020-9033-E30A05FFD43B}"/>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diagram depicts the function execution in the program:</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Function Objects</a:t>
            </a:r>
            <a:endParaRPr/>
          </a:p>
        </p:txBody>
      </p:sp>
      <p:sp>
        <p:nvSpPr>
          <p:cNvPr id="1282" name="Google Shape;1282;p63"/>
          <p:cNvSpPr/>
          <p:nvPr/>
        </p:nvSpPr>
        <p:spPr>
          <a:xfrm>
            <a:off x="9011479" y="3810258"/>
            <a:ext cx="5466521" cy="2653157"/>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285750" marR="0" lvl="0" indent="-285750" algn="l" rtl="0">
              <a:lnSpc>
                <a:spcPct val="114999"/>
              </a:lnSpc>
              <a:spcBef>
                <a:spcPts val="0"/>
              </a:spcBef>
              <a:spcAft>
                <a:spcPts val="0"/>
              </a:spcAft>
              <a:buClr>
                <a:srgbClr val="3F3F3F"/>
              </a:buClr>
              <a:buSzPts val="2200"/>
              <a:buFont typeface="Arial"/>
              <a:buChar char="•"/>
            </a:pPr>
            <a:r>
              <a:rPr lang="en-US" sz="2200" b="0" i="0" u="none" strike="noStrike" cap="none">
                <a:solidFill>
                  <a:srgbClr val="44494E"/>
                </a:solidFill>
                <a:latin typeface="Open Sans"/>
                <a:ea typeface="Open Sans"/>
                <a:cs typeface="Open Sans"/>
                <a:sym typeface="Open Sans"/>
              </a:rPr>
              <a:t>The function object executes the code globally. </a:t>
            </a:r>
            <a:endParaRPr sz="1400" b="0" i="0" u="none" strike="noStrike" cap="none">
              <a:solidFill>
                <a:schemeClr val="lt1"/>
              </a:solidFill>
              <a:latin typeface="Open Sans"/>
              <a:ea typeface="Open Sans"/>
              <a:cs typeface="Open Sans"/>
              <a:sym typeface="Open Sans"/>
            </a:endParaRPr>
          </a:p>
          <a:p>
            <a:pPr marL="285750" marR="0" lvl="0" indent="-146050" algn="l" rtl="0">
              <a:lnSpc>
                <a:spcPct val="114999"/>
              </a:lnSpc>
              <a:spcBef>
                <a:spcPts val="0"/>
              </a:spcBef>
              <a:spcAft>
                <a:spcPts val="0"/>
              </a:spcAft>
              <a:buClr>
                <a:srgbClr val="3F3F3F"/>
              </a:buClr>
              <a:buSzPts val="2200"/>
              <a:buFont typeface="Arial"/>
              <a:buNone/>
            </a:pPr>
            <a:endParaRPr sz="2200" b="0" i="0" u="none" strike="noStrike" cap="none">
              <a:solidFill>
                <a:srgbClr val="44494E"/>
              </a:solidFill>
              <a:latin typeface="Open Sans"/>
              <a:ea typeface="Open Sans"/>
              <a:cs typeface="Open Sans"/>
              <a:sym typeface="Open Sans"/>
            </a:endParaRPr>
          </a:p>
          <a:p>
            <a:pPr marL="285750" marR="0" lvl="0" indent="-285750" algn="l" rtl="0">
              <a:lnSpc>
                <a:spcPct val="114999"/>
              </a:lnSpc>
              <a:spcBef>
                <a:spcPts val="0"/>
              </a:spcBef>
              <a:spcAft>
                <a:spcPts val="0"/>
              </a:spcAft>
              <a:buClr>
                <a:srgbClr val="3F3F3F"/>
              </a:buClr>
              <a:buSzPts val="2200"/>
              <a:buFont typeface="Arial"/>
              <a:buChar char="•"/>
            </a:pPr>
            <a:r>
              <a:rPr lang="en-US" sz="2200" b="0" i="0" u="none" strike="noStrike" cap="none">
                <a:solidFill>
                  <a:srgbClr val="44494E"/>
                </a:solidFill>
                <a:latin typeface="Open Sans"/>
                <a:ea typeface="Open Sans"/>
                <a:cs typeface="Open Sans"/>
                <a:sym typeface="Open Sans"/>
              </a:rPr>
              <a:t>The function constructors are used to create function objects.</a:t>
            </a:r>
            <a:endParaRPr sz="2200" b="0" i="0" u="none" strike="noStrike" cap="none">
              <a:solidFill>
                <a:schemeClr val="lt1"/>
              </a:solidFill>
              <a:latin typeface="Open Sans"/>
              <a:ea typeface="Open Sans"/>
              <a:cs typeface="Open Sans"/>
              <a:sym typeface="Open Sans"/>
            </a:endParaRPr>
          </a:p>
        </p:txBody>
      </p:sp>
      <p:grpSp>
        <p:nvGrpSpPr>
          <p:cNvPr id="1283" name="Google Shape;1283;p63"/>
          <p:cNvGrpSpPr/>
          <p:nvPr/>
        </p:nvGrpSpPr>
        <p:grpSpPr>
          <a:xfrm>
            <a:off x="2208953" y="3559361"/>
            <a:ext cx="5466520" cy="3154949"/>
            <a:chOff x="9811258" y="3287506"/>
            <a:chExt cx="4732754" cy="3159538"/>
          </a:xfrm>
        </p:grpSpPr>
        <p:grpSp>
          <p:nvGrpSpPr>
            <p:cNvPr id="1284" name="Google Shape;1284;p63"/>
            <p:cNvGrpSpPr/>
            <p:nvPr/>
          </p:nvGrpSpPr>
          <p:grpSpPr>
            <a:xfrm>
              <a:off x="9811258" y="3287506"/>
              <a:ext cx="4732754" cy="3159538"/>
              <a:chOff x="1510448" y="1899296"/>
              <a:chExt cx="6166606" cy="3851028"/>
            </a:xfrm>
          </p:grpSpPr>
          <p:sp>
            <p:nvSpPr>
              <p:cNvPr id="1285" name="Google Shape;1285;p63"/>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63"/>
              <p:cNvSpPr/>
              <p:nvPr/>
            </p:nvSpPr>
            <p:spPr>
              <a:xfrm>
                <a:off x="1510448" y="1899296"/>
                <a:ext cx="6153404"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287" name="Google Shape;1287;p63"/>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88" name="Google Shape;1288;p63"/>
            <p:cNvSpPr txBox="1"/>
            <p:nvPr/>
          </p:nvSpPr>
          <p:spPr>
            <a:xfrm>
              <a:off x="9969662" y="4119686"/>
              <a:ext cx="4554225" cy="18185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function message() {</a:t>
              </a:r>
              <a:endParaRPr/>
            </a:p>
            <a:p>
              <a:pPr marL="0" marR="0" lvl="0" indent="0" algn="l" rtl="0">
                <a:lnSpc>
                  <a:spcPct val="100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    console.log("Greetings </a:t>
              </a:r>
              <a:r>
                <a:rPr lang="en-US" sz="1600" b="0" i="1" u="none" strike="noStrike" cap="none" err="1">
                  <a:solidFill>
                    <a:srgbClr val="3F3F3F"/>
                  </a:solidFill>
                  <a:latin typeface="Courier New"/>
                  <a:ea typeface="Courier New"/>
                  <a:cs typeface="Courier New"/>
                  <a:sym typeface="Courier New"/>
                </a:rPr>
                <a:t>Simplilearners</a:t>
              </a:r>
              <a:r>
                <a:rPr lang="en-US" sz="1600" b="0" i="1" u="none" strike="noStrike" cap="none">
                  <a:solidFill>
                    <a:srgbClr val="3F3F3F"/>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600" b="0" i="1"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console.log(</a:t>
              </a:r>
              <a:r>
                <a:rPr lang="en-US" sz="1600" b="0" i="1" u="none" strike="noStrike" cap="none" err="1">
                  <a:solidFill>
                    <a:srgbClr val="3F3F3F"/>
                  </a:solidFill>
                  <a:latin typeface="Courier New"/>
                  <a:ea typeface="Courier New"/>
                  <a:cs typeface="Courier New"/>
                  <a:sym typeface="Courier New"/>
                </a:rPr>
                <a:t>typeof</a:t>
              </a:r>
              <a:r>
                <a:rPr lang="en-US" sz="1600" b="0" i="1" u="none" strike="noStrike" cap="none">
                  <a:solidFill>
                    <a:srgbClr val="3F3F3F"/>
                  </a:solidFill>
                  <a:latin typeface="Courier New"/>
                  <a:ea typeface="Courier New"/>
                  <a:cs typeface="Courier New"/>
                  <a:sym typeface="Courier New"/>
                </a:rPr>
                <a:t> message);               // =&gt; function</a:t>
              </a:r>
              <a:endParaRPr/>
            </a:p>
          </p:txBody>
        </p:sp>
      </p:grpSp>
      <p:sp>
        <p:nvSpPr>
          <p:cNvPr id="5" name="Brandline_LVC">
            <a:extLst>
              <a:ext uri="{FF2B5EF4-FFF2-40B4-BE49-F238E27FC236}">
                <a16:creationId xmlns:a16="http://schemas.microsoft.com/office/drawing/2014/main" id="{B5062393-9D04-27E3-2142-4938969B31DF}"/>
              </a:ext>
            </a:extLst>
          </p:cNvPr>
          <p:cNvSpPr/>
          <p:nvPr/>
        </p:nvSpPr>
        <p:spPr>
          <a:xfrm>
            <a:off x="6261100" y="816324"/>
            <a:ext cx="3738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A16A45F8-F752-7BEF-5328-49B88F6C0A2A}"/>
              </a:ext>
            </a:extLst>
          </p:cNvPr>
          <p:cNvSpPr txBox="1">
            <a:spLocks/>
          </p:cNvSpPr>
          <p:nvPr/>
        </p:nvSpPr>
        <p:spPr>
          <a:xfrm>
            <a:off x="1914448" y="1512833"/>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JavaScript functions have a special type of object called function objects.</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6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Passing Functions as Arguments</a:t>
            </a:r>
            <a:endParaRPr/>
          </a:p>
        </p:txBody>
      </p:sp>
      <p:pic>
        <p:nvPicPr>
          <p:cNvPr id="1295" name="Google Shape;1295;p64"/>
          <p:cNvPicPr preferRelativeResize="0"/>
          <p:nvPr/>
        </p:nvPicPr>
        <p:blipFill rotWithShape="1">
          <a:blip r:embed="rId3">
            <a:alphaModFix/>
          </a:blip>
          <a:srcRect/>
          <a:stretch/>
        </p:blipFill>
        <p:spPr>
          <a:xfrm>
            <a:off x="3085895" y="2912740"/>
            <a:ext cx="3318520" cy="3318520"/>
          </a:xfrm>
          <a:prstGeom prst="rect">
            <a:avLst/>
          </a:prstGeom>
          <a:noFill/>
          <a:ln>
            <a:noFill/>
          </a:ln>
        </p:spPr>
      </p:pic>
      <p:sp>
        <p:nvSpPr>
          <p:cNvPr id="1296" name="Google Shape;1296;p64"/>
          <p:cNvSpPr/>
          <p:nvPr/>
        </p:nvSpPr>
        <p:spPr>
          <a:xfrm>
            <a:off x="8746592" y="3078382"/>
            <a:ext cx="6253348" cy="2987235"/>
          </a:xfrm>
          <a:prstGeom prst="roundRect">
            <a:avLst>
              <a:gd name="adj" fmla="val 9261"/>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000000"/>
              </a:buClr>
              <a:buSzPts val="2200"/>
              <a:buFont typeface="Noto Sans"/>
              <a:buChar char="▪"/>
            </a:pPr>
            <a:r>
              <a:rPr lang="en-US" sz="2200" b="0" i="0" u="none" strike="noStrike" cap="none">
                <a:solidFill>
                  <a:srgbClr val="3F3F3F"/>
                </a:solidFill>
                <a:latin typeface="Open Sans"/>
                <a:ea typeface="Open Sans"/>
                <a:cs typeface="Open Sans"/>
                <a:sym typeface="Open Sans"/>
              </a:rPr>
              <a:t>Functions can be variables in JavaScript. So, you can pass a function as an argument to the other function</a:t>
            </a:r>
            <a:endParaRPr/>
          </a:p>
          <a:p>
            <a:pPr marL="342900" marR="0" lvl="0" indent="-203200" algn="l" rtl="0">
              <a:lnSpc>
                <a:spcPct val="100000"/>
              </a:lnSpc>
              <a:spcBef>
                <a:spcPts val="0"/>
              </a:spcBef>
              <a:spcAft>
                <a:spcPts val="0"/>
              </a:spcAft>
              <a:buClr>
                <a:srgbClr val="000000"/>
              </a:buClr>
              <a:buSzPts val="2200"/>
              <a:buFont typeface="Noto Sans"/>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a:buChar char="▪"/>
            </a:pPr>
            <a:r>
              <a:rPr lang="en-US" sz="2200" b="0" i="0" u="none" strike="noStrike" cap="none">
                <a:solidFill>
                  <a:srgbClr val="3F3F3F"/>
                </a:solidFill>
                <a:latin typeface="Open Sans"/>
                <a:ea typeface="Open Sans"/>
                <a:cs typeface="Open Sans"/>
                <a:sym typeface="Open Sans"/>
              </a:rPr>
              <a:t>The function passed in can also be called a </a:t>
            </a:r>
            <a:r>
              <a:rPr lang="en-US" sz="2200" b="0" i="1" u="none" strike="noStrike" cap="none">
                <a:solidFill>
                  <a:srgbClr val="3F3F3F"/>
                </a:solidFill>
                <a:latin typeface="Open Sans"/>
                <a:ea typeface="Open Sans"/>
                <a:cs typeface="Open Sans"/>
                <a:sym typeface="Open Sans"/>
              </a:rPr>
              <a:t>Callback </a:t>
            </a:r>
            <a:r>
              <a:rPr lang="en-US" sz="2200" b="0" i="0" u="none" strike="noStrike" cap="none">
                <a:solidFill>
                  <a:srgbClr val="3F3F3F"/>
                </a:solidFill>
                <a:latin typeface="Open Sans"/>
                <a:ea typeface="Open Sans"/>
                <a:cs typeface="Open Sans"/>
                <a:sym typeface="Open Sans"/>
              </a:rPr>
              <a:t>function</a:t>
            </a:r>
            <a:endParaRPr/>
          </a:p>
        </p:txBody>
      </p:sp>
      <p:sp>
        <p:nvSpPr>
          <p:cNvPr id="5" name="Brandline_LVC">
            <a:extLst>
              <a:ext uri="{FF2B5EF4-FFF2-40B4-BE49-F238E27FC236}">
                <a16:creationId xmlns:a16="http://schemas.microsoft.com/office/drawing/2014/main" id="{DF1C5FFD-B48F-6D24-B05C-3D73D8EB7D5D}"/>
              </a:ext>
            </a:extLst>
          </p:cNvPr>
          <p:cNvSpPr/>
          <p:nvPr/>
        </p:nvSpPr>
        <p:spPr>
          <a:xfrm>
            <a:off x="4572000" y="816324"/>
            <a:ext cx="7127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8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Passing Functions as Arguments</a:t>
            </a:r>
            <a:endParaRPr/>
          </a:p>
        </p:txBody>
      </p:sp>
      <p:sp>
        <p:nvSpPr>
          <p:cNvPr id="1303" name="Google Shape;1303;p182"/>
          <p:cNvSpPr/>
          <p:nvPr/>
        </p:nvSpPr>
        <p:spPr>
          <a:xfrm>
            <a:off x="8317774" y="2409037"/>
            <a:ext cx="6840369" cy="4035254"/>
          </a:xfrm>
          <a:prstGeom prst="roundRect">
            <a:avLst>
              <a:gd name="adj" fmla="val 7896"/>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420"/>
              <a:buFont typeface="Arial"/>
              <a:buChar char="•"/>
            </a:pPr>
            <a:r>
              <a:rPr lang="en-US" sz="2200" b="0" i="0" u="none" strike="noStrike" cap="none">
                <a:solidFill>
                  <a:srgbClr val="3F3F3F"/>
                </a:solidFill>
                <a:latin typeface="Open Sans"/>
                <a:ea typeface="Open Sans"/>
                <a:cs typeface="Open Sans"/>
                <a:sym typeface="Open Sans"/>
              </a:rPr>
              <a:t>In the example, </a:t>
            </a:r>
            <a:r>
              <a:rPr lang="en-US" sz="2200" b="0" i="1" u="none" strike="noStrike" cap="none" err="1">
                <a:solidFill>
                  <a:srgbClr val="3F3F3F"/>
                </a:solidFill>
                <a:latin typeface="Open Sans"/>
                <a:ea typeface="Open Sans"/>
                <a:cs typeface="Open Sans"/>
                <a:sym typeface="Open Sans"/>
              </a:rPr>
              <a:t>functionOne</a:t>
            </a:r>
            <a:r>
              <a:rPr lang="en-US" sz="2200" b="0" i="0" u="none" strike="noStrike" cap="none">
                <a:solidFill>
                  <a:srgbClr val="3F3F3F"/>
                </a:solidFill>
                <a:latin typeface="Open Sans"/>
                <a:ea typeface="Open Sans"/>
                <a:cs typeface="Open Sans"/>
                <a:sym typeface="Open Sans"/>
              </a:rPr>
              <a:t> takes in an argument and issues an alert with </a:t>
            </a:r>
            <a:r>
              <a:rPr lang="en-US" sz="2200" b="1" i="0" u="none" strike="noStrike" cap="none">
                <a:solidFill>
                  <a:srgbClr val="3F3F3F"/>
                </a:solidFill>
                <a:latin typeface="Open Sans"/>
                <a:ea typeface="Open Sans"/>
                <a:cs typeface="Open Sans"/>
                <a:sym typeface="Open Sans"/>
              </a:rPr>
              <a:t>x</a:t>
            </a:r>
            <a:r>
              <a:rPr lang="en-US" sz="2200" b="0" i="0" u="none" strike="noStrike" cap="none">
                <a:solidFill>
                  <a:srgbClr val="3F3F3F"/>
                </a:solidFill>
                <a:latin typeface="Open Sans"/>
                <a:ea typeface="Open Sans"/>
                <a:cs typeface="Open Sans"/>
                <a:sym typeface="Open Sans"/>
              </a:rPr>
              <a:t> as its argument.</a:t>
            </a:r>
            <a:endParaRPr/>
          </a:p>
          <a:p>
            <a:pPr marL="342900" marR="0" lvl="0" indent="-189230" algn="l" rtl="0">
              <a:lnSpc>
                <a:spcPct val="100000"/>
              </a:lnSpc>
              <a:spcBef>
                <a:spcPts val="0"/>
              </a:spcBef>
              <a:spcAft>
                <a:spcPts val="0"/>
              </a:spcAft>
              <a:buClr>
                <a:srgbClr val="3F3F3F"/>
              </a:buClr>
              <a:buSzPts val="242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420"/>
              <a:buFont typeface="Arial"/>
              <a:buChar char="•"/>
            </a:pPr>
            <a:r>
              <a:rPr lang="en-US" sz="2200" b="0" i="0" u="none" strike="noStrike" cap="none">
                <a:solidFill>
                  <a:srgbClr val="3F3F3F"/>
                </a:solidFill>
                <a:latin typeface="Open Sans"/>
                <a:ea typeface="Open Sans"/>
                <a:cs typeface="Open Sans"/>
                <a:sym typeface="Open Sans"/>
              </a:rPr>
              <a:t> </a:t>
            </a:r>
            <a:r>
              <a:rPr lang="en-US" sz="2200" b="0" i="1" u="none" strike="noStrike" cap="none" err="1">
                <a:solidFill>
                  <a:srgbClr val="3F3F3F"/>
                </a:solidFill>
                <a:latin typeface="Open Sans"/>
                <a:ea typeface="Open Sans"/>
                <a:cs typeface="Open Sans"/>
                <a:sym typeface="Open Sans"/>
              </a:rPr>
              <a:t>functionTwo</a:t>
            </a:r>
            <a:r>
              <a:rPr lang="en-US" sz="2200" b="0" i="0" u="none" strike="noStrike" cap="none">
                <a:solidFill>
                  <a:srgbClr val="3F3F3F"/>
                </a:solidFill>
                <a:latin typeface="Open Sans"/>
                <a:ea typeface="Open Sans"/>
                <a:cs typeface="Open Sans"/>
                <a:sym typeface="Open Sans"/>
              </a:rPr>
              <a:t> takes in an argument and a function and then passes the argument to the function.</a:t>
            </a:r>
            <a:br>
              <a:rPr lang="en-US"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420"/>
              <a:buFont typeface="Arial"/>
              <a:buChar char="•"/>
            </a:pPr>
            <a:r>
              <a:rPr lang="en-US" sz="2200" b="0" i="0" u="none" strike="noStrike" cap="none">
                <a:solidFill>
                  <a:srgbClr val="3F3F3F"/>
                </a:solidFill>
                <a:latin typeface="Open Sans"/>
                <a:ea typeface="Open Sans"/>
                <a:cs typeface="Open Sans"/>
                <a:sym typeface="Open Sans"/>
              </a:rPr>
              <a:t> </a:t>
            </a:r>
            <a:r>
              <a:rPr lang="en-US" sz="2200" b="0" i="1" u="none" strike="noStrike" cap="none" err="1">
                <a:solidFill>
                  <a:srgbClr val="3F3F3F"/>
                </a:solidFill>
                <a:latin typeface="Open Sans"/>
                <a:ea typeface="Open Sans"/>
                <a:cs typeface="Open Sans"/>
                <a:sym typeface="Open Sans"/>
              </a:rPr>
              <a:t>functionOne</a:t>
            </a:r>
            <a:r>
              <a:rPr lang="en-US" sz="2200" b="0" i="0" u="none" strike="noStrike" cap="none">
                <a:solidFill>
                  <a:srgbClr val="3F3F3F"/>
                </a:solidFill>
                <a:latin typeface="Open Sans"/>
                <a:ea typeface="Open Sans"/>
                <a:cs typeface="Open Sans"/>
                <a:sym typeface="Open Sans"/>
              </a:rPr>
              <a:t> is the callback function in this case.</a:t>
            </a:r>
            <a:endParaRPr sz="2200" b="0" i="0" u="none" strike="noStrike" cap="none">
              <a:solidFill>
                <a:srgbClr val="3F3F3F"/>
              </a:solidFill>
              <a:latin typeface="Open Sans"/>
              <a:ea typeface="Open Sans"/>
              <a:cs typeface="Open Sans"/>
              <a:sym typeface="Open Sans"/>
            </a:endParaRPr>
          </a:p>
        </p:txBody>
      </p:sp>
      <p:grpSp>
        <p:nvGrpSpPr>
          <p:cNvPr id="1304" name="Google Shape;1304;p182"/>
          <p:cNvGrpSpPr/>
          <p:nvPr/>
        </p:nvGrpSpPr>
        <p:grpSpPr>
          <a:xfrm>
            <a:off x="1671880" y="2409037"/>
            <a:ext cx="5823445" cy="4035254"/>
            <a:chOff x="9821390" y="3071760"/>
            <a:chExt cx="4722622" cy="3375284"/>
          </a:xfrm>
        </p:grpSpPr>
        <p:grpSp>
          <p:nvGrpSpPr>
            <p:cNvPr id="1305" name="Google Shape;1305;p182"/>
            <p:cNvGrpSpPr/>
            <p:nvPr/>
          </p:nvGrpSpPr>
          <p:grpSpPr>
            <a:xfrm>
              <a:off x="9821390" y="3071760"/>
              <a:ext cx="4722622" cy="3375284"/>
              <a:chOff x="1523650" y="1636332"/>
              <a:chExt cx="6153404" cy="4113992"/>
            </a:xfrm>
          </p:grpSpPr>
          <p:sp>
            <p:nvSpPr>
              <p:cNvPr id="1306" name="Google Shape;1306;p182"/>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82"/>
              <p:cNvSpPr/>
              <p:nvPr/>
            </p:nvSpPr>
            <p:spPr>
              <a:xfrm>
                <a:off x="1523650" y="1636332"/>
                <a:ext cx="6153404"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308" name="Google Shape;1308;p182"/>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09" name="Google Shape;1309;p182"/>
            <p:cNvSpPr txBox="1"/>
            <p:nvPr/>
          </p:nvSpPr>
          <p:spPr>
            <a:xfrm>
              <a:off x="9995965" y="3728408"/>
              <a:ext cx="4321370" cy="22397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function </a:t>
              </a:r>
              <a:r>
                <a:rPr lang="en-US" sz="1600" b="0" i="0" u="none" strike="noStrike" cap="none" err="1">
                  <a:solidFill>
                    <a:srgbClr val="3F3F3F"/>
                  </a:solidFill>
                  <a:latin typeface="Courier New"/>
                  <a:ea typeface="Courier New"/>
                  <a:cs typeface="Courier New"/>
                  <a:sym typeface="Courier New"/>
                </a:rPr>
                <a:t>functionOne</a:t>
              </a:r>
              <a:r>
                <a:rPr lang="en-US" sz="1600" b="0" i="0" u="none" strike="noStrike" cap="none">
                  <a:solidFill>
                    <a:srgbClr val="3F3F3F"/>
                  </a:solidFill>
                  <a:latin typeface="Courier New"/>
                  <a:ea typeface="Courier New"/>
                  <a:cs typeface="Courier New"/>
                  <a:sym typeface="Courier New"/>
                </a:rPr>
                <a:t>(x) { </a:t>
              </a:r>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alert(x);</a:t>
              </a:r>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function </a:t>
              </a:r>
              <a:r>
                <a:rPr lang="en-US" sz="1600" b="0" i="0" u="none" strike="noStrike" cap="none" err="1">
                  <a:solidFill>
                    <a:srgbClr val="3F3F3F"/>
                  </a:solidFill>
                  <a:latin typeface="Courier New"/>
                  <a:ea typeface="Courier New"/>
                  <a:cs typeface="Courier New"/>
                  <a:sym typeface="Courier New"/>
                </a:rPr>
                <a:t>functionTwo</a:t>
              </a:r>
              <a:r>
                <a:rPr lang="en-US" sz="1600" b="0" i="0" u="none" strike="noStrike" cap="none">
                  <a:solidFill>
                    <a:srgbClr val="3F3F3F"/>
                  </a:solidFill>
                  <a:latin typeface="Courier New"/>
                  <a:ea typeface="Courier New"/>
                  <a:cs typeface="Courier New"/>
                  <a:sym typeface="Courier New"/>
                </a:rPr>
                <a:t>(var1, callback) { callback(var1);</a:t>
              </a:r>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err="1">
                  <a:solidFill>
                    <a:srgbClr val="3F3F3F"/>
                  </a:solidFill>
                  <a:latin typeface="Courier New"/>
                  <a:ea typeface="Courier New"/>
                  <a:cs typeface="Courier New"/>
                  <a:sym typeface="Courier New"/>
                </a:rPr>
                <a:t>functionTwo</a:t>
              </a:r>
              <a:r>
                <a:rPr lang="en-US" sz="1600" b="0" i="0" u="none" strike="noStrike" cap="none">
                  <a:solidFill>
                    <a:srgbClr val="3F3F3F"/>
                  </a:solidFill>
                  <a:latin typeface="Courier New"/>
                  <a:ea typeface="Courier New"/>
                  <a:cs typeface="Courier New"/>
                  <a:sym typeface="Courier New"/>
                </a:rPr>
                <a:t>(2, </a:t>
              </a:r>
              <a:r>
                <a:rPr lang="en-US" sz="1600" b="0" i="0" u="none" strike="noStrike" cap="none" err="1">
                  <a:solidFill>
                    <a:srgbClr val="3F3F3F"/>
                  </a:solidFill>
                  <a:latin typeface="Courier New"/>
                  <a:ea typeface="Courier New"/>
                  <a:cs typeface="Courier New"/>
                  <a:sym typeface="Courier New"/>
                </a:rPr>
                <a:t>functionOne</a:t>
              </a:r>
              <a:r>
                <a:rPr lang="en-US" sz="1600" b="0" i="0" u="none" strike="noStrike" cap="none">
                  <a:solidFill>
                    <a:srgbClr val="3F3F3F"/>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rgbClr val="000000"/>
                </a:buClr>
                <a:buSzPts val="2200"/>
                <a:buFont typeface="Arial"/>
                <a:buNone/>
              </a:pPr>
              <a:endParaRPr sz="1600" b="0" i="0" u="none" strike="noStrike" cap="none">
                <a:solidFill>
                  <a:srgbClr val="3F3F3F"/>
                </a:solidFill>
                <a:latin typeface="Courier New"/>
                <a:ea typeface="Courier New"/>
                <a:cs typeface="Courier New"/>
                <a:sym typeface="Courier New"/>
              </a:endParaRPr>
            </a:p>
          </p:txBody>
        </p:sp>
      </p:grpSp>
      <p:sp>
        <p:nvSpPr>
          <p:cNvPr id="5" name="Brandline_LVC">
            <a:extLst>
              <a:ext uri="{FF2B5EF4-FFF2-40B4-BE49-F238E27FC236}">
                <a16:creationId xmlns:a16="http://schemas.microsoft.com/office/drawing/2014/main" id="{03B5F2D4-8946-5C84-0BE4-6577D346238C}"/>
              </a:ext>
            </a:extLst>
          </p:cNvPr>
          <p:cNvSpPr/>
          <p:nvPr/>
        </p:nvSpPr>
        <p:spPr>
          <a:xfrm>
            <a:off x="4572000" y="816324"/>
            <a:ext cx="7127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8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Function Returning Function</a:t>
            </a:r>
            <a:endParaRPr/>
          </a:p>
        </p:txBody>
      </p:sp>
      <p:sp>
        <p:nvSpPr>
          <p:cNvPr id="1303" name="Google Shape;1303;p182"/>
          <p:cNvSpPr/>
          <p:nvPr/>
        </p:nvSpPr>
        <p:spPr>
          <a:xfrm>
            <a:off x="8317774" y="2409037"/>
            <a:ext cx="6840369" cy="4035254"/>
          </a:xfrm>
          <a:prstGeom prst="roundRect">
            <a:avLst>
              <a:gd name="adj" fmla="val 7896"/>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1" indent="-342900" algn="l" rtl="0">
              <a:lnSpc>
                <a:spcPct val="100000"/>
              </a:lnSpc>
              <a:spcBef>
                <a:spcPts val="0"/>
              </a:spcBef>
              <a:spcAft>
                <a:spcPts val="0"/>
              </a:spcAft>
              <a:buClr>
                <a:srgbClr val="3F3F3F"/>
              </a:buClr>
              <a:buSzPts val="2310"/>
              <a:buFont typeface="Arial"/>
              <a:buChar char="•"/>
            </a:pPr>
            <a:r>
              <a:rPr lang="en-US" sz="2200" b="0" i="0" u="none" strike="noStrike" cap="none">
                <a:solidFill>
                  <a:srgbClr val="3F3F3F"/>
                </a:solidFill>
                <a:latin typeface="Open Sans"/>
                <a:ea typeface="Open Sans"/>
                <a:cs typeface="Open Sans"/>
                <a:sym typeface="Open Sans"/>
              </a:rPr>
              <a:t>Return statement passes information from inside a function back to the point in the main program where the function was called.</a:t>
            </a:r>
            <a:endParaRPr lang="en-US" sz="2400"/>
          </a:p>
          <a:p>
            <a:pPr marL="342900" marR="0" lvl="1" indent="-196215" algn="l" rtl="0">
              <a:lnSpc>
                <a:spcPct val="100000"/>
              </a:lnSpc>
              <a:spcBef>
                <a:spcPts val="0"/>
              </a:spcBef>
              <a:spcAft>
                <a:spcPts val="0"/>
              </a:spcAft>
              <a:buClr>
                <a:srgbClr val="3F3F3F"/>
              </a:buClr>
              <a:buSzPts val="2310"/>
              <a:buFont typeface="Arial"/>
              <a:buNone/>
            </a:pPr>
            <a:endParaRPr lang="en-US" sz="22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3F3F3F"/>
              </a:buClr>
              <a:buSzPts val="2310"/>
              <a:buFont typeface="Arial"/>
              <a:buChar char="•"/>
            </a:pPr>
            <a:r>
              <a:rPr lang="en-US" sz="2200" b="0" i="0" u="none" strike="noStrike" cap="none">
                <a:solidFill>
                  <a:srgbClr val="3F3F3F"/>
                </a:solidFill>
                <a:latin typeface="Open Sans"/>
                <a:ea typeface="Open Sans"/>
                <a:cs typeface="Open Sans"/>
                <a:sym typeface="Open Sans"/>
              </a:rPr>
              <a:t>Returning a function is useful when you are using a prototype-based object model.</a:t>
            </a:r>
            <a:endParaRPr lang="en-US" sz="2400"/>
          </a:p>
          <a:p>
            <a:pPr marL="342900" marR="0" lvl="1" indent="-196215" algn="l" rtl="0">
              <a:lnSpc>
                <a:spcPct val="100000"/>
              </a:lnSpc>
              <a:spcBef>
                <a:spcPts val="0"/>
              </a:spcBef>
              <a:spcAft>
                <a:spcPts val="0"/>
              </a:spcAft>
              <a:buClr>
                <a:srgbClr val="3F3F3F"/>
              </a:buClr>
              <a:buSzPts val="2310"/>
              <a:buFont typeface="Arial"/>
              <a:buNone/>
            </a:pPr>
            <a:endParaRPr lang="en-US" sz="2200" b="0" i="0" u="none" strike="noStrike" cap="none">
              <a:solidFill>
                <a:srgbClr val="3F3F3F"/>
              </a:solidFill>
              <a:latin typeface="Open Sans"/>
              <a:ea typeface="Open Sans"/>
              <a:cs typeface="Open Sans"/>
              <a:sym typeface="Open Sans"/>
            </a:endParaRPr>
          </a:p>
          <a:p>
            <a:pPr marL="342900" marR="0" lvl="1" indent="-342900" algn="l" rtl="0">
              <a:lnSpc>
                <a:spcPct val="100000"/>
              </a:lnSpc>
              <a:spcBef>
                <a:spcPts val="0"/>
              </a:spcBef>
              <a:spcAft>
                <a:spcPts val="0"/>
              </a:spcAft>
              <a:buClr>
                <a:srgbClr val="3F3F3F"/>
              </a:buClr>
              <a:buSzPts val="2310"/>
              <a:buFont typeface="Arial"/>
              <a:buChar char="•"/>
            </a:pPr>
            <a:r>
              <a:rPr lang="en-US" sz="2200" b="0" i="0" u="none" strike="noStrike" cap="none">
                <a:solidFill>
                  <a:srgbClr val="3F3F3F"/>
                </a:solidFill>
                <a:latin typeface="Open Sans"/>
                <a:ea typeface="Open Sans"/>
                <a:cs typeface="Open Sans"/>
                <a:sym typeface="Open Sans"/>
              </a:rPr>
              <a:t>We can return a sub-function to the main function as shown in the example.</a:t>
            </a:r>
          </a:p>
        </p:txBody>
      </p:sp>
      <p:grpSp>
        <p:nvGrpSpPr>
          <p:cNvPr id="1304" name="Google Shape;1304;p182"/>
          <p:cNvGrpSpPr/>
          <p:nvPr/>
        </p:nvGrpSpPr>
        <p:grpSpPr>
          <a:xfrm>
            <a:off x="1671880" y="2409037"/>
            <a:ext cx="5823445" cy="4035254"/>
            <a:chOff x="9821390" y="3071760"/>
            <a:chExt cx="4722622" cy="3375284"/>
          </a:xfrm>
        </p:grpSpPr>
        <p:grpSp>
          <p:nvGrpSpPr>
            <p:cNvPr id="1305" name="Google Shape;1305;p182"/>
            <p:cNvGrpSpPr/>
            <p:nvPr/>
          </p:nvGrpSpPr>
          <p:grpSpPr>
            <a:xfrm>
              <a:off x="9821390" y="3071760"/>
              <a:ext cx="4722622" cy="3375284"/>
              <a:chOff x="1523650" y="1636332"/>
              <a:chExt cx="6153404" cy="4113992"/>
            </a:xfrm>
          </p:grpSpPr>
          <p:sp>
            <p:nvSpPr>
              <p:cNvPr id="1306" name="Google Shape;1306;p182"/>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82"/>
              <p:cNvSpPr/>
              <p:nvPr/>
            </p:nvSpPr>
            <p:spPr>
              <a:xfrm>
                <a:off x="1523650" y="1636332"/>
                <a:ext cx="6153404"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308" name="Google Shape;1308;p182"/>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09" name="Google Shape;1309;p182"/>
            <p:cNvSpPr txBox="1"/>
            <p:nvPr/>
          </p:nvSpPr>
          <p:spPr>
            <a:xfrm>
              <a:off x="9995965" y="3728408"/>
              <a:ext cx="4321370" cy="2342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function </a:t>
              </a:r>
              <a:r>
                <a:rPr lang="en-US" sz="1600" b="0" i="0" u="none" strike="noStrike" cap="none" err="1">
                  <a:solidFill>
                    <a:srgbClr val="3F3F3F"/>
                  </a:solidFill>
                  <a:latin typeface="Courier New"/>
                  <a:ea typeface="Courier New"/>
                  <a:cs typeface="Courier New"/>
                  <a:sym typeface="Courier New"/>
                </a:rPr>
                <a:t>sqr</a:t>
              </a:r>
              <a:r>
                <a:rPr lang="en-US" sz="1600" b="0" i="0" u="none" strike="noStrike" cap="none">
                  <a:solidFill>
                    <a:srgbClr val="3F3F3F"/>
                  </a:solidFill>
                  <a:latin typeface="Courier New"/>
                  <a:ea typeface="Courier New"/>
                  <a:cs typeface="Courier New"/>
                  <a:sym typeface="Courier New"/>
                </a:rPr>
                <a:t>()  {</a:t>
              </a:r>
            </a:p>
            <a:p>
              <a:pPr marL="0" marR="0" lvl="0" indent="0" algn="ctr"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return function </a:t>
              </a:r>
              <a:r>
                <a:rPr lang="en-US" sz="1600" b="0" i="0" u="none" strike="noStrike" cap="none" err="1">
                  <a:solidFill>
                    <a:srgbClr val="3F3F3F"/>
                  </a:solidFill>
                  <a:latin typeface="Courier New"/>
                  <a:ea typeface="Courier New"/>
                  <a:cs typeface="Courier New"/>
                  <a:sym typeface="Courier New"/>
                </a:rPr>
                <a:t>cal</a:t>
              </a:r>
              <a:r>
                <a:rPr lang="en-US" sz="1600" b="0" i="0" u="none" strike="noStrike" cap="none">
                  <a:solidFill>
                    <a:srgbClr val="3F3F3F"/>
                  </a:solidFill>
                  <a:latin typeface="Courier New"/>
                  <a:ea typeface="Courier New"/>
                  <a:cs typeface="Courier New"/>
                  <a:sym typeface="Courier New"/>
                </a:rPr>
                <a:t>(x)  {</a:t>
              </a:r>
              <a:endParaRPr lang="en-US" sz="1600"/>
            </a:p>
            <a:p>
              <a:pPr marL="0" marR="0" lvl="0" indent="0" algn="ctr"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return x * x;</a:t>
              </a:r>
              <a:endParaRPr lang="en-US" sz="1600"/>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 </a:t>
              </a:r>
              <a:endParaRPr lang="en-US" sz="1600"/>
            </a:p>
            <a:p>
              <a:pPr marL="0" marR="0" lvl="0" indent="0" algn="ctr"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function </a:t>
              </a:r>
              <a:r>
                <a:rPr lang="en-US" sz="1600" b="0" i="0" u="none" strike="noStrike" cap="none" err="1">
                  <a:solidFill>
                    <a:srgbClr val="3F3F3F"/>
                  </a:solidFill>
                  <a:latin typeface="Courier New"/>
                  <a:ea typeface="Courier New"/>
                  <a:cs typeface="Courier New"/>
                  <a:sym typeface="Courier New"/>
                </a:rPr>
                <a:t>functionTwo</a:t>
              </a:r>
              <a:r>
                <a:rPr lang="en-US" sz="1600" b="0" i="0" u="none" strike="noStrike" cap="none">
                  <a:solidFill>
                    <a:srgbClr val="3F3F3F"/>
                  </a:solidFill>
                  <a:latin typeface="Courier New"/>
                  <a:ea typeface="Courier New"/>
                  <a:cs typeface="Courier New"/>
                  <a:sym typeface="Courier New"/>
                </a:rPr>
                <a:t>(var1, callback) { </a:t>
              </a:r>
              <a:endParaRPr lang="en-US" sz="1600"/>
            </a:p>
            <a:p>
              <a:pPr marL="0" marR="0" lvl="0" indent="0" algn="ctr"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callback(var1);</a:t>
              </a:r>
              <a:endParaRPr lang="en-US" sz="1600"/>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 </a:t>
              </a:r>
            </a:p>
            <a:p>
              <a:pPr marL="0" marR="0" lvl="0" indent="0" algn="ctr" rtl="0">
                <a:lnSpc>
                  <a:spcPct val="100000"/>
                </a:lnSpc>
                <a:spcBef>
                  <a:spcPts val="0"/>
                </a:spcBef>
                <a:spcAft>
                  <a:spcPts val="0"/>
                </a:spcAft>
                <a:buClr>
                  <a:srgbClr val="000000"/>
                </a:buClr>
                <a:buSzPts val="2200"/>
                <a:buFont typeface="Arial"/>
                <a:buNone/>
              </a:pPr>
              <a:endParaRPr lang="en-US" sz="1600" b="0" i="0" u="none" strike="noStrike" cap="none">
                <a:solidFill>
                  <a:srgbClr val="3F3F3F"/>
                </a:solidFill>
                <a:latin typeface="Courier New"/>
                <a:ea typeface="Courier New"/>
                <a:cs typeface="Courier New"/>
                <a:sym typeface="Courier New"/>
              </a:endParaRPr>
            </a:p>
            <a:p>
              <a:pPr marL="0" marR="0" lvl="0" indent="0" algn="ctr"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var </a:t>
              </a:r>
              <a:r>
                <a:rPr lang="en-US" sz="1600" b="0" i="0" u="none" strike="noStrike" cap="none" err="1">
                  <a:solidFill>
                    <a:srgbClr val="3F3F3F"/>
                  </a:solidFill>
                  <a:latin typeface="Courier New"/>
                  <a:ea typeface="Courier New"/>
                  <a:cs typeface="Courier New"/>
                  <a:sym typeface="Courier New"/>
                </a:rPr>
                <a:t>ans</a:t>
              </a:r>
              <a:r>
                <a:rPr lang="en-US" sz="1600" b="0" i="0" u="none" strike="noStrike" cap="none">
                  <a:solidFill>
                    <a:srgbClr val="3F3F3F"/>
                  </a:solidFill>
                  <a:latin typeface="Courier New"/>
                  <a:ea typeface="Courier New"/>
                  <a:cs typeface="Courier New"/>
                  <a:sym typeface="Courier New"/>
                </a:rPr>
                <a:t>=</a:t>
              </a:r>
              <a:r>
                <a:rPr lang="en-US" sz="1600" b="0" i="0" u="none" strike="noStrike" cap="none" err="1">
                  <a:solidFill>
                    <a:srgbClr val="3F3F3F"/>
                  </a:solidFill>
                  <a:latin typeface="Courier New"/>
                  <a:ea typeface="Courier New"/>
                  <a:cs typeface="Courier New"/>
                  <a:sym typeface="Courier New"/>
                </a:rPr>
                <a:t>sqr</a:t>
              </a:r>
              <a:r>
                <a:rPr lang="en-US" sz="1600" b="0" i="0" u="none" strike="noStrike" cap="none">
                  <a:solidFill>
                    <a:srgbClr val="3F3F3F"/>
                  </a:solidFill>
                  <a:latin typeface="Courier New"/>
                  <a:ea typeface="Courier New"/>
                  <a:cs typeface="Courier New"/>
                  <a:sym typeface="Courier New"/>
                </a:rPr>
                <a:t>();</a:t>
              </a:r>
            </a:p>
            <a:p>
              <a:pPr marL="0" marR="0" lvl="0" indent="0" algn="ctr" rtl="0">
                <a:lnSpc>
                  <a:spcPct val="100000"/>
                </a:lnSpc>
                <a:spcBef>
                  <a:spcPts val="0"/>
                </a:spcBef>
                <a:spcAft>
                  <a:spcPts val="0"/>
                </a:spcAft>
                <a:buClr>
                  <a:srgbClr val="000000"/>
                </a:buClr>
                <a:buSzPts val="2200"/>
                <a:buFont typeface="Arial"/>
                <a:buNone/>
              </a:pPr>
              <a:r>
                <a:rPr lang="en-US" sz="1600" b="0" i="0" u="none" strike="noStrike" cap="none" err="1">
                  <a:solidFill>
                    <a:srgbClr val="3F3F3F"/>
                  </a:solidFill>
                  <a:latin typeface="Courier New"/>
                  <a:ea typeface="Courier New"/>
                  <a:cs typeface="Courier New"/>
                  <a:sym typeface="Courier New"/>
                </a:rPr>
                <a:t>ans</a:t>
              </a:r>
              <a:r>
                <a:rPr lang="en-US" sz="1600" b="0" i="0" u="none" strike="noStrike" cap="none">
                  <a:solidFill>
                    <a:srgbClr val="3F3F3F"/>
                  </a:solidFill>
                  <a:latin typeface="Courier New"/>
                  <a:ea typeface="Courier New"/>
                  <a:cs typeface="Courier New"/>
                  <a:sym typeface="Courier New"/>
                </a:rPr>
                <a:t>(5);</a:t>
              </a:r>
            </a:p>
          </p:txBody>
        </p:sp>
      </p:grpSp>
      <p:sp>
        <p:nvSpPr>
          <p:cNvPr id="5" name="Brandline_LVC">
            <a:extLst>
              <a:ext uri="{FF2B5EF4-FFF2-40B4-BE49-F238E27FC236}">
                <a16:creationId xmlns:a16="http://schemas.microsoft.com/office/drawing/2014/main" id="{03B5F2D4-8946-5C84-0BE4-6577D346238C}"/>
              </a:ext>
            </a:extLst>
          </p:cNvPr>
          <p:cNvSpPr/>
          <p:nvPr/>
        </p:nvSpPr>
        <p:spPr>
          <a:xfrm>
            <a:off x="4953000" y="816324"/>
            <a:ext cx="6344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883467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8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Function Constructors</a:t>
            </a:r>
            <a:endParaRPr/>
          </a:p>
        </p:txBody>
      </p:sp>
      <p:grpSp>
        <p:nvGrpSpPr>
          <p:cNvPr id="3" name="Group 2">
            <a:extLst>
              <a:ext uri="{FF2B5EF4-FFF2-40B4-BE49-F238E27FC236}">
                <a16:creationId xmlns:a16="http://schemas.microsoft.com/office/drawing/2014/main" id="{53C0239F-361A-B20B-106B-687736675CCF}"/>
              </a:ext>
            </a:extLst>
          </p:cNvPr>
          <p:cNvGrpSpPr/>
          <p:nvPr/>
        </p:nvGrpSpPr>
        <p:grpSpPr>
          <a:xfrm>
            <a:off x="1399592" y="2869696"/>
            <a:ext cx="13969045" cy="3785608"/>
            <a:chOff x="1399592" y="3221209"/>
            <a:chExt cx="13969045" cy="3785608"/>
          </a:xfrm>
        </p:grpSpPr>
        <p:sp>
          <p:nvSpPr>
            <p:cNvPr id="1330" name="Google Shape;1330;p183"/>
            <p:cNvSpPr/>
            <p:nvPr/>
          </p:nvSpPr>
          <p:spPr>
            <a:xfrm>
              <a:off x="6798364" y="3221209"/>
              <a:ext cx="8570273" cy="3785608"/>
            </a:xfrm>
            <a:prstGeom prst="roundRect">
              <a:avLst>
                <a:gd name="adj" fmla="val 10434"/>
              </a:avLst>
            </a:prstGeom>
            <a:solidFill>
              <a:schemeClr val="lt2"/>
            </a:solidFill>
            <a:ln>
              <a:noFill/>
            </a:ln>
          </p:spPr>
          <p:txBody>
            <a:bodyPr spcFirstLastPara="1" wrap="square" lIns="91425" tIns="45700" rIns="91425" bIns="45700" anchor="ctr" anchorCtr="0">
              <a:noAutofit/>
            </a:bodyPr>
            <a:lstStyle/>
            <a:p>
              <a:pPr marL="0" marR="0" lvl="0" indent="0" algn="l" rtl="0">
                <a:lnSpc>
                  <a:spcPct val="114999"/>
                </a:lnSpc>
                <a:spcBef>
                  <a:spcPts val="0"/>
                </a:spcBef>
                <a:spcAft>
                  <a:spcPts val="0"/>
                </a:spcAft>
                <a:buNone/>
              </a:pPr>
              <a:r>
                <a:rPr lang="en-US" sz="2200" b="0" i="0" u="none" strike="noStrike" cap="none">
                  <a:solidFill>
                    <a:srgbClr val="3F3F3F"/>
                  </a:solidFill>
                  <a:latin typeface="Open Sans"/>
                  <a:ea typeface="Open Sans"/>
                  <a:cs typeface="Open Sans"/>
                  <a:sym typeface="Open Sans"/>
                </a:rPr>
                <a:t>When any function is called with a </a:t>
              </a:r>
              <a:r>
                <a:rPr lang="en-US" sz="2200" b="0" i="1" u="none" strike="noStrike" cap="none">
                  <a:solidFill>
                    <a:srgbClr val="3F3F3F"/>
                  </a:solidFill>
                  <a:latin typeface="Open Sans"/>
                  <a:ea typeface="Open Sans"/>
                  <a:cs typeface="Open Sans"/>
                  <a:sym typeface="Open Sans"/>
                </a:rPr>
                <a:t>new</a:t>
              </a:r>
              <a:r>
                <a:rPr lang="en-US" sz="2200" b="0" i="0" u="none" strike="noStrike" cap="none">
                  <a:solidFill>
                    <a:srgbClr val="3F3F3F"/>
                  </a:solidFill>
                  <a:latin typeface="Open Sans"/>
                  <a:ea typeface="Open Sans"/>
                  <a:cs typeface="Open Sans"/>
                  <a:sym typeface="Open Sans"/>
                </a:rPr>
                <a:t> keyword:</a:t>
              </a:r>
              <a:endParaRPr sz="1400" b="0" i="0" u="none" strike="noStrike" cap="none">
                <a:solidFill>
                  <a:schemeClr val="lt1"/>
                </a:solidFill>
                <a:latin typeface="Arial"/>
                <a:ea typeface="Arial"/>
                <a:cs typeface="Arial"/>
                <a:sym typeface="Arial"/>
              </a:endParaRPr>
            </a:p>
            <a:p>
              <a:pPr marL="685800" marR="0" lvl="0" indent="-254000" algn="l" rtl="0">
                <a:lnSpc>
                  <a:spcPct val="114999"/>
                </a:lnSpc>
                <a:spcBef>
                  <a:spcPts val="0"/>
                </a:spcBef>
                <a:spcAft>
                  <a:spcPts val="0"/>
                </a:spcAft>
                <a:buClr>
                  <a:srgbClr val="3F3F3F"/>
                </a:buClr>
                <a:buSzPts val="1400"/>
                <a:buFont typeface="Arial"/>
                <a:buNone/>
              </a:pPr>
              <a:endParaRPr sz="2200" b="0" i="0" u="none" strike="noStrike" cap="none">
                <a:solidFill>
                  <a:srgbClr val="3F3F3F"/>
                </a:solidFill>
                <a:latin typeface="Open Sans"/>
                <a:ea typeface="Open Sans"/>
                <a:cs typeface="Open Sans"/>
                <a:sym typeface="Open Sans"/>
              </a:endParaRPr>
            </a:p>
            <a:p>
              <a:pPr marL="685800" marR="0" lvl="1" indent="-342900" algn="l" rtl="0">
                <a:lnSpc>
                  <a:spcPct val="114999"/>
                </a:lnSpc>
                <a:spcBef>
                  <a:spcPts val="0"/>
                </a:spcBef>
                <a:spcAft>
                  <a:spcPts val="0"/>
                </a:spcAft>
                <a:buClr>
                  <a:srgbClr val="404040"/>
                </a:buClr>
                <a:buSzPts val="2640"/>
                <a:buFont typeface="Arial"/>
                <a:buChar char="•"/>
              </a:pPr>
              <a:r>
                <a:rPr lang="en-US" sz="2200" b="0" i="0" u="none" strike="noStrike" cap="none">
                  <a:solidFill>
                    <a:srgbClr val="3F3F3F"/>
                  </a:solidFill>
                  <a:latin typeface="Open Sans"/>
                  <a:ea typeface="Open Sans"/>
                  <a:cs typeface="Open Sans"/>
                  <a:sym typeface="Open Sans"/>
                </a:rPr>
                <a:t>It creates a new empty anonymous object.</a:t>
              </a:r>
              <a:endParaRPr sz="2200" b="0" i="0" u="none" strike="noStrike" cap="none">
                <a:solidFill>
                  <a:srgbClr val="3F3F3F"/>
                </a:solidFill>
                <a:latin typeface="Open Sans"/>
                <a:ea typeface="Open Sans"/>
                <a:cs typeface="Open Sans"/>
                <a:sym typeface="Open Sans"/>
              </a:endParaRPr>
            </a:p>
            <a:p>
              <a:pPr marL="685800" marR="0" lvl="1" indent="-175259" algn="l" rtl="0">
                <a:lnSpc>
                  <a:spcPct val="114999"/>
                </a:lnSpc>
                <a:spcBef>
                  <a:spcPts val="0"/>
                </a:spcBef>
                <a:spcAft>
                  <a:spcPts val="0"/>
                </a:spcAft>
                <a:buClr>
                  <a:srgbClr val="3F3F3F"/>
                </a:buClr>
                <a:buSzPts val="2640"/>
                <a:buFont typeface="Arial"/>
                <a:buNone/>
              </a:pPr>
              <a:endParaRPr sz="2200" b="0" i="0" u="none" strike="noStrike" cap="none">
                <a:solidFill>
                  <a:srgbClr val="3F3F3F"/>
                </a:solidFill>
                <a:latin typeface="Open Sans"/>
                <a:ea typeface="Open Sans"/>
                <a:cs typeface="Open Sans"/>
                <a:sym typeface="Open Sans"/>
              </a:endParaRPr>
            </a:p>
            <a:p>
              <a:pPr marL="685800" marR="0" lvl="1" indent="-342900" algn="l" rtl="0">
                <a:lnSpc>
                  <a:spcPct val="114999"/>
                </a:lnSpc>
                <a:spcBef>
                  <a:spcPts val="0"/>
                </a:spcBef>
                <a:spcAft>
                  <a:spcPts val="0"/>
                </a:spcAft>
                <a:buClr>
                  <a:srgbClr val="404040"/>
                </a:buClr>
                <a:buSzPts val="2640"/>
                <a:buFont typeface="Arial"/>
                <a:buChar char="•"/>
              </a:pPr>
              <a:r>
                <a:rPr lang="en-US" sz="2200" b="0" i="0" u="none" strike="noStrike" cap="none">
                  <a:solidFill>
                    <a:srgbClr val="3F3F3F"/>
                  </a:solidFill>
                  <a:latin typeface="Open Sans"/>
                  <a:ea typeface="Open Sans"/>
                  <a:cs typeface="Open Sans"/>
                  <a:sym typeface="Open Sans"/>
                </a:rPr>
                <a:t>It uses the anonymous object within the call.</a:t>
              </a:r>
              <a:endParaRPr sz="2200" b="0" i="0" u="none" strike="noStrike" cap="none">
                <a:solidFill>
                  <a:srgbClr val="3F3F3F"/>
                </a:solidFill>
                <a:latin typeface="Open Sans"/>
                <a:ea typeface="Open Sans"/>
                <a:cs typeface="Open Sans"/>
                <a:sym typeface="Open Sans"/>
              </a:endParaRPr>
            </a:p>
            <a:p>
              <a:pPr marL="685800" marR="0" lvl="1" indent="-175259" algn="l" rtl="0">
                <a:lnSpc>
                  <a:spcPct val="114999"/>
                </a:lnSpc>
                <a:spcBef>
                  <a:spcPts val="0"/>
                </a:spcBef>
                <a:spcAft>
                  <a:spcPts val="0"/>
                </a:spcAft>
                <a:buClr>
                  <a:srgbClr val="3F3F3F"/>
                </a:buClr>
                <a:buSzPts val="2640"/>
                <a:buFont typeface="Arial"/>
                <a:buNone/>
              </a:pPr>
              <a:endParaRPr sz="2200" b="0" i="0" u="none" strike="noStrike" cap="none">
                <a:solidFill>
                  <a:srgbClr val="3F3F3F"/>
                </a:solidFill>
                <a:latin typeface="Open Sans"/>
                <a:ea typeface="Open Sans"/>
                <a:cs typeface="Open Sans"/>
                <a:sym typeface="Open Sans"/>
              </a:endParaRPr>
            </a:p>
            <a:p>
              <a:pPr marL="685800" marR="0" lvl="1" indent="-342900" algn="l" rtl="0">
                <a:lnSpc>
                  <a:spcPct val="114999"/>
                </a:lnSpc>
                <a:spcBef>
                  <a:spcPts val="0"/>
                </a:spcBef>
                <a:spcAft>
                  <a:spcPts val="0"/>
                </a:spcAft>
                <a:buClr>
                  <a:srgbClr val="3F3F3F"/>
                </a:buClr>
                <a:buSzPts val="2640"/>
                <a:buFont typeface="Arial"/>
                <a:buChar char="•"/>
              </a:pPr>
              <a:r>
                <a:rPr lang="en-US" sz="2200" b="0" i="0" u="none" strike="noStrike" cap="none">
                  <a:solidFill>
                    <a:srgbClr val="3F3F3F"/>
                  </a:solidFill>
                  <a:latin typeface="Open Sans"/>
                  <a:ea typeface="Open Sans"/>
                  <a:cs typeface="Open Sans"/>
                  <a:sym typeface="Open Sans"/>
                </a:rPr>
                <a:t>It implicitly returns the new object at the end of the call.</a:t>
              </a:r>
              <a:endParaRPr sz="2200" b="0" i="0" u="none" strike="noStrike" cap="none">
                <a:solidFill>
                  <a:srgbClr val="3F3F3F"/>
                </a:solidFill>
                <a:latin typeface="Open Sans"/>
                <a:ea typeface="Open Sans"/>
                <a:cs typeface="Open Sans"/>
                <a:sym typeface="Open Sans"/>
              </a:endParaRPr>
            </a:p>
          </p:txBody>
        </p:sp>
        <p:grpSp>
          <p:nvGrpSpPr>
            <p:cNvPr id="1331" name="Google Shape;1331;p183"/>
            <p:cNvGrpSpPr/>
            <p:nvPr/>
          </p:nvGrpSpPr>
          <p:grpSpPr>
            <a:xfrm>
              <a:off x="1399592" y="3697911"/>
              <a:ext cx="4870579" cy="2789313"/>
              <a:chOff x="2000816" y="3138101"/>
              <a:chExt cx="6127184" cy="3964227"/>
            </a:xfrm>
          </p:grpSpPr>
          <p:sp>
            <p:nvSpPr>
              <p:cNvPr id="1332" name="Google Shape;1332;p183"/>
              <p:cNvSpPr/>
              <p:nvPr/>
            </p:nvSpPr>
            <p:spPr>
              <a:xfrm>
                <a:off x="2000819" y="3656925"/>
                <a:ext cx="6127181" cy="334721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83"/>
              <p:cNvSpPr/>
              <p:nvPr/>
            </p:nvSpPr>
            <p:spPr>
              <a:xfrm>
                <a:off x="2000816" y="3138101"/>
                <a:ext cx="6127183" cy="597742"/>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334" name="Google Shape;1334;p183"/>
              <p:cNvSpPr txBox="1"/>
              <p:nvPr/>
            </p:nvSpPr>
            <p:spPr>
              <a:xfrm>
                <a:off x="2000816" y="4565075"/>
                <a:ext cx="5877900" cy="15309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const add = new Function('a', 'b’,</a:t>
                </a:r>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'return a + b’);</a:t>
                </a:r>
                <a:endParaRPr/>
              </a:p>
              <a:p>
                <a:pPr marL="0" marR="0" lvl="0" indent="0" algn="just" rtl="0">
                  <a:lnSpc>
                    <a:spcPct val="100000"/>
                  </a:lnSpc>
                  <a:spcBef>
                    <a:spcPts val="0"/>
                  </a:spcBef>
                  <a:spcAft>
                    <a:spcPts val="0"/>
                  </a:spcAft>
                  <a:buClr>
                    <a:srgbClr val="000000"/>
                  </a:buClr>
                  <a:buSzPts val="2000"/>
                  <a:buFont typeface="Arial"/>
                  <a:buNone/>
                </a:pPr>
                <a:endParaRPr sz="1600" b="0" i="0" u="none" strike="noStrike" cap="none">
                  <a:solidFill>
                    <a:srgbClr val="3F3F3F"/>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console.log(add(10, 6));</a:t>
                </a:r>
                <a:endParaRPr sz="1600" b="0" i="0" u="none" strike="noStrike" cap="none">
                  <a:solidFill>
                    <a:srgbClr val="3F3F3F"/>
                  </a:solidFill>
                  <a:latin typeface="Courier New"/>
                  <a:ea typeface="Courier New"/>
                  <a:cs typeface="Courier New"/>
                  <a:sym typeface="Courier New"/>
                </a:endParaRPr>
              </a:p>
            </p:txBody>
          </p:sp>
          <p:sp>
            <p:nvSpPr>
              <p:cNvPr id="1335" name="Google Shape;1335;p183"/>
              <p:cNvSpPr/>
              <p:nvPr/>
            </p:nvSpPr>
            <p:spPr>
              <a:xfrm>
                <a:off x="2000816" y="6968963"/>
                <a:ext cx="6127182" cy="133365"/>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5" name="Brandline_LVC">
            <a:extLst>
              <a:ext uri="{FF2B5EF4-FFF2-40B4-BE49-F238E27FC236}">
                <a16:creationId xmlns:a16="http://schemas.microsoft.com/office/drawing/2014/main" id="{15F76643-ADCD-FA51-7523-BE53C56BC1B5}"/>
              </a:ext>
            </a:extLst>
          </p:cNvPr>
          <p:cNvSpPr/>
          <p:nvPr/>
        </p:nvSpPr>
        <p:spPr>
          <a:xfrm>
            <a:off x="5664200" y="816324"/>
            <a:ext cx="49431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FD431225-4A80-53CC-632A-A80775CFEA5C}"/>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A new Function object is created using the </a:t>
            </a:r>
            <a:r>
              <a:rPr lang="en-US" b="1">
                <a:solidFill>
                  <a:srgbClr val="404040"/>
                </a:solidFill>
                <a:latin typeface="Open Sans" pitchFamily="2" charset="0"/>
              </a:rPr>
              <a:t>Function()</a:t>
            </a:r>
            <a:r>
              <a:rPr lang="en-US">
                <a:solidFill>
                  <a:srgbClr val="404040"/>
                </a:solidFill>
                <a:latin typeface="Open Sans" pitchFamily="2" charset="0"/>
              </a:rPr>
              <a:t>.</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8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Function Constructors</a:t>
            </a:r>
            <a:endParaRPr/>
          </a:p>
        </p:txBody>
      </p:sp>
      <p:grpSp>
        <p:nvGrpSpPr>
          <p:cNvPr id="3" name="Group 2">
            <a:extLst>
              <a:ext uri="{FF2B5EF4-FFF2-40B4-BE49-F238E27FC236}">
                <a16:creationId xmlns:a16="http://schemas.microsoft.com/office/drawing/2014/main" id="{2B4475B8-B4F2-5750-F89A-D980E7FDF7D2}"/>
              </a:ext>
            </a:extLst>
          </p:cNvPr>
          <p:cNvGrpSpPr/>
          <p:nvPr/>
        </p:nvGrpSpPr>
        <p:grpSpPr>
          <a:xfrm>
            <a:off x="1399592" y="2869696"/>
            <a:ext cx="13969045" cy="3785608"/>
            <a:chOff x="1399592" y="3221209"/>
            <a:chExt cx="13969045" cy="3785608"/>
          </a:xfrm>
        </p:grpSpPr>
        <p:sp>
          <p:nvSpPr>
            <p:cNvPr id="1330" name="Google Shape;1330;p183"/>
            <p:cNvSpPr/>
            <p:nvPr/>
          </p:nvSpPr>
          <p:spPr>
            <a:xfrm>
              <a:off x="6798364" y="3221209"/>
              <a:ext cx="8570273" cy="3785608"/>
            </a:xfrm>
            <a:prstGeom prst="roundRect">
              <a:avLst>
                <a:gd name="adj" fmla="val 10434"/>
              </a:avLst>
            </a:prstGeom>
            <a:noFill/>
            <a:ln>
              <a:solidFill>
                <a:srgbClr val="0078EE"/>
              </a:solidFill>
            </a:ln>
          </p:spPr>
          <p:txBody>
            <a:bodyPr spcFirstLastPara="1" wrap="square" lIns="91425" tIns="45700" rIns="91425" bIns="45700" anchor="ctr" anchorCtr="0">
              <a:noAutofit/>
            </a:bodyPr>
            <a:lstStyle/>
            <a:p>
              <a:pPr marL="342900" marR="0" lvl="0" indent="-342900" algn="l" rtl="0">
                <a:lnSpc>
                  <a:spcPct val="114999"/>
                </a:lnSpc>
                <a:spcBef>
                  <a:spcPts val="0"/>
                </a:spcBef>
                <a:spcAft>
                  <a:spcPts val="0"/>
                </a:spcAft>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 The </a:t>
              </a:r>
              <a:r>
                <a:rPr lang="en-US" sz="2200" b="0" i="1" u="none" strike="noStrike" cap="none">
                  <a:solidFill>
                    <a:srgbClr val="3F3F3F"/>
                  </a:solidFill>
                  <a:latin typeface="Open Sans"/>
                  <a:ea typeface="Open Sans"/>
                  <a:cs typeface="Open Sans"/>
                  <a:sym typeface="Open Sans"/>
                </a:rPr>
                <a:t>this</a:t>
              </a:r>
              <a:r>
                <a:rPr lang="en-US" sz="2200" b="0" i="0" u="none" strike="noStrike" cap="none">
                  <a:solidFill>
                    <a:srgbClr val="3F3F3F"/>
                  </a:solidFill>
                  <a:latin typeface="Open Sans"/>
                  <a:ea typeface="Open Sans"/>
                  <a:cs typeface="Open Sans"/>
                  <a:sym typeface="Open Sans"/>
                </a:rPr>
                <a:t> keyword refers to the object that is currently executing the code.</a:t>
              </a:r>
            </a:p>
            <a:p>
              <a:pPr marL="342900" marR="0" lvl="0" indent="-342900" algn="l" rtl="0">
                <a:lnSpc>
                  <a:spcPct val="114999"/>
                </a:lnSpc>
                <a:spcBef>
                  <a:spcPts val="0"/>
                </a:spcBef>
                <a:spcAft>
                  <a:spcPts val="0"/>
                </a:spcAft>
                <a:buFont typeface="Arial" panose="020B0604020202020204" pitchFamily="34" charset="0"/>
                <a:buChar char="•"/>
              </a:pPr>
              <a:endParaRPr lang="en-US" sz="2200" b="0" i="0" u="none" strike="noStrike" cap="none">
                <a:solidFill>
                  <a:srgbClr val="3F3F3F"/>
                </a:solidFill>
                <a:latin typeface="Open Sans"/>
                <a:ea typeface="Open Sans"/>
                <a:cs typeface="Open Sans"/>
                <a:sym typeface="Open Sans"/>
              </a:endParaRPr>
            </a:p>
            <a:p>
              <a:pPr marL="342900" marR="0" lvl="0" indent="-342900" algn="l" rtl="0">
                <a:lnSpc>
                  <a:spcPct val="114999"/>
                </a:lnSpc>
                <a:spcBef>
                  <a:spcPts val="0"/>
                </a:spcBef>
                <a:spcAft>
                  <a:spcPts val="0"/>
                </a:spcAft>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The global object will be referred to by "this" if the function is not a property of any object.</a:t>
              </a:r>
            </a:p>
            <a:p>
              <a:pPr marL="342900" marR="0" lvl="0" indent="-342900" algn="l" rtl="0">
                <a:lnSpc>
                  <a:spcPct val="114999"/>
                </a:lnSpc>
                <a:spcBef>
                  <a:spcPts val="0"/>
                </a:spcBef>
                <a:spcAft>
                  <a:spcPts val="0"/>
                </a:spcAft>
                <a:buFont typeface="Arial" panose="020B0604020202020204" pitchFamily="34" charset="0"/>
                <a:buChar char="•"/>
              </a:pPr>
              <a:endParaRPr lang="en-US" sz="2200" b="0" i="0" u="none" strike="noStrike" cap="none">
                <a:solidFill>
                  <a:srgbClr val="3F3F3F"/>
                </a:solidFill>
                <a:latin typeface="Open Sans"/>
                <a:ea typeface="Open Sans"/>
                <a:cs typeface="Open Sans"/>
                <a:sym typeface="Open Sans"/>
              </a:endParaRPr>
            </a:p>
            <a:p>
              <a:pPr marL="342900" marR="0" lvl="0" indent="-342900" algn="l" rtl="0">
                <a:lnSpc>
                  <a:spcPct val="114999"/>
                </a:lnSpc>
                <a:spcBef>
                  <a:spcPts val="0"/>
                </a:spcBef>
                <a:spcAft>
                  <a:spcPts val="0"/>
                </a:spcAft>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The value of 'this' can be changed using the call(), apply() and bind() methods, or by using arrow functions (es6)</a:t>
              </a:r>
              <a:r>
                <a:rPr lang="en-US" sz="2200">
                  <a:solidFill>
                    <a:srgbClr val="3F3F3F"/>
                  </a:solidFill>
                  <a:latin typeface="Open Sans"/>
                  <a:ea typeface="Open Sans"/>
                  <a:cs typeface="Open Sans"/>
                  <a:sym typeface="Open Sans"/>
                </a:rPr>
                <a:t>.</a:t>
              </a:r>
              <a:endParaRPr lang="en-US" sz="2200" b="0" i="0" u="none" strike="noStrike" cap="none">
                <a:solidFill>
                  <a:srgbClr val="3F3F3F"/>
                </a:solidFill>
                <a:latin typeface="Open Sans"/>
                <a:ea typeface="Open Sans"/>
                <a:cs typeface="Open Sans"/>
                <a:sym typeface="Open Sans"/>
              </a:endParaRPr>
            </a:p>
          </p:txBody>
        </p:sp>
        <p:grpSp>
          <p:nvGrpSpPr>
            <p:cNvPr id="1331" name="Google Shape;1331;p183"/>
            <p:cNvGrpSpPr/>
            <p:nvPr/>
          </p:nvGrpSpPr>
          <p:grpSpPr>
            <a:xfrm>
              <a:off x="1399592" y="3697911"/>
              <a:ext cx="4870579" cy="2789313"/>
              <a:chOff x="2000816" y="3138101"/>
              <a:chExt cx="6127184" cy="3964227"/>
            </a:xfrm>
          </p:grpSpPr>
          <p:sp>
            <p:nvSpPr>
              <p:cNvPr id="1332" name="Google Shape;1332;p183"/>
              <p:cNvSpPr/>
              <p:nvPr/>
            </p:nvSpPr>
            <p:spPr>
              <a:xfrm>
                <a:off x="2000819" y="3656925"/>
                <a:ext cx="6127181" cy="334721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83"/>
              <p:cNvSpPr/>
              <p:nvPr/>
            </p:nvSpPr>
            <p:spPr>
              <a:xfrm>
                <a:off x="2000816" y="3138101"/>
                <a:ext cx="6127183" cy="597742"/>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334" name="Google Shape;1334;p183"/>
              <p:cNvSpPr txBox="1"/>
              <p:nvPr/>
            </p:nvSpPr>
            <p:spPr>
              <a:xfrm>
                <a:off x="2000816" y="3942555"/>
                <a:ext cx="5877900" cy="293064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const person = {</a:t>
                </a: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firstName</a:t>
                </a:r>
                <a:r>
                  <a:rPr lang="en-US" sz="1600" b="0" i="0" u="none" strike="noStrike" cap="none">
                    <a:solidFill>
                      <a:srgbClr val="3F3F3F"/>
                    </a:solidFill>
                    <a:latin typeface="Courier New"/>
                    <a:ea typeface="Courier New"/>
                    <a:cs typeface="Courier New"/>
                    <a:sym typeface="Courier New"/>
                  </a:rPr>
                  <a:t>: "Peter",</a:t>
                </a: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lastName</a:t>
                </a:r>
                <a:r>
                  <a:rPr lang="en-US" sz="1600" b="0" i="0" u="none" strike="noStrike" cap="none">
                    <a:solidFill>
                      <a:srgbClr val="3F3F3F"/>
                    </a:solidFill>
                    <a:latin typeface="Courier New"/>
                    <a:ea typeface="Courier New"/>
                    <a:cs typeface="Courier New"/>
                    <a:sym typeface="Courier New"/>
                  </a:rPr>
                  <a:t> : "Parker",</a:t>
                </a: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id       : 5566,</a:t>
                </a: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fullName</a:t>
                </a:r>
                <a:r>
                  <a:rPr lang="en-US" sz="1600" b="0" i="0" u="none" strike="noStrike" cap="none">
                    <a:solidFill>
                      <a:srgbClr val="3F3F3F"/>
                    </a:solidFill>
                    <a:latin typeface="Courier New"/>
                    <a:ea typeface="Courier New"/>
                    <a:cs typeface="Courier New"/>
                    <a:sym typeface="Courier New"/>
                  </a:rPr>
                  <a:t> : function() {</a:t>
                </a: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return </a:t>
                </a:r>
                <a:r>
                  <a:rPr lang="en-US" sz="1600" b="0" i="0" u="none" strike="noStrike" cap="none" err="1">
                    <a:solidFill>
                      <a:srgbClr val="3F3F3F"/>
                    </a:solidFill>
                    <a:latin typeface="Courier New"/>
                    <a:ea typeface="Courier New"/>
                    <a:cs typeface="Courier New"/>
                    <a:sym typeface="Courier New"/>
                  </a:rPr>
                  <a:t>this.firstName</a:t>
                </a:r>
                <a:r>
                  <a:rPr lang="en-US" sz="1600" b="0" i="0" u="none" strike="noStrike" cap="none">
                    <a:solidFill>
                      <a:srgbClr val="3F3F3F"/>
                    </a:solidFill>
                    <a:latin typeface="Courier New"/>
                    <a:ea typeface="Courier New"/>
                    <a:cs typeface="Courier New"/>
                    <a:sym typeface="Courier New"/>
                  </a:rPr>
                  <a:t> + " " + </a:t>
                </a:r>
                <a:r>
                  <a:rPr lang="en-US" sz="1600" b="0" i="0" u="none" strike="noStrike" cap="none" err="1">
                    <a:solidFill>
                      <a:srgbClr val="3F3F3F"/>
                    </a:solidFill>
                    <a:latin typeface="Courier New"/>
                    <a:ea typeface="Courier New"/>
                    <a:cs typeface="Courier New"/>
                    <a:sym typeface="Courier New"/>
                  </a:rPr>
                  <a:t>this.lastName</a:t>
                </a:r>
                <a:r>
                  <a:rPr lang="en-US" sz="1600" b="0" i="0" u="none" strike="noStrike" cap="none">
                    <a:solidFill>
                      <a:srgbClr val="3F3F3F"/>
                    </a:solidFill>
                    <a:latin typeface="Courier New"/>
                    <a:ea typeface="Courier New"/>
                    <a:cs typeface="Courier New"/>
                    <a:sym typeface="Courier New"/>
                  </a:rPr>
                  <a:t>;</a:t>
                </a: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p>
            </p:txBody>
          </p:sp>
          <p:sp>
            <p:nvSpPr>
              <p:cNvPr id="1335" name="Google Shape;1335;p183"/>
              <p:cNvSpPr/>
              <p:nvPr/>
            </p:nvSpPr>
            <p:spPr>
              <a:xfrm>
                <a:off x="2000816" y="6968963"/>
                <a:ext cx="6127182" cy="133365"/>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5" name="Brandline_LVC">
            <a:extLst>
              <a:ext uri="{FF2B5EF4-FFF2-40B4-BE49-F238E27FC236}">
                <a16:creationId xmlns:a16="http://schemas.microsoft.com/office/drawing/2014/main" id="{15F76643-ADCD-FA51-7523-BE53C56BC1B5}"/>
              </a:ext>
            </a:extLst>
          </p:cNvPr>
          <p:cNvSpPr/>
          <p:nvPr/>
        </p:nvSpPr>
        <p:spPr>
          <a:xfrm>
            <a:off x="5664200" y="816324"/>
            <a:ext cx="49431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56513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g1d4c5729819_1_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Function Context</a:t>
            </a:r>
            <a:endParaRPr>
              <a:solidFill>
                <a:srgbClr val="3F3F3F"/>
              </a:solidFill>
            </a:endParaRPr>
          </a:p>
        </p:txBody>
      </p:sp>
      <p:grpSp>
        <p:nvGrpSpPr>
          <p:cNvPr id="1349" name="Google Shape;1349;g1d4c5729819_1_6"/>
          <p:cNvGrpSpPr/>
          <p:nvPr/>
        </p:nvGrpSpPr>
        <p:grpSpPr>
          <a:xfrm>
            <a:off x="2757689" y="3496887"/>
            <a:ext cx="10345504" cy="3558578"/>
            <a:chOff x="2720942" y="2504843"/>
            <a:chExt cx="10345504" cy="3558578"/>
          </a:xfrm>
        </p:grpSpPr>
        <p:sp>
          <p:nvSpPr>
            <p:cNvPr id="1350" name="Google Shape;1350;g1d4c5729819_1_6"/>
            <p:cNvSpPr/>
            <p:nvPr/>
          </p:nvSpPr>
          <p:spPr>
            <a:xfrm>
              <a:off x="6697135" y="3193219"/>
              <a:ext cx="2929467" cy="1351845"/>
            </a:xfrm>
            <a:custGeom>
              <a:avLst/>
              <a:gdLst/>
              <a:ahLst/>
              <a:cxnLst/>
              <a:rect l="l" t="t" r="r" b="b"/>
              <a:pathLst>
                <a:path w="1168" h="538" extrusionOk="0">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1351" name="Google Shape;1351;g1d4c5729819_1_6"/>
            <p:cNvSpPr/>
            <p:nvPr/>
          </p:nvSpPr>
          <p:spPr>
            <a:xfrm>
              <a:off x="6282267" y="4127375"/>
              <a:ext cx="1111956" cy="1927578"/>
            </a:xfrm>
            <a:custGeom>
              <a:avLst/>
              <a:gdLst/>
              <a:ahLst/>
              <a:cxnLst/>
              <a:rect l="l" t="t" r="r" b="b"/>
              <a:pathLst>
                <a:path w="444" h="767" extrusionOk="0">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1352" name="Google Shape;1352;g1d4c5729819_1_6"/>
            <p:cNvSpPr/>
            <p:nvPr/>
          </p:nvSpPr>
          <p:spPr>
            <a:xfrm>
              <a:off x="8887179" y="4183820"/>
              <a:ext cx="1086555" cy="1879601"/>
            </a:xfrm>
            <a:custGeom>
              <a:avLst/>
              <a:gdLst/>
              <a:ahLst/>
              <a:cxnLst/>
              <a:rect l="l" t="t" r="r" b="b"/>
              <a:pathLst>
                <a:path w="433" h="749" extrusionOk="0">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1353" name="Google Shape;1353;g1d4c5729819_1_6"/>
            <p:cNvSpPr txBox="1"/>
            <p:nvPr/>
          </p:nvSpPr>
          <p:spPr>
            <a:xfrm>
              <a:off x="9166363" y="4735510"/>
              <a:ext cx="346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1</a:t>
              </a:r>
              <a:endParaRPr/>
            </a:p>
          </p:txBody>
        </p:sp>
        <p:sp>
          <p:nvSpPr>
            <p:cNvPr id="1354" name="Google Shape;1354;g1d4c5729819_1_6"/>
            <p:cNvSpPr txBox="1"/>
            <p:nvPr/>
          </p:nvSpPr>
          <p:spPr>
            <a:xfrm>
              <a:off x="7913202" y="3515974"/>
              <a:ext cx="346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2</a:t>
              </a:r>
              <a:endParaRPr/>
            </a:p>
          </p:txBody>
        </p:sp>
        <p:sp>
          <p:nvSpPr>
            <p:cNvPr id="1355" name="Google Shape;1355;g1d4c5729819_1_6"/>
            <p:cNvSpPr txBox="1"/>
            <p:nvPr/>
          </p:nvSpPr>
          <p:spPr>
            <a:xfrm>
              <a:off x="6490562" y="4798891"/>
              <a:ext cx="346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3</a:t>
              </a:r>
              <a:endParaRPr/>
            </a:p>
          </p:txBody>
        </p:sp>
        <p:sp>
          <p:nvSpPr>
            <p:cNvPr id="1356" name="Google Shape;1356;g1d4c5729819_1_6"/>
            <p:cNvSpPr txBox="1"/>
            <p:nvPr/>
          </p:nvSpPr>
          <p:spPr>
            <a:xfrm>
              <a:off x="8462646" y="4808799"/>
              <a:ext cx="46038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bind()</a:t>
              </a:r>
              <a:endParaRPr sz="2200" b="0" i="0" u="none" strike="noStrike" cap="none">
                <a:solidFill>
                  <a:srgbClr val="3F3F3F"/>
                </a:solidFill>
                <a:latin typeface="Open Sans"/>
                <a:ea typeface="Open Sans"/>
                <a:cs typeface="Open Sans"/>
                <a:sym typeface="Open Sans"/>
              </a:endParaRPr>
            </a:p>
          </p:txBody>
        </p:sp>
        <p:sp>
          <p:nvSpPr>
            <p:cNvPr id="1357" name="Google Shape;1357;g1d4c5729819_1_6"/>
            <p:cNvSpPr txBox="1"/>
            <p:nvPr/>
          </p:nvSpPr>
          <p:spPr>
            <a:xfrm>
              <a:off x="2720942" y="4775102"/>
              <a:ext cx="55293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apply()</a:t>
              </a:r>
              <a:endParaRPr/>
            </a:p>
          </p:txBody>
        </p:sp>
        <p:sp>
          <p:nvSpPr>
            <p:cNvPr id="1358" name="Google Shape;1358;g1d4c5729819_1_6"/>
            <p:cNvSpPr txBox="1"/>
            <p:nvPr/>
          </p:nvSpPr>
          <p:spPr>
            <a:xfrm>
              <a:off x="5253816" y="2504843"/>
              <a:ext cx="57483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call()</a:t>
              </a:r>
              <a:endParaRPr sz="2200" b="0" i="0" u="none" strike="noStrike" cap="none">
                <a:solidFill>
                  <a:srgbClr val="3F3F3F"/>
                </a:solidFill>
                <a:latin typeface="Open Sans"/>
                <a:ea typeface="Open Sans"/>
                <a:cs typeface="Open Sans"/>
                <a:sym typeface="Open Sans"/>
              </a:endParaRPr>
            </a:p>
          </p:txBody>
        </p:sp>
      </p:grpSp>
      <p:sp>
        <p:nvSpPr>
          <p:cNvPr id="5" name="Brandline_LVC">
            <a:extLst>
              <a:ext uri="{FF2B5EF4-FFF2-40B4-BE49-F238E27FC236}">
                <a16:creationId xmlns:a16="http://schemas.microsoft.com/office/drawing/2014/main" id="{10AB24FA-5706-FB72-E295-759CCE9127E5}"/>
              </a:ext>
            </a:extLst>
          </p:cNvPr>
          <p:cNvSpPr/>
          <p:nvPr/>
        </p:nvSpPr>
        <p:spPr>
          <a:xfrm>
            <a:off x="6223000" y="816324"/>
            <a:ext cx="3821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C8080BC4-E3A4-703E-2E58-2974CF8EC4B7}"/>
              </a:ext>
            </a:extLst>
          </p:cNvPr>
          <p:cNvSpPr txBox="1">
            <a:spLocks/>
          </p:cNvSpPr>
          <p:nvPr/>
        </p:nvSpPr>
        <p:spPr>
          <a:xfrm>
            <a:off x="1914448" y="1512833"/>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Ways to change the context in which functions are executed:</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7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Bind()</a:t>
            </a:r>
            <a:endParaRPr>
              <a:solidFill>
                <a:srgbClr val="3F3F3F"/>
              </a:solidFill>
            </a:endParaRPr>
          </a:p>
        </p:txBody>
      </p:sp>
      <p:grpSp>
        <p:nvGrpSpPr>
          <p:cNvPr id="1367" name="Google Shape;1367;p178"/>
          <p:cNvGrpSpPr/>
          <p:nvPr/>
        </p:nvGrpSpPr>
        <p:grpSpPr>
          <a:xfrm>
            <a:off x="4026029" y="3748456"/>
            <a:ext cx="8203940" cy="3051141"/>
            <a:chOff x="2137701" y="3650494"/>
            <a:chExt cx="9094375" cy="5413111"/>
          </a:xfrm>
        </p:grpSpPr>
        <p:sp>
          <p:nvSpPr>
            <p:cNvPr id="1368" name="Google Shape;1368;p178"/>
            <p:cNvSpPr/>
            <p:nvPr/>
          </p:nvSpPr>
          <p:spPr>
            <a:xfrm>
              <a:off x="2137701" y="4421370"/>
              <a:ext cx="9094375" cy="4436403"/>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69" name="Google Shape;1369;p178"/>
            <p:cNvGrpSpPr/>
            <p:nvPr/>
          </p:nvGrpSpPr>
          <p:grpSpPr>
            <a:xfrm>
              <a:off x="2137701" y="3650494"/>
              <a:ext cx="9094375" cy="5413111"/>
              <a:chOff x="2137701" y="3650494"/>
              <a:chExt cx="9094375" cy="5413111"/>
            </a:xfrm>
          </p:grpSpPr>
          <p:sp>
            <p:nvSpPr>
              <p:cNvPr id="1370" name="Google Shape;1370;p178"/>
              <p:cNvSpPr/>
              <p:nvPr/>
            </p:nvSpPr>
            <p:spPr>
              <a:xfrm>
                <a:off x="2137701" y="3650494"/>
                <a:ext cx="9094375" cy="77088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371" name="Google Shape;1371;p178"/>
              <p:cNvSpPr/>
              <p:nvPr/>
            </p:nvSpPr>
            <p:spPr>
              <a:xfrm>
                <a:off x="2137701" y="8930104"/>
                <a:ext cx="9094375" cy="133501"/>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2" name="Google Shape;1372;p178"/>
              <p:cNvSpPr txBox="1"/>
              <p:nvPr/>
            </p:nvSpPr>
            <p:spPr>
              <a:xfrm>
                <a:off x="2353966" y="4806833"/>
                <a:ext cx="8661900" cy="3873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let bike = {</a:t>
                </a:r>
                <a:endParaRPr/>
              </a:p>
              <a:p>
                <a:pPr marL="0" marR="0" lvl="0" indent="0" algn="l" rtl="0">
                  <a:lnSpc>
                    <a:spcPct val="107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data:[</a:t>
                </a:r>
                <a:endParaRPr/>
              </a:p>
              <a:p>
                <a:pPr marL="0" marR="0" lvl="0" indent="0" algn="l" rtl="0">
                  <a:lnSpc>
                    <a:spcPct val="107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name:"Ducati</a:t>
                </a:r>
                <a:r>
                  <a:rPr lang="en-US" sz="1600" b="0" i="0" u="none" strike="noStrike" cap="none">
                    <a:solidFill>
                      <a:srgbClr val="3F3F3F"/>
                    </a:solidFill>
                    <a:latin typeface="Courier New"/>
                    <a:ea typeface="Courier New"/>
                    <a:cs typeface="Courier New"/>
                    <a:sym typeface="Courier New"/>
                  </a:rPr>
                  <a:t>", year:2021},</a:t>
                </a:r>
                <a:endParaRPr/>
              </a:p>
              <a:p>
                <a:pPr marL="0" marR="0" lvl="0" indent="0" algn="l" rtl="0">
                  <a:lnSpc>
                    <a:spcPct val="107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name:"Harley-Davidson</a:t>
                </a:r>
                <a:r>
                  <a:rPr lang="en-US" sz="1600" b="0" i="0" u="none" strike="noStrike" cap="none">
                    <a:solidFill>
                      <a:srgbClr val="3F3F3F"/>
                    </a:solidFill>
                    <a:latin typeface="Courier New"/>
                    <a:ea typeface="Courier New"/>
                    <a:cs typeface="Courier New"/>
                    <a:sym typeface="Courier New"/>
                  </a:rPr>
                  <a:t>", year:2021}</a:t>
                </a:r>
                <a:endParaRPr/>
              </a:p>
              <a:p>
                <a:pPr marL="0" marR="0" lvl="0" indent="0" algn="l" rtl="0">
                  <a:lnSpc>
                    <a:spcPct val="107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endParaRPr/>
              </a:p>
              <a:p>
                <a:pPr marL="0" marR="0" lvl="0" indent="0" algn="l" rtl="0">
                  <a:lnSpc>
                    <a:spcPct val="107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a:t>
                </a:r>
                <a:endParaRPr/>
              </a:p>
              <a:p>
                <a:pPr marL="0" marR="0" lvl="0" indent="0" algn="l" rtl="0">
                  <a:lnSpc>
                    <a:spcPct val="107000"/>
                  </a:lnSpc>
                  <a:spcBef>
                    <a:spcPts val="0"/>
                  </a:spcBef>
                  <a:spcAft>
                    <a:spcPts val="0"/>
                  </a:spcAft>
                  <a:buClr>
                    <a:srgbClr val="000000"/>
                  </a:buClr>
                  <a:buSzPts val="2000"/>
                  <a:buFont typeface="Arial"/>
                  <a:buNone/>
                </a:pPr>
                <a:r>
                  <a:rPr lang="en-US" sz="1600" b="0" i="0" u="none" strike="noStrike" cap="none" err="1">
                    <a:solidFill>
                      <a:srgbClr val="3F3F3F"/>
                    </a:solidFill>
                    <a:latin typeface="Courier New"/>
                    <a:ea typeface="Courier New"/>
                    <a:cs typeface="Courier New"/>
                    <a:sym typeface="Courier New"/>
                  </a:rPr>
                  <a:t>bike.showData</a:t>
                </a:r>
                <a:r>
                  <a:rPr lang="en-US" sz="1600" b="0" i="0" u="none" strike="noStrike" cap="none">
                    <a:solidFill>
                      <a:srgbClr val="3F3F3F"/>
                    </a:solidFill>
                    <a:latin typeface="Courier New"/>
                    <a:ea typeface="Courier New"/>
                    <a:cs typeface="Courier New"/>
                    <a:sym typeface="Courier New"/>
                  </a:rPr>
                  <a:t> = </a:t>
                </a:r>
                <a:r>
                  <a:rPr lang="en-US" sz="1600" b="0" i="0" u="none" strike="noStrike" cap="none" err="1">
                    <a:solidFill>
                      <a:srgbClr val="3F3F3F"/>
                    </a:solidFill>
                    <a:latin typeface="Courier New"/>
                    <a:ea typeface="Courier New"/>
                    <a:cs typeface="Courier New"/>
                    <a:sym typeface="Courier New"/>
                  </a:rPr>
                  <a:t>user.showData.bind</a:t>
                </a:r>
                <a:r>
                  <a:rPr lang="en-US" sz="1600" b="0" i="0" u="none" strike="noStrike" cap="none">
                    <a:solidFill>
                      <a:srgbClr val="3F3F3F"/>
                    </a:solidFill>
                    <a:latin typeface="Courier New"/>
                    <a:ea typeface="Courier New"/>
                    <a:cs typeface="Courier New"/>
                    <a:sym typeface="Courier New"/>
                  </a:rPr>
                  <a:t> (bike);</a:t>
                </a:r>
                <a:endParaRPr/>
              </a:p>
              <a:p>
                <a:pPr marL="0" marR="0" lvl="0" indent="0" algn="l" rtl="0">
                  <a:lnSpc>
                    <a:spcPct val="107000"/>
                  </a:lnSpc>
                  <a:spcBef>
                    <a:spcPts val="0"/>
                  </a:spcBef>
                  <a:spcAft>
                    <a:spcPts val="0"/>
                  </a:spcAft>
                  <a:buClr>
                    <a:srgbClr val="000000"/>
                  </a:buClr>
                  <a:buSzPts val="2000"/>
                  <a:buFont typeface="Arial"/>
                  <a:buNone/>
                </a:pPr>
                <a:r>
                  <a:rPr lang="en-US" sz="1600" b="0" i="0" u="none" strike="noStrike" cap="none" err="1">
                    <a:solidFill>
                      <a:srgbClr val="3F3F3F"/>
                    </a:solidFill>
                    <a:latin typeface="Courier New"/>
                    <a:ea typeface="Courier New"/>
                    <a:cs typeface="Courier New"/>
                    <a:sym typeface="Courier New"/>
                  </a:rPr>
                  <a:t>bike.showData</a:t>
                </a:r>
                <a:r>
                  <a:rPr lang="en-US" sz="1600" b="0" i="0" u="none" strike="noStrike" cap="none">
                    <a:solidFill>
                      <a:srgbClr val="3F3F3F"/>
                    </a:solidFill>
                    <a:latin typeface="Courier New"/>
                    <a:ea typeface="Courier New"/>
                    <a:cs typeface="Courier New"/>
                    <a:sym typeface="Courier New"/>
                  </a:rPr>
                  <a:t> (); </a:t>
                </a:r>
                <a:endParaRPr/>
              </a:p>
            </p:txBody>
          </p:sp>
        </p:grpSp>
      </p:grpSp>
      <p:sp>
        <p:nvSpPr>
          <p:cNvPr id="5" name="Brandline_LVC">
            <a:extLst>
              <a:ext uri="{FF2B5EF4-FFF2-40B4-BE49-F238E27FC236}">
                <a16:creationId xmlns:a16="http://schemas.microsoft.com/office/drawing/2014/main" id="{FF54C0CC-0AEB-846B-7064-EAAF19E74B10}"/>
              </a:ext>
            </a:extLst>
          </p:cNvPr>
          <p:cNvSpPr/>
          <p:nvPr/>
        </p:nvSpPr>
        <p:spPr>
          <a:xfrm>
            <a:off x="7480300" y="816324"/>
            <a:ext cx="130976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593FB100-28DD-16E6-BC6A-A66C37CB022E}"/>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bind() method creates a new function with the specified context (the value of this), and any additional arguments passed to bind() are passed as arguments to the new function when it is called.</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8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Call()</a:t>
            </a:r>
            <a:endParaRPr>
              <a:solidFill>
                <a:srgbClr val="3F3F3F"/>
              </a:solidFill>
            </a:endParaRPr>
          </a:p>
        </p:txBody>
      </p:sp>
      <p:sp>
        <p:nvSpPr>
          <p:cNvPr id="1379" name="Google Shape;1379;p180"/>
          <p:cNvSpPr txBox="1"/>
          <p:nvPr/>
        </p:nvSpPr>
        <p:spPr>
          <a:xfrm>
            <a:off x="6855127" y="5103691"/>
            <a:ext cx="437940" cy="6395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556" b="0" i="0" u="none" strike="noStrike" cap="none">
                <a:solidFill>
                  <a:schemeClr val="lt1"/>
                </a:solidFill>
                <a:latin typeface="Arial"/>
                <a:ea typeface="Arial"/>
                <a:cs typeface="Arial"/>
                <a:sym typeface="Arial"/>
              </a:rPr>
              <a:t>3</a:t>
            </a:r>
            <a:endParaRPr/>
          </a:p>
        </p:txBody>
      </p:sp>
      <p:sp>
        <p:nvSpPr>
          <p:cNvPr id="5" name="Brandline_LVC">
            <a:extLst>
              <a:ext uri="{FF2B5EF4-FFF2-40B4-BE49-F238E27FC236}">
                <a16:creationId xmlns:a16="http://schemas.microsoft.com/office/drawing/2014/main" id="{78967621-B43B-E047-89BF-C4FC32163350}"/>
              </a:ext>
            </a:extLst>
          </p:cNvPr>
          <p:cNvSpPr/>
          <p:nvPr/>
        </p:nvSpPr>
        <p:spPr>
          <a:xfrm>
            <a:off x="7569201" y="816324"/>
            <a:ext cx="1123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2DF28528-570B-CD02-794E-537F7A0F33EF}"/>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call() method allows you to call a function and specify the context (the value of this) for that function call.</a:t>
            </a:r>
          </a:p>
        </p:txBody>
      </p:sp>
      <p:grpSp>
        <p:nvGrpSpPr>
          <p:cNvPr id="3" name="Google Shape;1367;p178">
            <a:extLst>
              <a:ext uri="{FF2B5EF4-FFF2-40B4-BE49-F238E27FC236}">
                <a16:creationId xmlns:a16="http://schemas.microsoft.com/office/drawing/2014/main" id="{2847099A-6686-6082-6695-0194102D45DF}"/>
              </a:ext>
            </a:extLst>
          </p:cNvPr>
          <p:cNvGrpSpPr/>
          <p:nvPr/>
        </p:nvGrpSpPr>
        <p:grpSpPr>
          <a:xfrm>
            <a:off x="4026029" y="3748456"/>
            <a:ext cx="8203940" cy="3051141"/>
            <a:chOff x="2137701" y="3650494"/>
            <a:chExt cx="9094375" cy="5413111"/>
          </a:xfrm>
        </p:grpSpPr>
        <p:sp>
          <p:nvSpPr>
            <p:cNvPr id="4" name="Google Shape;1368;p178">
              <a:extLst>
                <a:ext uri="{FF2B5EF4-FFF2-40B4-BE49-F238E27FC236}">
                  <a16:creationId xmlns:a16="http://schemas.microsoft.com/office/drawing/2014/main" id="{487FDD73-6644-65EF-DBC2-4DB471F2F1DC}"/>
                </a:ext>
              </a:extLst>
            </p:cNvPr>
            <p:cNvSpPr/>
            <p:nvPr/>
          </p:nvSpPr>
          <p:spPr>
            <a:xfrm>
              <a:off x="2137701" y="4421370"/>
              <a:ext cx="9094375" cy="4436403"/>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 name="Google Shape;1369;p178">
              <a:extLst>
                <a:ext uri="{FF2B5EF4-FFF2-40B4-BE49-F238E27FC236}">
                  <a16:creationId xmlns:a16="http://schemas.microsoft.com/office/drawing/2014/main" id="{C8A65DF7-9A3A-5CF8-1904-B315AF4A0F5A}"/>
                </a:ext>
              </a:extLst>
            </p:cNvPr>
            <p:cNvGrpSpPr/>
            <p:nvPr/>
          </p:nvGrpSpPr>
          <p:grpSpPr>
            <a:xfrm>
              <a:off x="2137701" y="3650494"/>
              <a:ext cx="9094375" cy="5413111"/>
              <a:chOff x="2137701" y="3650494"/>
              <a:chExt cx="9094375" cy="5413111"/>
            </a:xfrm>
          </p:grpSpPr>
          <p:sp>
            <p:nvSpPr>
              <p:cNvPr id="7" name="Google Shape;1370;p178">
                <a:extLst>
                  <a:ext uri="{FF2B5EF4-FFF2-40B4-BE49-F238E27FC236}">
                    <a16:creationId xmlns:a16="http://schemas.microsoft.com/office/drawing/2014/main" id="{8F4BB3F4-DE73-24CC-1F44-A018BEF8410A}"/>
                  </a:ext>
                </a:extLst>
              </p:cNvPr>
              <p:cNvSpPr/>
              <p:nvPr/>
            </p:nvSpPr>
            <p:spPr>
              <a:xfrm>
                <a:off x="2137701" y="3650494"/>
                <a:ext cx="9094375" cy="77088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8" name="Google Shape;1371;p178">
                <a:extLst>
                  <a:ext uri="{FF2B5EF4-FFF2-40B4-BE49-F238E27FC236}">
                    <a16:creationId xmlns:a16="http://schemas.microsoft.com/office/drawing/2014/main" id="{07392E71-2564-0E1F-1ABC-29AEAD05DBA0}"/>
                  </a:ext>
                </a:extLst>
              </p:cNvPr>
              <p:cNvSpPr/>
              <p:nvPr/>
            </p:nvSpPr>
            <p:spPr>
              <a:xfrm>
                <a:off x="2137701" y="8930104"/>
                <a:ext cx="9094375" cy="133501"/>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1372;p178">
                <a:extLst>
                  <a:ext uri="{FF2B5EF4-FFF2-40B4-BE49-F238E27FC236}">
                    <a16:creationId xmlns:a16="http://schemas.microsoft.com/office/drawing/2014/main" id="{1DD061E1-FC12-44DC-3F3B-7A20DBE4BC42}"/>
                  </a:ext>
                </a:extLst>
              </p:cNvPr>
              <p:cNvSpPr txBox="1"/>
              <p:nvPr/>
            </p:nvSpPr>
            <p:spPr>
              <a:xfrm>
                <a:off x="2353966" y="4806833"/>
                <a:ext cx="8661900" cy="2968309"/>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function Elements () {</a:t>
                </a:r>
              </a:p>
              <a:p>
                <a:pPr marL="0" marR="0" lvl="0" indent="0" algn="l" rtl="0">
                  <a:lnSpc>
                    <a:spcPct val="107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var </a:t>
                </a:r>
                <a:r>
                  <a:rPr lang="en-US" sz="1600" b="0" i="0" u="none" strike="noStrike" cap="none" err="1">
                    <a:solidFill>
                      <a:srgbClr val="3F3F3F"/>
                    </a:solidFill>
                    <a:latin typeface="Courier New"/>
                    <a:ea typeface="Courier New"/>
                    <a:cs typeface="Courier New"/>
                    <a:sym typeface="Courier New"/>
                  </a:rPr>
                  <a:t>args</a:t>
                </a:r>
                <a:r>
                  <a:rPr lang="en-US" sz="1600" b="0" i="0" u="none" strike="noStrike" cap="none">
                    <a:solidFill>
                      <a:srgbClr val="3F3F3F"/>
                    </a:solidFill>
                    <a:latin typeface="Courier New"/>
                    <a:ea typeface="Courier New"/>
                    <a:cs typeface="Courier New"/>
                    <a:sym typeface="Courier New"/>
                  </a:rPr>
                  <a:t> = </a:t>
                </a:r>
                <a:r>
                  <a:rPr lang="en-US" sz="1600" b="0" i="0" u="none" strike="noStrike" cap="none" err="1">
                    <a:solidFill>
                      <a:srgbClr val="3F3F3F"/>
                    </a:solidFill>
                    <a:latin typeface="Courier New"/>
                    <a:ea typeface="Courier New"/>
                    <a:cs typeface="Courier New"/>
                    <a:sym typeface="Courier New"/>
                  </a:rPr>
                  <a:t>Array.prototype.slice.call</a:t>
                </a:r>
                <a:r>
                  <a:rPr lang="en-US" sz="1600" b="0" i="0" u="none" strike="noStrike" cap="none">
                    <a:solidFill>
                      <a:srgbClr val="3F3F3F"/>
                    </a:solidFill>
                    <a:latin typeface="Courier New"/>
                    <a:ea typeface="Courier New"/>
                    <a:cs typeface="Courier New"/>
                    <a:sym typeface="Courier New"/>
                  </a:rPr>
                  <a:t> (arguments);</a:t>
                </a:r>
              </a:p>
              <a:p>
                <a:pPr marL="0" marR="0" lvl="0" indent="0" algn="l" rtl="0">
                  <a:lnSpc>
                    <a:spcPct val="107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console.log (</a:t>
                </a:r>
                <a:r>
                  <a:rPr lang="en-US" sz="1600" b="0" i="0" u="none" strike="noStrike" cap="none" err="1">
                    <a:solidFill>
                      <a:srgbClr val="3F3F3F"/>
                    </a:solidFill>
                    <a:latin typeface="Courier New"/>
                    <a:ea typeface="Courier New"/>
                    <a:cs typeface="Courier New"/>
                    <a:sym typeface="Courier New"/>
                  </a:rPr>
                  <a:t>args</a:t>
                </a:r>
                <a:r>
                  <a:rPr lang="en-US" sz="1600" b="0" i="0" u="none" strike="noStrike" cap="none">
                    <a:solidFill>
                      <a:srgbClr val="3F3F3F"/>
                    </a:solidFill>
                    <a:latin typeface="Courier New"/>
                    <a:ea typeface="Courier New"/>
                    <a:cs typeface="Courier New"/>
                    <a:sym typeface="Courier New"/>
                  </a:rPr>
                  <a:t>);</a:t>
                </a:r>
              </a:p>
              <a:p>
                <a:pPr marL="0" marR="0" lvl="0" indent="0" algn="l" rtl="0">
                  <a:lnSpc>
                    <a:spcPct val="107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p>
              <a:p>
                <a:pPr marL="0" marR="0" lvl="0" indent="0" algn="l" rtl="0">
                  <a:lnSpc>
                    <a:spcPct val="107000"/>
                  </a:lnSpc>
                  <a:spcBef>
                    <a:spcPts val="0"/>
                  </a:spcBef>
                  <a:spcAft>
                    <a:spcPts val="0"/>
                  </a:spcAft>
                  <a:buClr>
                    <a:srgbClr val="000000"/>
                  </a:buClr>
                  <a:buSzPts val="2000"/>
                  <a:buFont typeface="Arial"/>
                  <a:buNone/>
                </a:pPr>
                <a:endParaRPr lang="en-US" sz="1600" b="0" i="0" u="none" strike="noStrike" cap="none">
                  <a:solidFill>
                    <a:srgbClr val="3F3F3F"/>
                  </a:solidFill>
                  <a:latin typeface="Courier New"/>
                  <a:ea typeface="Courier New"/>
                  <a:cs typeface="Courier New"/>
                  <a:sym typeface="Courier New"/>
                </a:endParaRPr>
              </a:p>
              <a:p>
                <a:pPr marL="0" marR="0" lvl="0" indent="0" algn="l" rtl="0">
                  <a:lnSpc>
                    <a:spcPct val="107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Elements(‘Water’, ‘fire’, ‘wind’, ‘Earth’);</a:t>
                </a: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
          <p:cNvSpPr txBox="1">
            <a:spLocks noGrp="1"/>
          </p:cNvSpPr>
          <p:nvPr>
            <p:ph type="body" idx="10"/>
          </p:nvPr>
        </p:nvSpPr>
        <p:spPr>
          <a:xfrm>
            <a:off x="653386" y="4114800"/>
            <a:ext cx="7835706" cy="914400"/>
          </a:xfrm>
          <a:noFill/>
          <a:ln>
            <a:noFill/>
          </a:ln>
        </p:spPr>
        <p:txBody>
          <a:bodyPr spcFirstLastPara="1" wrap="square" lIns="91425" tIns="91425" rIns="91425" bIns="91425" anchor="ctr" anchorCtr="0">
            <a:noAutofit/>
          </a:bodyPr>
          <a:lstStyle/>
          <a:p>
            <a:pPr lvl="0"/>
            <a:r>
              <a:rPr lang="en-US" dirty="0"/>
              <a:t>JavaScript Fundamentals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i="0">
                <a:latin typeface="Open Sans"/>
                <a:ea typeface="Open Sans"/>
                <a:cs typeface="Open Sans"/>
                <a:sym typeface="Open Sans"/>
              </a:rPr>
              <a:t> DOM Programming Interface</a:t>
            </a:r>
            <a:endParaRPr/>
          </a:p>
        </p:txBody>
      </p:sp>
      <p:grpSp>
        <p:nvGrpSpPr>
          <p:cNvPr id="457" name="Google Shape;457;p36"/>
          <p:cNvGrpSpPr/>
          <p:nvPr/>
        </p:nvGrpSpPr>
        <p:grpSpPr>
          <a:xfrm>
            <a:off x="2923232" y="1793872"/>
            <a:ext cx="10363200" cy="1219200"/>
            <a:chOff x="2923232" y="1793872"/>
            <a:chExt cx="10363200" cy="1219200"/>
          </a:xfrm>
        </p:grpSpPr>
        <p:sp>
          <p:nvSpPr>
            <p:cNvPr id="458" name="Google Shape;458;p36"/>
            <p:cNvSpPr/>
            <p:nvPr/>
          </p:nvSpPr>
          <p:spPr>
            <a:xfrm>
              <a:off x="2923232" y="1793872"/>
              <a:ext cx="10363200" cy="1219200"/>
            </a:xfrm>
            <a:prstGeom prst="roundRect">
              <a:avLst>
                <a:gd name="adj" fmla="val 16667"/>
              </a:avLst>
            </a:prstGeom>
            <a:solidFill>
              <a:srgbClr val="F7CAAC"/>
            </a:solidFill>
            <a:ln w="25400"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999"/>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459" name="Google Shape;459;p36"/>
            <p:cNvSpPr/>
            <p:nvPr/>
          </p:nvSpPr>
          <p:spPr>
            <a:xfrm>
              <a:off x="4147769" y="1793872"/>
              <a:ext cx="1026695" cy="1219200"/>
            </a:xfrm>
            <a:prstGeom prst="chevron">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999"/>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460" name="Google Shape;460;p36"/>
            <p:cNvSpPr txBox="1"/>
            <p:nvPr/>
          </p:nvSpPr>
          <p:spPr>
            <a:xfrm>
              <a:off x="5395748" y="1967064"/>
              <a:ext cx="7616190" cy="870967"/>
            </a:xfrm>
            <a:prstGeom prst="rect">
              <a:avLst/>
            </a:prstGeom>
            <a:noFill/>
            <a:ln>
              <a:noFill/>
            </a:ln>
          </p:spPr>
          <p:txBody>
            <a:bodyPr spcFirstLastPara="1" wrap="square" lIns="91425" tIns="45700" rIns="91425" bIns="45700" anchor="ctr" anchorCtr="0">
              <a:spAutoFit/>
            </a:bodyPr>
            <a:lstStyle/>
            <a:p>
              <a:pPr marL="0" marR="0" lvl="0" indent="0" algn="l" rtl="0">
                <a:lnSpc>
                  <a:spcPct val="114999"/>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Each object's properties and methods make up its programming interface.</a:t>
              </a:r>
              <a:endParaRPr sz="2200" b="0" i="0" u="none" strike="noStrike" cap="none">
                <a:solidFill>
                  <a:srgbClr val="3F3F3F"/>
                </a:solidFill>
                <a:latin typeface="Open Sans"/>
                <a:ea typeface="Open Sans"/>
                <a:cs typeface="Open Sans"/>
                <a:sym typeface="Open Sans"/>
              </a:endParaRPr>
            </a:p>
          </p:txBody>
        </p:sp>
      </p:grpSp>
      <p:grpSp>
        <p:nvGrpSpPr>
          <p:cNvPr id="461" name="Google Shape;461;p36"/>
          <p:cNvGrpSpPr/>
          <p:nvPr/>
        </p:nvGrpSpPr>
        <p:grpSpPr>
          <a:xfrm>
            <a:off x="2969568" y="3810442"/>
            <a:ext cx="10363200" cy="1219200"/>
            <a:chOff x="2969568" y="3810442"/>
            <a:chExt cx="10363200" cy="1219200"/>
          </a:xfrm>
        </p:grpSpPr>
        <p:sp>
          <p:nvSpPr>
            <p:cNvPr id="462" name="Google Shape;462;p36"/>
            <p:cNvSpPr/>
            <p:nvPr/>
          </p:nvSpPr>
          <p:spPr>
            <a:xfrm>
              <a:off x="2969568" y="3810442"/>
              <a:ext cx="10363200" cy="1219200"/>
            </a:xfrm>
            <a:prstGeom prst="roundRect">
              <a:avLst>
                <a:gd name="adj" fmla="val 16667"/>
              </a:avLst>
            </a:prstGeom>
            <a:solidFill>
              <a:srgbClr val="C9C9C9"/>
            </a:solidFill>
            <a:ln w="25400" cap="flat" cmpd="sng">
              <a:solidFill>
                <a:srgbClr val="C9C9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999"/>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463" name="Google Shape;463;p36"/>
            <p:cNvSpPr/>
            <p:nvPr/>
          </p:nvSpPr>
          <p:spPr>
            <a:xfrm>
              <a:off x="4194106" y="3810442"/>
              <a:ext cx="1026695" cy="1219200"/>
            </a:xfrm>
            <a:prstGeom prst="chevron">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999"/>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464" name="Google Shape;464;p36"/>
            <p:cNvSpPr txBox="1"/>
            <p:nvPr/>
          </p:nvSpPr>
          <p:spPr>
            <a:xfrm>
              <a:off x="5448526" y="3995417"/>
              <a:ext cx="7837906" cy="870967"/>
            </a:xfrm>
            <a:prstGeom prst="rect">
              <a:avLst/>
            </a:prstGeom>
            <a:noFill/>
            <a:ln>
              <a:noFill/>
            </a:ln>
          </p:spPr>
          <p:txBody>
            <a:bodyPr spcFirstLastPara="1" wrap="square" lIns="91425" tIns="45700" rIns="91425" bIns="45700" anchor="ctr" anchorCtr="0">
              <a:spAutoFit/>
            </a:bodyPr>
            <a:lstStyle/>
            <a:p>
              <a:pPr marL="0" marR="0" lvl="0" indent="0" algn="l" rtl="0">
                <a:lnSpc>
                  <a:spcPct val="114999"/>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property is a value that can be obtained or changed by the user (like changing the content of an HTML element).</a:t>
              </a:r>
              <a:endParaRPr sz="2200" b="0" i="0" u="none" strike="noStrike" cap="none">
                <a:solidFill>
                  <a:srgbClr val="3F3F3F"/>
                </a:solidFill>
                <a:latin typeface="Open Sans"/>
                <a:ea typeface="Open Sans"/>
                <a:cs typeface="Open Sans"/>
                <a:sym typeface="Open Sans"/>
              </a:endParaRPr>
            </a:p>
          </p:txBody>
        </p:sp>
      </p:grpSp>
      <p:grpSp>
        <p:nvGrpSpPr>
          <p:cNvPr id="465" name="Google Shape;465;p36"/>
          <p:cNvGrpSpPr/>
          <p:nvPr/>
        </p:nvGrpSpPr>
        <p:grpSpPr>
          <a:xfrm>
            <a:off x="2969568" y="5950890"/>
            <a:ext cx="10363200" cy="1219200"/>
            <a:chOff x="2969568" y="5950890"/>
            <a:chExt cx="10363200" cy="1219200"/>
          </a:xfrm>
        </p:grpSpPr>
        <p:sp>
          <p:nvSpPr>
            <p:cNvPr id="466" name="Google Shape;466;p36"/>
            <p:cNvSpPr/>
            <p:nvPr/>
          </p:nvSpPr>
          <p:spPr>
            <a:xfrm>
              <a:off x="2969568" y="5950890"/>
              <a:ext cx="10363200" cy="1219200"/>
            </a:xfrm>
            <a:prstGeom prst="roundRect">
              <a:avLst>
                <a:gd name="adj" fmla="val 16667"/>
              </a:avLst>
            </a:prstGeom>
            <a:solidFill>
              <a:srgbClr val="EFC88B"/>
            </a:solidFill>
            <a:ln w="25400" cap="flat" cmpd="sng">
              <a:solidFill>
                <a:srgbClr val="EFC8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999"/>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467" name="Google Shape;467;p36"/>
            <p:cNvSpPr/>
            <p:nvPr/>
          </p:nvSpPr>
          <p:spPr>
            <a:xfrm>
              <a:off x="4194106" y="5950890"/>
              <a:ext cx="1026695" cy="1219200"/>
            </a:xfrm>
            <a:prstGeom prst="chevron">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999"/>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468" name="Google Shape;468;p36"/>
            <p:cNvSpPr txBox="1"/>
            <p:nvPr/>
          </p:nvSpPr>
          <p:spPr>
            <a:xfrm>
              <a:off x="5442084" y="6113786"/>
              <a:ext cx="7616190" cy="870967"/>
            </a:xfrm>
            <a:prstGeom prst="rect">
              <a:avLst/>
            </a:prstGeom>
            <a:noFill/>
            <a:ln>
              <a:noFill/>
            </a:ln>
          </p:spPr>
          <p:txBody>
            <a:bodyPr spcFirstLastPara="1" wrap="square" lIns="91425" tIns="45700" rIns="91425" bIns="45700" anchor="ctr" anchorCtr="0">
              <a:spAutoFit/>
            </a:bodyPr>
            <a:lstStyle/>
            <a:p>
              <a:pPr marL="0" marR="0" lvl="0" indent="0" algn="l" rtl="0">
                <a:lnSpc>
                  <a:spcPct val="114999"/>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method is an action that a user can perform (like adding or deleting an HTML element).</a:t>
              </a:r>
              <a:endParaRPr sz="2200" b="0" i="0" u="none" strike="noStrike" cap="none">
                <a:solidFill>
                  <a:srgbClr val="3F3F3F"/>
                </a:solidFill>
                <a:latin typeface="Open Sans"/>
                <a:ea typeface="Open Sans"/>
                <a:cs typeface="Open Sans"/>
                <a:sym typeface="Open Sans"/>
              </a:endParaRPr>
            </a:p>
          </p:txBody>
        </p:sp>
      </p:grpSp>
      <p:sp>
        <p:nvSpPr>
          <p:cNvPr id="469" name="Google Shape;469;p36"/>
          <p:cNvSpPr txBox="1"/>
          <p:nvPr/>
        </p:nvSpPr>
        <p:spPr>
          <a:xfrm>
            <a:off x="3121073" y="2161732"/>
            <a:ext cx="1026696" cy="481630"/>
          </a:xfrm>
          <a:prstGeom prst="rect">
            <a:avLst/>
          </a:prstGeom>
          <a:noFill/>
          <a:ln>
            <a:noFill/>
          </a:ln>
        </p:spPr>
        <p:txBody>
          <a:bodyPr spcFirstLastPara="1" wrap="square" lIns="91425" tIns="45700" rIns="91425" bIns="45700" anchor="ctr" anchorCtr="0">
            <a:spAutoFit/>
          </a:bodyPr>
          <a:lstStyle/>
          <a:p>
            <a:pPr marL="0" marR="0" lvl="0" indent="0" algn="ctr" rtl="0">
              <a:lnSpc>
                <a:spcPct val="114999"/>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03</a:t>
            </a:r>
            <a:endParaRPr sz="1400" b="1" i="0" u="none" strike="noStrike" cap="none">
              <a:solidFill>
                <a:srgbClr val="000000"/>
              </a:solidFill>
              <a:latin typeface="Arial"/>
              <a:ea typeface="Arial"/>
              <a:cs typeface="Arial"/>
              <a:sym typeface="Arial"/>
            </a:endParaRPr>
          </a:p>
        </p:txBody>
      </p:sp>
      <p:sp>
        <p:nvSpPr>
          <p:cNvPr id="470" name="Google Shape;470;p36"/>
          <p:cNvSpPr txBox="1"/>
          <p:nvPr/>
        </p:nvSpPr>
        <p:spPr>
          <a:xfrm>
            <a:off x="3121073" y="4179227"/>
            <a:ext cx="1026696" cy="481630"/>
          </a:xfrm>
          <a:prstGeom prst="rect">
            <a:avLst/>
          </a:prstGeom>
          <a:noFill/>
          <a:ln>
            <a:noFill/>
          </a:ln>
        </p:spPr>
        <p:txBody>
          <a:bodyPr spcFirstLastPara="1" wrap="square" lIns="91425" tIns="45700" rIns="91425" bIns="45700" anchor="ctr" anchorCtr="0">
            <a:spAutoFit/>
          </a:bodyPr>
          <a:lstStyle/>
          <a:p>
            <a:pPr marL="0" marR="0" lvl="0" indent="0" algn="ctr" rtl="0">
              <a:lnSpc>
                <a:spcPct val="114999"/>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04</a:t>
            </a:r>
            <a:endParaRPr sz="1400" b="1" i="0" u="none" strike="noStrike" cap="none">
              <a:solidFill>
                <a:srgbClr val="000000"/>
              </a:solidFill>
              <a:latin typeface="Arial"/>
              <a:ea typeface="Arial"/>
              <a:cs typeface="Arial"/>
              <a:sym typeface="Arial"/>
            </a:endParaRPr>
          </a:p>
        </p:txBody>
      </p:sp>
      <p:sp>
        <p:nvSpPr>
          <p:cNvPr id="471" name="Google Shape;471;p36"/>
          <p:cNvSpPr txBox="1"/>
          <p:nvPr/>
        </p:nvSpPr>
        <p:spPr>
          <a:xfrm>
            <a:off x="3121073" y="6308454"/>
            <a:ext cx="1026696" cy="481630"/>
          </a:xfrm>
          <a:prstGeom prst="rect">
            <a:avLst/>
          </a:prstGeom>
          <a:noFill/>
          <a:ln>
            <a:noFill/>
          </a:ln>
        </p:spPr>
        <p:txBody>
          <a:bodyPr spcFirstLastPara="1" wrap="square" lIns="91425" tIns="45700" rIns="91425" bIns="45700" anchor="ctr" anchorCtr="0">
            <a:spAutoFit/>
          </a:bodyPr>
          <a:lstStyle/>
          <a:p>
            <a:pPr marL="0" marR="0" lvl="0" indent="0" algn="ctr" rtl="0">
              <a:lnSpc>
                <a:spcPct val="114999"/>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05</a:t>
            </a:r>
            <a:endParaRPr sz="1400" b="1" i="0" u="none" strike="noStrike" cap="none">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52E19DD8-81BD-592E-C339-B8217BF514CB}"/>
              </a:ext>
            </a:extLst>
          </p:cNvPr>
          <p:cNvSpPr/>
          <p:nvPr/>
        </p:nvSpPr>
        <p:spPr>
          <a:xfrm>
            <a:off x="4876800" y="816324"/>
            <a:ext cx="6504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7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Apply()</a:t>
            </a:r>
            <a:endParaRPr>
              <a:solidFill>
                <a:srgbClr val="3F3F3F"/>
              </a:solidFill>
            </a:endParaRPr>
          </a:p>
        </p:txBody>
      </p:sp>
      <p:sp>
        <p:nvSpPr>
          <p:cNvPr id="1393" name="Google Shape;1393;p179"/>
          <p:cNvSpPr txBox="1"/>
          <p:nvPr/>
        </p:nvSpPr>
        <p:spPr>
          <a:xfrm>
            <a:off x="6855127" y="5103691"/>
            <a:ext cx="437940" cy="6395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556" b="0" i="0" u="none" strike="noStrike" cap="none">
                <a:solidFill>
                  <a:schemeClr val="lt1"/>
                </a:solidFill>
                <a:latin typeface="Arial"/>
                <a:ea typeface="Arial"/>
                <a:cs typeface="Arial"/>
                <a:sym typeface="Arial"/>
              </a:rPr>
              <a:t>3</a:t>
            </a:r>
            <a:endParaRPr/>
          </a:p>
        </p:txBody>
      </p:sp>
      <p:sp>
        <p:nvSpPr>
          <p:cNvPr id="5" name="Brandline_LVC">
            <a:extLst>
              <a:ext uri="{FF2B5EF4-FFF2-40B4-BE49-F238E27FC236}">
                <a16:creationId xmlns:a16="http://schemas.microsoft.com/office/drawing/2014/main" id="{9A5776F8-1159-2FD2-A10C-9C2A546F1116}"/>
              </a:ext>
            </a:extLst>
          </p:cNvPr>
          <p:cNvSpPr/>
          <p:nvPr/>
        </p:nvSpPr>
        <p:spPr>
          <a:xfrm>
            <a:off x="7353300" y="816324"/>
            <a:ext cx="1559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50C64C06-5DA9-94B6-58D9-5F3C26E8CA20}"/>
              </a:ext>
            </a:extLst>
          </p:cNvPr>
          <p:cNvSpPr txBox="1">
            <a:spLocks/>
          </p:cNvSpPr>
          <p:nvPr/>
        </p:nvSpPr>
        <p:spPr>
          <a:xfrm>
            <a:off x="1914448" y="1512833"/>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apply() method works similarly to call(), but it takes an array of arguments instead of a list of arguments.</a:t>
            </a:r>
          </a:p>
        </p:txBody>
      </p:sp>
      <p:grpSp>
        <p:nvGrpSpPr>
          <p:cNvPr id="3" name="Google Shape;1367;p178">
            <a:extLst>
              <a:ext uri="{FF2B5EF4-FFF2-40B4-BE49-F238E27FC236}">
                <a16:creationId xmlns:a16="http://schemas.microsoft.com/office/drawing/2014/main" id="{173F41E4-4B03-2E32-56E6-968D56809177}"/>
              </a:ext>
            </a:extLst>
          </p:cNvPr>
          <p:cNvGrpSpPr/>
          <p:nvPr/>
        </p:nvGrpSpPr>
        <p:grpSpPr>
          <a:xfrm>
            <a:off x="4026029" y="3748456"/>
            <a:ext cx="8203940" cy="3051141"/>
            <a:chOff x="2137701" y="3650494"/>
            <a:chExt cx="9094375" cy="5413111"/>
          </a:xfrm>
        </p:grpSpPr>
        <p:sp>
          <p:nvSpPr>
            <p:cNvPr id="4" name="Google Shape;1368;p178">
              <a:extLst>
                <a:ext uri="{FF2B5EF4-FFF2-40B4-BE49-F238E27FC236}">
                  <a16:creationId xmlns:a16="http://schemas.microsoft.com/office/drawing/2014/main" id="{77BA899E-4FAD-99B2-9966-003BBDED8343}"/>
                </a:ext>
              </a:extLst>
            </p:cNvPr>
            <p:cNvSpPr/>
            <p:nvPr/>
          </p:nvSpPr>
          <p:spPr>
            <a:xfrm>
              <a:off x="2137701" y="4421370"/>
              <a:ext cx="9094375" cy="4436403"/>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 name="Google Shape;1369;p178">
              <a:extLst>
                <a:ext uri="{FF2B5EF4-FFF2-40B4-BE49-F238E27FC236}">
                  <a16:creationId xmlns:a16="http://schemas.microsoft.com/office/drawing/2014/main" id="{2F6A43EC-E7E5-7F8A-C68D-907C7F3F9B71}"/>
                </a:ext>
              </a:extLst>
            </p:cNvPr>
            <p:cNvGrpSpPr/>
            <p:nvPr/>
          </p:nvGrpSpPr>
          <p:grpSpPr>
            <a:xfrm>
              <a:off x="2137701" y="3650494"/>
              <a:ext cx="9094375" cy="5413111"/>
              <a:chOff x="2137701" y="3650494"/>
              <a:chExt cx="9094375" cy="5413111"/>
            </a:xfrm>
          </p:grpSpPr>
          <p:sp>
            <p:nvSpPr>
              <p:cNvPr id="7" name="Google Shape;1370;p178">
                <a:extLst>
                  <a:ext uri="{FF2B5EF4-FFF2-40B4-BE49-F238E27FC236}">
                    <a16:creationId xmlns:a16="http://schemas.microsoft.com/office/drawing/2014/main" id="{ED43236C-5291-5C22-8BFA-8425470AA9C1}"/>
                  </a:ext>
                </a:extLst>
              </p:cNvPr>
              <p:cNvSpPr/>
              <p:nvPr/>
            </p:nvSpPr>
            <p:spPr>
              <a:xfrm>
                <a:off x="2137701" y="3650494"/>
                <a:ext cx="9094375" cy="77088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8" name="Google Shape;1371;p178">
                <a:extLst>
                  <a:ext uri="{FF2B5EF4-FFF2-40B4-BE49-F238E27FC236}">
                    <a16:creationId xmlns:a16="http://schemas.microsoft.com/office/drawing/2014/main" id="{C0710051-2E02-65F5-6341-039BE05C292D}"/>
                  </a:ext>
                </a:extLst>
              </p:cNvPr>
              <p:cNvSpPr/>
              <p:nvPr/>
            </p:nvSpPr>
            <p:spPr>
              <a:xfrm>
                <a:off x="2137701" y="8930104"/>
                <a:ext cx="9094375" cy="133501"/>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1372;p178">
                <a:extLst>
                  <a:ext uri="{FF2B5EF4-FFF2-40B4-BE49-F238E27FC236}">
                    <a16:creationId xmlns:a16="http://schemas.microsoft.com/office/drawing/2014/main" id="{28F66276-29B3-4094-D190-E8C23BEAEABA}"/>
                  </a:ext>
                </a:extLst>
              </p:cNvPr>
              <p:cNvSpPr txBox="1"/>
              <p:nvPr/>
            </p:nvSpPr>
            <p:spPr>
              <a:xfrm>
                <a:off x="2353966" y="4806833"/>
                <a:ext cx="8661900" cy="3466339"/>
              </a:xfrm>
              <a:prstGeom prst="rect">
                <a:avLst/>
              </a:prstGeom>
              <a:noFill/>
              <a:ln>
                <a:noFill/>
              </a:ln>
            </p:spPr>
            <p:txBody>
              <a:bodyPr spcFirstLastPara="1" wrap="square" lIns="91425" tIns="45700" rIns="91425" bIns="45700" anchor="t" anchorCtr="0">
                <a:spAutoFit/>
              </a:bodyPr>
              <a:lstStyle/>
              <a:p>
                <a:pPr marL="0" marR="0" indent="0" algn="l" rtl="0" eaLnBrk="1" latinLnBrk="0" hangingPunct="1">
                  <a:lnSpc>
                    <a:spcPct val="107000"/>
                  </a:lnSpc>
                  <a:spcBef>
                    <a:spcPts val="0"/>
                  </a:spcBef>
                  <a:spcAft>
                    <a:spcPts val="0"/>
                  </a:spcAft>
                </a:pPr>
                <a:r>
                  <a:rPr lang="en-US" sz="1600" b="0" i="0" kern="1200">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function Food(type){</a:t>
                </a:r>
                <a:endParaRPr lang="en-US" sz="1600">
                  <a:effectLst/>
                  <a:latin typeface="Courier New" panose="02070309020205020404" pitchFamily="49" charset="0"/>
                  <a:cs typeface="Courier New" panose="02070309020205020404" pitchFamily="49" charset="0"/>
                </a:endParaRPr>
              </a:p>
              <a:p>
                <a:pPr marL="0" marR="0" indent="0" algn="l" rtl="0" eaLnBrk="1" latinLnBrk="0" hangingPunct="1">
                  <a:lnSpc>
                    <a:spcPct val="107000"/>
                  </a:lnSpc>
                  <a:spcBef>
                    <a:spcPts val="0"/>
                  </a:spcBef>
                  <a:spcAft>
                    <a:spcPts val="0"/>
                  </a:spcAft>
                </a:pPr>
                <a:r>
                  <a:rPr lang="en-US" sz="1600" b="0" i="0" kern="1200">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	</a:t>
                </a:r>
                <a:r>
                  <a:rPr lang="en-US" sz="1600" b="0" i="0" kern="1200" err="1">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this.type</a:t>
                </a:r>
                <a:r>
                  <a:rPr lang="en-US" sz="1600" b="0" i="0" kern="1200">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 = type;</a:t>
                </a:r>
                <a:endParaRPr lang="en-US" sz="1600">
                  <a:effectLst/>
                  <a:latin typeface="Courier New" panose="02070309020205020404" pitchFamily="49" charset="0"/>
                  <a:cs typeface="Courier New" panose="02070309020205020404" pitchFamily="49" charset="0"/>
                </a:endParaRPr>
              </a:p>
              <a:p>
                <a:pPr marL="0" marR="0" indent="0" algn="l" rtl="0" eaLnBrk="1" latinLnBrk="0" hangingPunct="1">
                  <a:lnSpc>
                    <a:spcPct val="107000"/>
                  </a:lnSpc>
                  <a:spcBef>
                    <a:spcPts val="0"/>
                  </a:spcBef>
                  <a:spcAft>
                    <a:spcPts val="0"/>
                  </a:spcAft>
                </a:pPr>
                <a:r>
                  <a:rPr lang="en-US" sz="1600" b="0" i="0" kern="1200">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a:t>
                </a:r>
                <a:endParaRPr lang="en-US" sz="1600">
                  <a:effectLst/>
                  <a:latin typeface="Courier New" panose="02070309020205020404" pitchFamily="49" charset="0"/>
                  <a:cs typeface="Courier New" panose="02070309020205020404" pitchFamily="49" charset="0"/>
                </a:endParaRPr>
              </a:p>
              <a:p>
                <a:pPr marL="0" marR="0" indent="0" algn="l" rtl="0" eaLnBrk="1" latinLnBrk="0" hangingPunct="1">
                  <a:lnSpc>
                    <a:spcPct val="114000"/>
                  </a:lnSpc>
                  <a:spcBef>
                    <a:spcPts val="0"/>
                  </a:spcBef>
                  <a:spcAft>
                    <a:spcPts val="0"/>
                  </a:spcAft>
                </a:pPr>
                <a:r>
                  <a:rPr lang="en-US" sz="1600" b="0" i="0" kern="1200">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function </a:t>
                </a:r>
                <a:r>
                  <a:rPr lang="en-US" sz="1600" b="0" i="0" kern="1200" err="1">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setFood</a:t>
                </a:r>
                <a:r>
                  <a:rPr lang="en-US" sz="1600" b="0" i="0" kern="1200">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(Variety){</a:t>
                </a:r>
                <a:endParaRPr lang="en-US" sz="1600">
                  <a:effectLst/>
                  <a:latin typeface="Courier New" panose="02070309020205020404" pitchFamily="49" charset="0"/>
                  <a:cs typeface="Courier New" panose="02070309020205020404" pitchFamily="49" charset="0"/>
                </a:endParaRPr>
              </a:p>
              <a:p>
                <a:pPr marL="0" marR="0" indent="0" algn="l" rtl="0" eaLnBrk="1" latinLnBrk="0" hangingPunct="1">
                  <a:lnSpc>
                    <a:spcPct val="107000"/>
                  </a:lnSpc>
                  <a:spcBef>
                    <a:spcPts val="0"/>
                  </a:spcBef>
                  <a:spcAft>
                    <a:spcPts val="0"/>
                  </a:spcAft>
                </a:pPr>
                <a:r>
                  <a:rPr lang="en-US" sz="1600" b="0" i="0" kern="1200">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	</a:t>
                </a:r>
                <a:r>
                  <a:rPr lang="en-US" sz="1600" b="0" i="0" kern="1200" err="1">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Food.apply</a:t>
                </a:r>
                <a:r>
                  <a:rPr lang="en-US" sz="1600" b="0" i="0" kern="1200">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(this, ["Vegetarian", "vegan", "seafood"]);</a:t>
                </a:r>
                <a:endParaRPr lang="en-US" sz="1600">
                  <a:effectLst/>
                  <a:latin typeface="Courier New" panose="02070309020205020404" pitchFamily="49" charset="0"/>
                  <a:cs typeface="Courier New" panose="02070309020205020404" pitchFamily="49" charset="0"/>
                </a:endParaRPr>
              </a:p>
              <a:p>
                <a:pPr marL="0" marR="0" indent="0" algn="l" rtl="0" eaLnBrk="1" latinLnBrk="0" hangingPunct="1">
                  <a:lnSpc>
                    <a:spcPct val="107000"/>
                  </a:lnSpc>
                  <a:spcBef>
                    <a:spcPts val="0"/>
                  </a:spcBef>
                  <a:spcAft>
                    <a:spcPts val="0"/>
                  </a:spcAft>
                </a:pPr>
                <a:r>
                  <a:rPr lang="en-US" sz="1600" b="0" i="0" kern="1200">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	</a:t>
                </a:r>
                <a:r>
                  <a:rPr lang="en-US" sz="1600" b="0" i="0" kern="1200" err="1">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this.Variety</a:t>
                </a:r>
                <a:r>
                  <a:rPr lang="en-US" sz="1600" b="0" i="0" kern="1200">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 = Variety;</a:t>
                </a:r>
                <a:endParaRPr lang="en-US" sz="1600">
                  <a:effectLst/>
                  <a:latin typeface="Courier New" panose="02070309020205020404" pitchFamily="49" charset="0"/>
                  <a:cs typeface="Courier New" panose="02070309020205020404" pitchFamily="49" charset="0"/>
                </a:endParaRPr>
              </a:p>
              <a:p>
                <a:pPr marL="0" marR="0" indent="0" algn="l" rtl="0" eaLnBrk="1" latinLnBrk="0" hangingPunct="1">
                  <a:lnSpc>
                    <a:spcPct val="107000"/>
                  </a:lnSpc>
                  <a:spcBef>
                    <a:spcPts val="0"/>
                  </a:spcBef>
                  <a:spcAft>
                    <a:spcPts val="0"/>
                  </a:spcAft>
                </a:pPr>
                <a:r>
                  <a:rPr lang="en-US" sz="1600" b="0" i="0" kern="1200">
                    <a:solidFill>
                      <a:srgbClr val="3F3F3F"/>
                    </a:solidFill>
                    <a:effectLst/>
                    <a:latin typeface="Courier New" panose="02070309020205020404" pitchFamily="49" charset="0"/>
                    <a:ea typeface="Courier New" panose="02070309020205020404" pitchFamily="49" charset="0"/>
                    <a:cs typeface="Courier New" panose="02070309020205020404" pitchFamily="49" charset="0"/>
                  </a:rPr>
                  <a:t>}</a:t>
                </a:r>
                <a:endParaRPr lang="en-US" sz="1600">
                  <a:effectLst/>
                  <a:latin typeface="Courier New" panose="02070309020205020404" pitchFamily="49" charset="0"/>
                  <a:cs typeface="Courier New" panose="02070309020205020404" pitchFamily="49" charset="0"/>
                </a:endParaRPr>
              </a:p>
            </p:txBody>
          </p:sp>
        </p:grpSp>
      </p:gr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Prototype</a:t>
            </a:r>
            <a:endParaRPr/>
          </a:p>
        </p:txBody>
      </p:sp>
      <p:grpSp>
        <p:nvGrpSpPr>
          <p:cNvPr id="1408" name="Google Shape;1408;p184"/>
          <p:cNvGrpSpPr/>
          <p:nvPr/>
        </p:nvGrpSpPr>
        <p:grpSpPr>
          <a:xfrm>
            <a:off x="5065662" y="3591584"/>
            <a:ext cx="6124677" cy="3646630"/>
            <a:chOff x="2000815" y="3138101"/>
            <a:chExt cx="6127186" cy="3964227"/>
          </a:xfrm>
        </p:grpSpPr>
        <p:sp>
          <p:nvSpPr>
            <p:cNvPr id="1409" name="Google Shape;1409;p184"/>
            <p:cNvSpPr/>
            <p:nvPr/>
          </p:nvSpPr>
          <p:spPr>
            <a:xfrm>
              <a:off x="2000819" y="3656924"/>
              <a:ext cx="6127182" cy="3347209"/>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410" name="Google Shape;1410;p184"/>
            <p:cNvSpPr/>
            <p:nvPr/>
          </p:nvSpPr>
          <p:spPr>
            <a:xfrm>
              <a:off x="2000815" y="3138101"/>
              <a:ext cx="6127183" cy="597742"/>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a:t>
              </a:r>
              <a:endParaRPr sz="2200" b="0" i="0" u="none" strike="noStrike" cap="none">
                <a:solidFill>
                  <a:schemeClr val="lt1"/>
                </a:solidFill>
                <a:latin typeface="Open Sans"/>
                <a:ea typeface="Open Sans"/>
                <a:cs typeface="Open Sans"/>
                <a:sym typeface="Open Sans"/>
              </a:endParaRPr>
            </a:p>
          </p:txBody>
        </p:sp>
        <p:sp>
          <p:nvSpPr>
            <p:cNvPr id="1411" name="Google Shape;1411;p184"/>
            <p:cNvSpPr txBox="1"/>
            <p:nvPr/>
          </p:nvSpPr>
          <p:spPr>
            <a:xfrm>
              <a:off x="2000815" y="4082008"/>
              <a:ext cx="6127182" cy="230857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1600" i="0" u="none" strike="noStrike" cap="none">
                  <a:solidFill>
                    <a:srgbClr val="3F3F3F"/>
                  </a:solidFill>
                  <a:latin typeface="Courier New" panose="02070309020205020404" pitchFamily="49" charset="0"/>
                  <a:ea typeface="Courier New"/>
                  <a:cs typeface="Courier New" panose="02070309020205020404" pitchFamily="49" charset="0"/>
                  <a:sym typeface="Courier New"/>
                </a:rPr>
                <a:t>const </a:t>
              </a:r>
              <a:r>
                <a:rPr lang="en-US" sz="1600" i="0" u="none" strike="noStrike" cap="none" err="1">
                  <a:solidFill>
                    <a:srgbClr val="3F3F3F"/>
                  </a:solidFill>
                  <a:latin typeface="Courier New" panose="02070309020205020404" pitchFamily="49" charset="0"/>
                  <a:ea typeface="Courier New"/>
                  <a:cs typeface="Courier New" panose="02070309020205020404" pitchFamily="49" charset="0"/>
                  <a:sym typeface="Courier New"/>
                </a:rPr>
                <a:t>myObject</a:t>
              </a:r>
              <a:r>
                <a:rPr lang="en-US" sz="1600" i="0" u="none" strike="noStrike" cap="none">
                  <a:solidFill>
                    <a:srgbClr val="3F3F3F"/>
                  </a:solidFill>
                  <a:latin typeface="Courier New" panose="02070309020205020404" pitchFamily="49" charset="0"/>
                  <a:ea typeface="Courier New"/>
                  <a:cs typeface="Courier New" panose="02070309020205020404" pitchFamily="49" charset="0"/>
                  <a:sym typeface="Courier New"/>
                </a:rPr>
                <a:t> = {</a:t>
              </a:r>
              <a:endParaRPr sz="1600">
                <a:latin typeface="Courier New" panose="02070309020205020404" pitchFamily="49" charset="0"/>
                <a:cs typeface="Courier New" panose="02070309020205020404" pitchFamily="49" charset="0"/>
              </a:endParaRPr>
            </a:p>
            <a:p>
              <a:pPr marL="0" marR="0" lvl="0" indent="0" algn="just" rtl="0">
                <a:lnSpc>
                  <a:spcPct val="100000"/>
                </a:lnSpc>
                <a:spcBef>
                  <a:spcPts val="0"/>
                </a:spcBef>
                <a:spcAft>
                  <a:spcPts val="0"/>
                </a:spcAft>
                <a:buClr>
                  <a:srgbClr val="000000"/>
                </a:buClr>
                <a:buSzPts val="2000"/>
                <a:buFont typeface="Arial"/>
                <a:buNone/>
              </a:pPr>
              <a:r>
                <a:rPr lang="en-US" sz="1600" i="0" u="none" strike="noStrike" cap="none">
                  <a:solidFill>
                    <a:srgbClr val="3F3F3F"/>
                  </a:solidFill>
                  <a:latin typeface="Courier New" panose="02070309020205020404" pitchFamily="49" charset="0"/>
                  <a:ea typeface="Courier New"/>
                  <a:cs typeface="Courier New" panose="02070309020205020404" pitchFamily="49" charset="0"/>
                  <a:sym typeface="Courier New"/>
                </a:rPr>
                <a:t>  city: "</a:t>
              </a:r>
              <a:r>
                <a:rPr lang="en-US" sz="1600" i="1" u="none" strike="noStrike" cap="none">
                  <a:solidFill>
                    <a:srgbClr val="202124"/>
                  </a:solidFill>
                  <a:latin typeface="Courier New" panose="02070309020205020404" pitchFamily="49" charset="0"/>
                  <a:ea typeface="Courier New"/>
                  <a:cs typeface="Courier New" panose="02070309020205020404" pitchFamily="49" charset="0"/>
                  <a:sym typeface="Courier New"/>
                </a:rPr>
                <a:t>Los Angeles</a:t>
              </a:r>
              <a:r>
                <a:rPr lang="en-US" sz="1600" i="0" u="none" strike="noStrike" cap="none">
                  <a:solidFill>
                    <a:srgbClr val="3F3F3F"/>
                  </a:solidFill>
                  <a:latin typeface="Courier New" panose="02070309020205020404" pitchFamily="49" charset="0"/>
                  <a:ea typeface="Courier New"/>
                  <a:cs typeface="Courier New" panose="02070309020205020404" pitchFamily="49" charset="0"/>
                  <a:sym typeface="Courier New"/>
                </a:rPr>
                <a:t>",</a:t>
              </a:r>
              <a:endParaRPr sz="1600">
                <a:latin typeface="Courier New" panose="02070309020205020404" pitchFamily="49" charset="0"/>
                <a:cs typeface="Courier New" panose="02070309020205020404" pitchFamily="49" charset="0"/>
              </a:endParaRPr>
            </a:p>
            <a:p>
              <a:pPr marL="0" marR="0" lvl="0" indent="0" algn="just" rtl="0">
                <a:lnSpc>
                  <a:spcPct val="100000"/>
                </a:lnSpc>
                <a:spcBef>
                  <a:spcPts val="0"/>
                </a:spcBef>
                <a:spcAft>
                  <a:spcPts val="0"/>
                </a:spcAft>
                <a:buClr>
                  <a:srgbClr val="000000"/>
                </a:buClr>
                <a:buSzPts val="2000"/>
                <a:buFont typeface="Arial"/>
                <a:buNone/>
              </a:pPr>
              <a:r>
                <a:rPr lang="en-US" sz="1600" i="0" u="none" strike="noStrike" cap="none">
                  <a:solidFill>
                    <a:srgbClr val="3F3F3F"/>
                  </a:solidFill>
                  <a:latin typeface="Courier New" panose="02070309020205020404" pitchFamily="49" charset="0"/>
                  <a:ea typeface="Courier New"/>
                  <a:cs typeface="Courier New" panose="02070309020205020404" pitchFamily="49" charset="0"/>
                  <a:sym typeface="Courier New"/>
                </a:rPr>
                <a:t>  greet() {</a:t>
              </a:r>
              <a:endParaRPr sz="1600">
                <a:latin typeface="Courier New" panose="02070309020205020404" pitchFamily="49" charset="0"/>
                <a:cs typeface="Courier New" panose="02070309020205020404" pitchFamily="49" charset="0"/>
              </a:endParaRPr>
            </a:p>
            <a:p>
              <a:pPr marL="0" marR="0" lvl="0" indent="0" algn="just" rtl="0">
                <a:lnSpc>
                  <a:spcPct val="100000"/>
                </a:lnSpc>
                <a:spcBef>
                  <a:spcPts val="0"/>
                </a:spcBef>
                <a:spcAft>
                  <a:spcPts val="0"/>
                </a:spcAft>
                <a:buClr>
                  <a:srgbClr val="000000"/>
                </a:buClr>
                <a:buSzPts val="2000"/>
                <a:buFont typeface="Arial"/>
                <a:buNone/>
              </a:pPr>
              <a:r>
                <a:rPr lang="en-US" sz="1600" i="0" u="none" strike="noStrike" cap="none">
                  <a:solidFill>
                    <a:srgbClr val="3F3F3F"/>
                  </a:solidFill>
                  <a:latin typeface="Courier New" panose="02070309020205020404" pitchFamily="49" charset="0"/>
                  <a:ea typeface="Courier New"/>
                  <a:cs typeface="Courier New" panose="02070309020205020404" pitchFamily="49" charset="0"/>
                  <a:sym typeface="Courier New"/>
                </a:rPr>
                <a:t>    console.log(`Greetings from ${</a:t>
              </a:r>
              <a:r>
                <a:rPr lang="en-US" sz="1600" i="0" u="none" strike="noStrike" cap="none" err="1">
                  <a:solidFill>
                    <a:srgbClr val="3F3F3F"/>
                  </a:solidFill>
                  <a:latin typeface="Courier New" panose="02070309020205020404" pitchFamily="49" charset="0"/>
                  <a:ea typeface="Courier New"/>
                  <a:cs typeface="Courier New" panose="02070309020205020404" pitchFamily="49" charset="0"/>
                  <a:sym typeface="Courier New"/>
                </a:rPr>
                <a:t>this.city</a:t>
              </a:r>
              <a:r>
                <a:rPr lang="en-US" sz="1600" i="0" u="none" strike="noStrike" cap="none">
                  <a:solidFill>
                    <a:srgbClr val="3F3F3F"/>
                  </a:solidFill>
                  <a:latin typeface="Courier New" panose="02070309020205020404" pitchFamily="49" charset="0"/>
                  <a:ea typeface="Courier New"/>
                  <a:cs typeface="Courier New" panose="02070309020205020404" pitchFamily="49" charset="0"/>
                  <a:sym typeface="Courier New"/>
                </a:rPr>
                <a:t>}`);</a:t>
              </a:r>
              <a:endParaRPr sz="1600">
                <a:latin typeface="Courier New" panose="02070309020205020404" pitchFamily="49" charset="0"/>
                <a:cs typeface="Courier New" panose="02070309020205020404" pitchFamily="49" charset="0"/>
              </a:endParaRPr>
            </a:p>
            <a:p>
              <a:pPr marL="0" marR="0" lvl="0" indent="0" algn="just" rtl="0">
                <a:lnSpc>
                  <a:spcPct val="100000"/>
                </a:lnSpc>
                <a:spcBef>
                  <a:spcPts val="0"/>
                </a:spcBef>
                <a:spcAft>
                  <a:spcPts val="0"/>
                </a:spcAft>
                <a:buClr>
                  <a:srgbClr val="000000"/>
                </a:buClr>
                <a:buSzPts val="2000"/>
                <a:buFont typeface="Arial"/>
                <a:buNone/>
              </a:pPr>
              <a:r>
                <a:rPr lang="en-US" sz="1600" i="0" u="none" strike="noStrike" cap="none">
                  <a:solidFill>
                    <a:srgbClr val="3F3F3F"/>
                  </a:solidFill>
                  <a:latin typeface="Courier New" panose="02070309020205020404" pitchFamily="49" charset="0"/>
                  <a:ea typeface="Courier New"/>
                  <a:cs typeface="Courier New" panose="02070309020205020404" pitchFamily="49" charset="0"/>
                  <a:sym typeface="Courier New"/>
                </a:rPr>
                <a:t>  },</a:t>
              </a:r>
              <a:endParaRPr sz="1600">
                <a:latin typeface="Courier New" panose="02070309020205020404" pitchFamily="49" charset="0"/>
                <a:cs typeface="Courier New" panose="02070309020205020404" pitchFamily="49" charset="0"/>
              </a:endParaRPr>
            </a:p>
            <a:p>
              <a:pPr marL="0" marR="0" lvl="0" indent="0" algn="just" rtl="0">
                <a:lnSpc>
                  <a:spcPct val="100000"/>
                </a:lnSpc>
                <a:spcBef>
                  <a:spcPts val="0"/>
                </a:spcBef>
                <a:spcAft>
                  <a:spcPts val="0"/>
                </a:spcAft>
                <a:buClr>
                  <a:srgbClr val="000000"/>
                </a:buClr>
                <a:buSzPts val="2000"/>
                <a:buFont typeface="Arial"/>
                <a:buNone/>
              </a:pPr>
              <a:r>
                <a:rPr lang="en-US" sz="1600" i="0" u="none" strike="noStrike" cap="none">
                  <a:solidFill>
                    <a:srgbClr val="3F3F3F"/>
                  </a:solidFill>
                  <a:latin typeface="Courier New" panose="02070309020205020404" pitchFamily="49" charset="0"/>
                  <a:ea typeface="Courier New"/>
                  <a:cs typeface="Courier New" panose="02070309020205020404" pitchFamily="49" charset="0"/>
                  <a:sym typeface="Courier New"/>
                </a:rPr>
                <a:t>};</a:t>
              </a:r>
              <a:endParaRPr sz="1600">
                <a:latin typeface="Courier New" panose="02070309020205020404" pitchFamily="49" charset="0"/>
                <a:cs typeface="Courier New" panose="02070309020205020404" pitchFamily="49" charset="0"/>
              </a:endParaRPr>
            </a:p>
            <a:p>
              <a:pPr marL="0" marR="0" lvl="0" indent="0" algn="just" rtl="0">
                <a:lnSpc>
                  <a:spcPct val="100000"/>
                </a:lnSpc>
                <a:spcBef>
                  <a:spcPts val="0"/>
                </a:spcBef>
                <a:spcAft>
                  <a:spcPts val="0"/>
                </a:spcAft>
                <a:buClr>
                  <a:srgbClr val="000000"/>
                </a:buClr>
                <a:buSzPts val="2000"/>
                <a:buFont typeface="Arial"/>
                <a:buNone/>
              </a:pPr>
              <a:endParaRPr sz="1600" i="0" u="none" strike="noStrike" cap="none">
                <a:solidFill>
                  <a:srgbClr val="3F3F3F"/>
                </a:solidFill>
                <a:latin typeface="Courier New" panose="02070309020205020404" pitchFamily="49" charset="0"/>
                <a:ea typeface="Courier New"/>
                <a:cs typeface="Courier New" panose="02070309020205020404" pitchFamily="49" charset="0"/>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i="0" u="none" strike="noStrike" cap="none" err="1">
                  <a:solidFill>
                    <a:srgbClr val="3F3F3F"/>
                  </a:solidFill>
                  <a:latin typeface="Courier New" panose="02070309020205020404" pitchFamily="49" charset="0"/>
                  <a:ea typeface="Courier New"/>
                  <a:cs typeface="Courier New" panose="02070309020205020404" pitchFamily="49" charset="0"/>
                  <a:sym typeface="Courier New"/>
                </a:rPr>
                <a:t>myObject.greet</a:t>
              </a:r>
              <a:r>
                <a:rPr lang="en-US" sz="1600" i="0" u="none" strike="noStrike" cap="none">
                  <a:solidFill>
                    <a:srgbClr val="3F3F3F"/>
                  </a:solidFill>
                  <a:latin typeface="Courier New" panose="02070309020205020404" pitchFamily="49" charset="0"/>
                  <a:ea typeface="Courier New"/>
                  <a:cs typeface="Courier New" panose="02070309020205020404" pitchFamily="49" charset="0"/>
                  <a:sym typeface="Courier New"/>
                </a:rPr>
                <a:t>();</a:t>
              </a:r>
              <a:endParaRPr sz="1600">
                <a:latin typeface="Courier New" panose="02070309020205020404" pitchFamily="49" charset="0"/>
                <a:cs typeface="Courier New" panose="02070309020205020404" pitchFamily="49" charset="0"/>
              </a:endParaRPr>
            </a:p>
          </p:txBody>
        </p:sp>
        <p:sp>
          <p:nvSpPr>
            <p:cNvPr id="1412" name="Google Shape;1412;p184"/>
            <p:cNvSpPr/>
            <p:nvPr/>
          </p:nvSpPr>
          <p:spPr>
            <a:xfrm>
              <a:off x="2000816" y="6968963"/>
              <a:ext cx="6127182" cy="133365"/>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CA8B609F-95BF-AE70-1049-B230128C3CD1}"/>
              </a:ext>
            </a:extLst>
          </p:cNvPr>
          <p:cNvSpPr/>
          <p:nvPr/>
        </p:nvSpPr>
        <p:spPr>
          <a:xfrm>
            <a:off x="7023100" y="816324"/>
            <a:ext cx="2214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09D142A5-66D5-32F0-2D53-FF81EBF7B4F9}"/>
              </a:ext>
            </a:extLst>
          </p:cNvPr>
          <p:cNvSpPr txBox="1">
            <a:spLocks/>
          </p:cNvSpPr>
          <p:nvPr/>
        </p:nvSpPr>
        <p:spPr>
          <a:xfrm>
            <a:off x="3462739" y="1512833"/>
            <a:ext cx="9355235"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Prototype allows the objects to inherit features from one another.</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Prototype</a:t>
            </a:r>
            <a:endParaRPr/>
          </a:p>
        </p:txBody>
      </p:sp>
      <p:grpSp>
        <p:nvGrpSpPr>
          <p:cNvPr id="1419" name="Google Shape;1419;p49"/>
          <p:cNvGrpSpPr/>
          <p:nvPr/>
        </p:nvGrpSpPr>
        <p:grpSpPr>
          <a:xfrm flipH="1">
            <a:off x="-350194" y="2042808"/>
            <a:ext cx="6708161" cy="5860176"/>
            <a:chOff x="8284041" y="1727200"/>
            <a:chExt cx="7010472" cy="6311972"/>
          </a:xfrm>
        </p:grpSpPr>
        <p:sp>
          <p:nvSpPr>
            <p:cNvPr id="1420" name="Google Shape;1420;p49"/>
            <p:cNvSpPr/>
            <p:nvPr/>
          </p:nvSpPr>
          <p:spPr>
            <a:xfrm flipH="1">
              <a:off x="8982541" y="1727200"/>
              <a:ext cx="6311972" cy="6311972"/>
            </a:xfrm>
            <a:prstGeom prst="arc">
              <a:avLst>
                <a:gd name="adj1" fmla="val 17093508"/>
                <a:gd name="adj2" fmla="val 4516934"/>
              </a:avLst>
            </a:prstGeom>
            <a:noFill/>
            <a:ln w="9525" cap="flat" cmpd="sng">
              <a:solidFill>
                <a:schemeClr val="lt2"/>
              </a:solidFill>
              <a:prstDash val="solid"/>
              <a:round/>
              <a:headEnd type="oval" w="med" len="med"/>
              <a:tailEnd type="triangl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49"/>
            <p:cNvSpPr/>
            <p:nvPr/>
          </p:nvSpPr>
          <p:spPr>
            <a:xfrm>
              <a:off x="9208407" y="6660780"/>
              <a:ext cx="1396999" cy="908050"/>
            </a:xfrm>
            <a:custGeom>
              <a:avLst/>
              <a:gdLst/>
              <a:ahLst/>
              <a:cxnLst/>
              <a:rect l="l" t="t" r="r" b="b"/>
              <a:pathLst>
                <a:path w="785812" h="510778" extrusionOk="0">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chemeClr val="accent4"/>
            </a:solidFill>
            <a:ln w="25400" cap="flat" cmpd="sng">
              <a:solidFill>
                <a:schemeClr val="lt1"/>
              </a:solidFill>
              <a:prstDash val="solid"/>
              <a:round/>
              <a:headEnd type="none" w="sm" len="sm"/>
              <a:tailEnd type="none" w="sm" len="sm"/>
            </a:ln>
          </p:spPr>
          <p:txBody>
            <a:bodyPr spcFirstLastPara="1" wrap="square" lIns="186550" tIns="186550" rIns="186550" bIns="1865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03</a:t>
              </a:r>
              <a:endParaRPr sz="2200" b="1" i="0" u="none" strike="noStrike" cap="none">
                <a:solidFill>
                  <a:srgbClr val="FFFFFF"/>
                </a:solidFill>
                <a:latin typeface="Open Sans"/>
                <a:ea typeface="Open Sans"/>
                <a:cs typeface="Open Sans"/>
                <a:sym typeface="Open Sans"/>
              </a:endParaRPr>
            </a:p>
          </p:txBody>
        </p:sp>
        <p:sp>
          <p:nvSpPr>
            <p:cNvPr id="1422" name="Google Shape;1422;p49"/>
            <p:cNvSpPr/>
            <p:nvPr/>
          </p:nvSpPr>
          <p:spPr>
            <a:xfrm>
              <a:off x="8284041" y="4429161"/>
              <a:ext cx="1396999" cy="908050"/>
            </a:xfrm>
            <a:custGeom>
              <a:avLst/>
              <a:gdLst/>
              <a:ahLst/>
              <a:cxnLst/>
              <a:rect l="l" t="t" r="r" b="b"/>
              <a:pathLst>
                <a:path w="785812" h="510778" extrusionOk="0">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chemeClr val="accent3"/>
            </a:solidFill>
            <a:ln w="25400" cap="flat" cmpd="sng">
              <a:solidFill>
                <a:schemeClr val="lt1"/>
              </a:solidFill>
              <a:prstDash val="solid"/>
              <a:round/>
              <a:headEnd type="none" w="sm" len="sm"/>
              <a:tailEnd type="none" w="sm" len="sm"/>
            </a:ln>
          </p:spPr>
          <p:txBody>
            <a:bodyPr spcFirstLastPara="1" wrap="square" lIns="186550" tIns="186550" rIns="186550" bIns="1865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02</a:t>
              </a:r>
              <a:endParaRPr sz="2200" b="1" i="0" u="none" strike="noStrike" cap="none">
                <a:solidFill>
                  <a:srgbClr val="FFFFFF"/>
                </a:solidFill>
                <a:latin typeface="Open Sans"/>
                <a:ea typeface="Open Sans"/>
                <a:cs typeface="Open Sans"/>
                <a:sym typeface="Open Sans"/>
              </a:endParaRPr>
            </a:p>
          </p:txBody>
        </p:sp>
        <p:sp>
          <p:nvSpPr>
            <p:cNvPr id="1423" name="Google Shape;1423;p49"/>
            <p:cNvSpPr/>
            <p:nvPr/>
          </p:nvSpPr>
          <p:spPr>
            <a:xfrm>
              <a:off x="9208407" y="2197541"/>
              <a:ext cx="1396999" cy="908050"/>
            </a:xfrm>
            <a:custGeom>
              <a:avLst/>
              <a:gdLst/>
              <a:ahLst/>
              <a:cxnLst/>
              <a:rect l="l" t="t" r="r" b="b"/>
              <a:pathLst>
                <a:path w="785812" h="510778" extrusionOk="0">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chemeClr val="accent2"/>
            </a:solidFill>
            <a:ln w="25400" cap="flat" cmpd="sng">
              <a:solidFill>
                <a:schemeClr val="lt1"/>
              </a:solidFill>
              <a:prstDash val="solid"/>
              <a:round/>
              <a:headEnd type="none" w="sm" len="sm"/>
              <a:tailEnd type="none" w="sm" len="sm"/>
            </a:ln>
          </p:spPr>
          <p:txBody>
            <a:bodyPr spcFirstLastPara="1" wrap="square" lIns="186550" tIns="186550" rIns="186550" bIns="1865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01</a:t>
              </a:r>
              <a:endParaRPr sz="2200" b="1" i="0" u="none" strike="noStrike" cap="none">
                <a:solidFill>
                  <a:srgbClr val="FFFFFF"/>
                </a:solidFill>
                <a:latin typeface="Open Sans"/>
                <a:ea typeface="Open Sans"/>
                <a:cs typeface="Open Sans"/>
                <a:sym typeface="Open Sans"/>
              </a:endParaRPr>
            </a:p>
          </p:txBody>
        </p:sp>
        <p:sp>
          <p:nvSpPr>
            <p:cNvPr id="1424" name="Google Shape;1424;p49"/>
            <p:cNvSpPr/>
            <p:nvPr/>
          </p:nvSpPr>
          <p:spPr>
            <a:xfrm>
              <a:off x="10527772" y="3238272"/>
              <a:ext cx="3289828" cy="3289828"/>
            </a:xfrm>
            <a:prstGeom prst="ellipse">
              <a:avLst/>
            </a:prstGeom>
            <a:solidFill>
              <a:schemeClr val="accent1"/>
            </a:solidFill>
            <a:ln>
              <a:noFill/>
            </a:ln>
          </p:spPr>
          <p:txBody>
            <a:bodyPr spcFirstLastPara="1" wrap="square" lIns="162550" tIns="81275" rIns="162550" bIns="81275"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425" name="Google Shape;1425;p49"/>
            <p:cNvSpPr txBox="1"/>
            <p:nvPr/>
          </p:nvSpPr>
          <p:spPr>
            <a:xfrm>
              <a:off x="10773110" y="4635031"/>
              <a:ext cx="2799156" cy="51051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Prototype</a:t>
              </a:r>
              <a:endParaRPr sz="2200" b="0" i="0" u="none" strike="noStrike" cap="none">
                <a:solidFill>
                  <a:srgbClr val="FFFFFF"/>
                </a:solidFill>
                <a:latin typeface="Open Sans"/>
                <a:ea typeface="Open Sans"/>
                <a:cs typeface="Open Sans"/>
                <a:sym typeface="Open Sans"/>
              </a:endParaRPr>
            </a:p>
          </p:txBody>
        </p:sp>
      </p:grpSp>
      <p:sp>
        <p:nvSpPr>
          <p:cNvPr id="1426" name="Google Shape;1426;p49"/>
          <p:cNvSpPr/>
          <p:nvPr/>
        </p:nvSpPr>
        <p:spPr>
          <a:xfrm>
            <a:off x="5472407" y="2336807"/>
            <a:ext cx="10124766" cy="1128409"/>
          </a:xfrm>
          <a:prstGeom prst="rect">
            <a:avLst/>
          </a:prstGeom>
          <a:noFill/>
          <a:ln>
            <a:noFill/>
          </a:ln>
        </p:spPr>
        <p:txBody>
          <a:bodyPr spcFirstLastPara="1" wrap="square" lIns="91425" tIns="45700" rIns="91425" bIns="45700" anchor="ctr" anchorCtr="0">
            <a:noAutofit/>
          </a:bodyPr>
          <a:lstStyle/>
          <a:p>
            <a:pPr marL="0" marR="0" lvl="0" indent="0" algn="l" rtl="0">
              <a:lnSpc>
                <a:spcPct val="114999"/>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All JavaScript objects inherit properties and methods from a prototype.</a:t>
            </a:r>
            <a:endParaRPr sz="1400" b="0" i="0" u="none" strike="noStrike" cap="none">
              <a:solidFill>
                <a:srgbClr val="000000"/>
              </a:solidFill>
              <a:latin typeface="Arial"/>
              <a:ea typeface="Arial"/>
              <a:cs typeface="Arial"/>
              <a:sym typeface="Arial"/>
            </a:endParaRPr>
          </a:p>
        </p:txBody>
      </p:sp>
      <p:sp>
        <p:nvSpPr>
          <p:cNvPr id="1427" name="Google Shape;1427;p49"/>
          <p:cNvSpPr/>
          <p:nvPr/>
        </p:nvSpPr>
        <p:spPr>
          <a:xfrm>
            <a:off x="6443109" y="4408692"/>
            <a:ext cx="9204333" cy="1128409"/>
          </a:xfrm>
          <a:prstGeom prst="rect">
            <a:avLst/>
          </a:prstGeom>
          <a:noFill/>
          <a:ln>
            <a:noFill/>
          </a:ln>
        </p:spPr>
        <p:txBody>
          <a:bodyPr spcFirstLastPara="1" wrap="square" lIns="91425" tIns="45700" rIns="91425" bIns="45700" anchor="ctr" anchorCtr="0">
            <a:noAutofit/>
          </a:bodyPr>
          <a:lstStyle/>
          <a:p>
            <a:pPr marL="0" marR="0" lvl="0" indent="0" algn="l" rtl="0">
              <a:lnSpc>
                <a:spcPct val="114999"/>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Function’s prototype property is modifiable, but object’s prototype property is not visible.</a:t>
            </a:r>
            <a:endParaRPr sz="1400" b="0" i="0" u="none" strike="noStrike" cap="none">
              <a:solidFill>
                <a:srgbClr val="000000"/>
              </a:solidFill>
              <a:latin typeface="Arial"/>
              <a:ea typeface="Arial"/>
              <a:cs typeface="Arial"/>
              <a:sym typeface="Arial"/>
            </a:endParaRPr>
          </a:p>
        </p:txBody>
      </p:sp>
      <p:sp>
        <p:nvSpPr>
          <p:cNvPr id="1428" name="Google Shape;1428;p49"/>
          <p:cNvSpPr/>
          <p:nvPr/>
        </p:nvSpPr>
        <p:spPr>
          <a:xfrm>
            <a:off x="5618397" y="6480577"/>
            <a:ext cx="9204333" cy="1128409"/>
          </a:xfrm>
          <a:prstGeom prst="rect">
            <a:avLst/>
          </a:prstGeom>
          <a:noFill/>
          <a:ln>
            <a:noFill/>
          </a:ln>
        </p:spPr>
        <p:txBody>
          <a:bodyPr spcFirstLastPara="1" wrap="square" lIns="91425" tIns="45700" rIns="91425" bIns="45700" anchor="ctr" anchorCtr="0">
            <a:noAutofit/>
          </a:bodyPr>
          <a:lstStyle/>
          <a:p>
            <a:pPr marL="0" marR="0" lvl="0" indent="0" algn="l" rtl="0">
              <a:lnSpc>
                <a:spcPct val="114999"/>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Every function includes prototype object by default.</a:t>
            </a:r>
            <a:endParaRPr sz="1400" b="0" i="0" u="none" strike="noStrike" cap="none">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C5A82702-1031-64FA-C9FF-77ADE0AE78BE}"/>
              </a:ext>
            </a:extLst>
          </p:cNvPr>
          <p:cNvSpPr/>
          <p:nvPr/>
        </p:nvSpPr>
        <p:spPr>
          <a:xfrm>
            <a:off x="7023100" y="816324"/>
            <a:ext cx="2214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8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Prototype Chaining</a:t>
            </a:r>
            <a:endParaRPr/>
          </a:p>
        </p:txBody>
      </p:sp>
      <p:grpSp>
        <p:nvGrpSpPr>
          <p:cNvPr id="1436" name="Google Shape;1436;p185"/>
          <p:cNvGrpSpPr/>
          <p:nvPr/>
        </p:nvGrpSpPr>
        <p:grpSpPr>
          <a:xfrm>
            <a:off x="5706374" y="3531949"/>
            <a:ext cx="4700377" cy="2928486"/>
            <a:chOff x="2000815" y="3138101"/>
            <a:chExt cx="6127186" cy="3964227"/>
          </a:xfrm>
        </p:grpSpPr>
        <p:sp>
          <p:nvSpPr>
            <p:cNvPr id="1437" name="Google Shape;1437;p185"/>
            <p:cNvSpPr/>
            <p:nvPr/>
          </p:nvSpPr>
          <p:spPr>
            <a:xfrm>
              <a:off x="2000819" y="3656924"/>
              <a:ext cx="6127182" cy="3347209"/>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438" name="Google Shape;1438;p185"/>
            <p:cNvSpPr/>
            <p:nvPr/>
          </p:nvSpPr>
          <p:spPr>
            <a:xfrm>
              <a:off x="2000816" y="3138101"/>
              <a:ext cx="6127183" cy="597742"/>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439" name="Google Shape;1439;p185"/>
            <p:cNvSpPr txBox="1"/>
            <p:nvPr/>
          </p:nvSpPr>
          <p:spPr>
            <a:xfrm>
              <a:off x="2000815" y="4082008"/>
              <a:ext cx="6127182" cy="212476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1600" b="0" i="1" u="none" strike="noStrike" cap="none">
                  <a:solidFill>
                    <a:srgbClr val="3F3F3F"/>
                  </a:solidFill>
                  <a:latin typeface="Courier New"/>
                  <a:ea typeface="Courier New"/>
                  <a:cs typeface="Courier New"/>
                  <a:sym typeface="Courier New"/>
                </a:rPr>
                <a:t>User {name: "Mike"}</a:t>
              </a:r>
              <a:endParaRPr/>
            </a:p>
            <a:p>
              <a:pPr marL="0" marR="0" lvl="0" indent="0" algn="just" rtl="0">
                <a:lnSpc>
                  <a:spcPct val="100000"/>
                </a:lnSpc>
                <a:spcBef>
                  <a:spcPts val="0"/>
                </a:spcBef>
                <a:spcAft>
                  <a:spcPts val="0"/>
                </a:spcAft>
                <a:buClr>
                  <a:srgbClr val="000000"/>
                </a:buClr>
                <a:buSzPts val="2000"/>
                <a:buFont typeface="Arial"/>
                <a:buNone/>
              </a:pPr>
              <a:r>
                <a:rPr lang="en-US" sz="1600" b="0" i="1" u="none" strike="noStrike" cap="none">
                  <a:solidFill>
                    <a:srgbClr val="3F3F3F"/>
                  </a:solidFill>
                  <a:latin typeface="Courier New"/>
                  <a:ea typeface="Courier New"/>
                  <a:cs typeface="Courier New"/>
                  <a:sym typeface="Courier New"/>
                </a:rPr>
                <a:t>  name: "Mike"</a:t>
              </a:r>
              <a:endParaRPr/>
            </a:p>
            <a:p>
              <a:pPr marL="0" marR="0" lvl="0" indent="0" algn="just" rtl="0">
                <a:lnSpc>
                  <a:spcPct val="100000"/>
                </a:lnSpc>
                <a:spcBef>
                  <a:spcPts val="0"/>
                </a:spcBef>
                <a:spcAft>
                  <a:spcPts val="0"/>
                </a:spcAft>
                <a:buClr>
                  <a:srgbClr val="000000"/>
                </a:buClr>
                <a:buSzPts val="2000"/>
                <a:buFont typeface="Arial"/>
                <a:buNone/>
              </a:pPr>
              <a:r>
                <a:rPr lang="en-US" sz="1600" b="0" i="1" u="none" strike="noStrike" cap="none">
                  <a:solidFill>
                    <a:srgbClr val="3F3F3F"/>
                  </a:solidFill>
                  <a:latin typeface="Courier New"/>
                  <a:ea typeface="Courier New"/>
                  <a:cs typeface="Courier New"/>
                  <a:sym typeface="Courier New"/>
                </a:rPr>
                <a:t>  _proto_:</a:t>
              </a:r>
              <a:endParaRPr/>
            </a:p>
            <a:p>
              <a:pPr marL="0" marR="0" lvl="0" indent="0" algn="just" rtl="0">
                <a:lnSpc>
                  <a:spcPct val="100000"/>
                </a:lnSpc>
                <a:spcBef>
                  <a:spcPts val="0"/>
                </a:spcBef>
                <a:spcAft>
                  <a:spcPts val="0"/>
                </a:spcAft>
                <a:buClr>
                  <a:srgbClr val="000000"/>
                </a:buClr>
                <a:buSzPts val="2000"/>
                <a:buFont typeface="Arial"/>
                <a:buNone/>
              </a:pPr>
              <a:r>
                <a:rPr lang="en-US" sz="1600" b="0" i="1" u="none" strike="noStrike" cap="none">
                  <a:solidFill>
                    <a:srgbClr val="3F3F3F"/>
                  </a:solidFill>
                  <a:latin typeface="Courier New"/>
                  <a:ea typeface="Courier New"/>
                  <a:cs typeface="Courier New"/>
                  <a:sym typeface="Courier New"/>
                </a:rPr>
                <a:t>const: class User</a:t>
              </a:r>
              <a:endParaRPr/>
            </a:p>
            <a:p>
              <a:pPr marL="0" marR="0" lvl="0" indent="0" algn="just" rtl="0">
                <a:lnSpc>
                  <a:spcPct val="100000"/>
                </a:lnSpc>
                <a:spcBef>
                  <a:spcPts val="0"/>
                </a:spcBef>
                <a:spcAft>
                  <a:spcPts val="0"/>
                </a:spcAft>
                <a:buClr>
                  <a:srgbClr val="000000"/>
                </a:buClr>
                <a:buSzPts val="2000"/>
                <a:buFont typeface="Arial"/>
                <a:buNone/>
              </a:pPr>
              <a:r>
                <a:rPr lang="en-US" sz="1600" b="0" i="1" u="none" strike="noStrike" cap="none">
                  <a:solidFill>
                    <a:srgbClr val="3F3F3F"/>
                  </a:solidFill>
                  <a:latin typeface="Courier New"/>
                  <a:ea typeface="Courier New"/>
                  <a:cs typeface="Courier New"/>
                  <a:sym typeface="Courier New"/>
                </a:rPr>
                <a:t>print: f print</a:t>
              </a:r>
              <a:endParaRPr/>
            </a:p>
            <a:p>
              <a:pPr marL="0" marR="0" lvl="0" indent="0" algn="just" rtl="0">
                <a:lnSpc>
                  <a:spcPct val="100000"/>
                </a:lnSpc>
                <a:spcBef>
                  <a:spcPts val="0"/>
                </a:spcBef>
                <a:spcAft>
                  <a:spcPts val="0"/>
                </a:spcAft>
                <a:buClr>
                  <a:srgbClr val="000000"/>
                </a:buClr>
                <a:buSzPts val="2000"/>
                <a:buFont typeface="Arial"/>
                <a:buNone/>
              </a:pPr>
              <a:r>
                <a:rPr lang="en-US" sz="1600" b="0" i="1" u="none" strike="noStrike" cap="none">
                  <a:solidFill>
                    <a:srgbClr val="3F3F3F"/>
                  </a:solidFill>
                  <a:latin typeface="Courier New"/>
                  <a:ea typeface="Courier New"/>
                  <a:cs typeface="Courier New"/>
                  <a:sym typeface="Courier New"/>
                </a:rPr>
                <a:t>_proto_: Object</a:t>
              </a:r>
              <a:endParaRPr/>
            </a:p>
          </p:txBody>
        </p:sp>
        <p:sp>
          <p:nvSpPr>
            <p:cNvPr id="1440" name="Google Shape;1440;p185"/>
            <p:cNvSpPr/>
            <p:nvPr/>
          </p:nvSpPr>
          <p:spPr>
            <a:xfrm>
              <a:off x="2000816" y="6968963"/>
              <a:ext cx="6127182" cy="133365"/>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4592C523-B948-B8B6-121D-4BC54E47CFD6}"/>
              </a:ext>
            </a:extLst>
          </p:cNvPr>
          <p:cNvSpPr/>
          <p:nvPr/>
        </p:nvSpPr>
        <p:spPr>
          <a:xfrm>
            <a:off x="5994400" y="816324"/>
            <a:ext cx="4278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6F14A3DF-BED0-332D-369A-5572A0A65BEA}"/>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Every object has a prototype and the prototype of an object is also an object, creating a nesting </a:t>
            </a:r>
            <a:br>
              <a:rPr lang="en-US">
                <a:solidFill>
                  <a:srgbClr val="404040"/>
                </a:solidFill>
                <a:latin typeface="Open Sans" pitchFamily="2" charset="0"/>
              </a:rPr>
            </a:br>
            <a:r>
              <a:rPr lang="en-US">
                <a:solidFill>
                  <a:srgbClr val="404040"/>
                </a:solidFill>
                <a:latin typeface="Open Sans" pitchFamily="2" charset="0"/>
              </a:rPr>
              <a:t>of prototypes.</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5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Prototype Chaining</a:t>
            </a:r>
            <a:endParaRPr/>
          </a:p>
        </p:txBody>
      </p:sp>
      <p:grpSp>
        <p:nvGrpSpPr>
          <p:cNvPr id="1447" name="Google Shape;1447;p50"/>
          <p:cNvGrpSpPr/>
          <p:nvPr/>
        </p:nvGrpSpPr>
        <p:grpSpPr>
          <a:xfrm>
            <a:off x="3010186" y="1819612"/>
            <a:ext cx="10235628" cy="5504777"/>
            <a:chOff x="2042809" y="1537095"/>
            <a:chExt cx="12229289" cy="6870076"/>
          </a:xfrm>
        </p:grpSpPr>
        <p:sp>
          <p:nvSpPr>
            <p:cNvPr id="1448" name="Google Shape;1448;p50"/>
            <p:cNvSpPr/>
            <p:nvPr/>
          </p:nvSpPr>
          <p:spPr>
            <a:xfrm>
              <a:off x="7451385" y="5924004"/>
              <a:ext cx="4244354" cy="1984297"/>
            </a:xfrm>
            <a:prstGeom prst="roundRect">
              <a:avLst>
                <a:gd name="adj" fmla="val 16667"/>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49" name="Google Shape;1449;p50"/>
            <p:cNvSpPr/>
            <p:nvPr/>
          </p:nvSpPr>
          <p:spPr>
            <a:xfrm>
              <a:off x="10027744" y="2142975"/>
              <a:ext cx="4244354" cy="1984297"/>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50" name="Google Shape;1450;p50"/>
            <p:cNvSpPr/>
            <p:nvPr/>
          </p:nvSpPr>
          <p:spPr>
            <a:xfrm>
              <a:off x="2042809" y="2142975"/>
              <a:ext cx="4244354" cy="1984297"/>
            </a:xfrm>
            <a:prstGeom prst="roundRect">
              <a:avLst>
                <a:gd name="adj" fmla="val 16667"/>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Arial"/>
                <a:ea typeface="Arial"/>
                <a:cs typeface="Arial"/>
                <a:sym typeface="Arial"/>
              </a:endParaRPr>
            </a:p>
          </p:txBody>
        </p:sp>
        <p:grpSp>
          <p:nvGrpSpPr>
            <p:cNvPr id="1451" name="Google Shape;1451;p50"/>
            <p:cNvGrpSpPr/>
            <p:nvPr/>
          </p:nvGrpSpPr>
          <p:grpSpPr>
            <a:xfrm>
              <a:off x="2411120" y="1537095"/>
              <a:ext cx="11433758" cy="6870076"/>
              <a:chOff x="2411121" y="1712745"/>
              <a:chExt cx="11433758" cy="6870076"/>
            </a:xfrm>
          </p:grpSpPr>
          <p:sp>
            <p:nvSpPr>
              <p:cNvPr id="1452" name="Google Shape;1452;p50"/>
              <p:cNvSpPr/>
              <p:nvPr/>
            </p:nvSpPr>
            <p:spPr>
              <a:xfrm>
                <a:off x="2411121" y="1784174"/>
                <a:ext cx="3507731" cy="47506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Function constructor</a:t>
                </a:r>
                <a:endParaRPr sz="2200" b="0" i="0" u="none" strike="noStrike" cap="none">
                  <a:solidFill>
                    <a:srgbClr val="3F3F3F"/>
                  </a:solidFill>
                  <a:latin typeface="Open Sans"/>
                  <a:ea typeface="Open Sans"/>
                  <a:cs typeface="Open Sans"/>
                  <a:sym typeface="Open Sans"/>
                </a:endParaRPr>
              </a:p>
            </p:txBody>
          </p:sp>
          <p:sp>
            <p:nvSpPr>
              <p:cNvPr id="1453" name="Google Shape;1453;p50"/>
              <p:cNvSpPr/>
              <p:nvPr/>
            </p:nvSpPr>
            <p:spPr>
              <a:xfrm>
                <a:off x="10337148" y="1712745"/>
                <a:ext cx="3507731" cy="4750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Prototype object</a:t>
                </a:r>
                <a:endParaRPr sz="2200" b="0" i="0" u="none" strike="noStrike" cap="none">
                  <a:solidFill>
                    <a:srgbClr val="3F3F3F"/>
                  </a:solidFill>
                  <a:latin typeface="Open Sans"/>
                  <a:ea typeface="Open Sans"/>
                  <a:cs typeface="Open Sans"/>
                  <a:sym typeface="Open Sans"/>
                </a:endParaRPr>
              </a:p>
            </p:txBody>
          </p:sp>
          <p:sp>
            <p:nvSpPr>
              <p:cNvPr id="1454" name="Google Shape;1454;p50"/>
              <p:cNvSpPr/>
              <p:nvPr/>
            </p:nvSpPr>
            <p:spPr>
              <a:xfrm>
                <a:off x="7819697" y="8107760"/>
                <a:ext cx="3507731" cy="47506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Object_1 object</a:t>
                </a:r>
                <a:endParaRPr sz="2200" b="0" i="0" u="none" strike="noStrike" cap="none">
                  <a:solidFill>
                    <a:srgbClr val="3F3F3F"/>
                  </a:solidFill>
                  <a:latin typeface="Open Sans"/>
                  <a:ea typeface="Open Sans"/>
                  <a:cs typeface="Open Sans"/>
                  <a:sym typeface="Open Sans"/>
                </a:endParaRPr>
              </a:p>
            </p:txBody>
          </p:sp>
          <p:cxnSp>
            <p:nvCxnSpPr>
              <p:cNvPr id="1455" name="Google Shape;1455;p50"/>
              <p:cNvCxnSpPr/>
              <p:nvPr/>
            </p:nvCxnSpPr>
            <p:spPr>
              <a:xfrm rot="10800000" flipH="1">
                <a:off x="6309958" y="2996005"/>
                <a:ext cx="3635867" cy="23923"/>
              </a:xfrm>
              <a:prstGeom prst="straightConnector1">
                <a:avLst/>
              </a:prstGeom>
              <a:noFill/>
              <a:ln w="38100" cap="flat" cmpd="sng">
                <a:solidFill>
                  <a:srgbClr val="5597D3"/>
                </a:solidFill>
                <a:prstDash val="solid"/>
                <a:round/>
                <a:headEnd type="none" w="sm" len="sm"/>
                <a:tailEnd type="triangle" w="med" len="med"/>
              </a:ln>
            </p:spPr>
          </p:cxnSp>
          <p:cxnSp>
            <p:nvCxnSpPr>
              <p:cNvPr id="1456" name="Google Shape;1456;p50"/>
              <p:cNvCxnSpPr>
                <a:stCxn id="1455" idx="1"/>
              </p:cNvCxnSpPr>
              <p:nvPr/>
            </p:nvCxnSpPr>
            <p:spPr>
              <a:xfrm flipH="1">
                <a:off x="6349263" y="3456590"/>
                <a:ext cx="4420500" cy="52500"/>
              </a:xfrm>
              <a:prstGeom prst="straightConnector1">
                <a:avLst/>
              </a:prstGeom>
              <a:noFill/>
              <a:ln w="38100" cap="flat" cmpd="sng">
                <a:solidFill>
                  <a:srgbClr val="EB792A"/>
                </a:solidFill>
                <a:prstDash val="solid"/>
                <a:round/>
                <a:headEnd type="none" w="sm" len="sm"/>
                <a:tailEnd type="triangle" w="med" len="med"/>
              </a:ln>
            </p:spPr>
          </p:cxnSp>
          <p:cxnSp>
            <p:nvCxnSpPr>
              <p:cNvPr id="1457" name="Google Shape;1457;p50"/>
              <p:cNvCxnSpPr>
                <a:endCxn id="1449" idx="2"/>
              </p:cNvCxnSpPr>
              <p:nvPr/>
            </p:nvCxnSpPr>
            <p:spPr>
              <a:xfrm rot="10800000" flipH="1">
                <a:off x="9573522" y="4302922"/>
                <a:ext cx="2576400" cy="1730100"/>
              </a:xfrm>
              <a:prstGeom prst="bentConnector3">
                <a:avLst>
                  <a:gd name="adj1" fmla="val 39848"/>
                </a:avLst>
              </a:prstGeom>
              <a:noFill/>
              <a:ln w="38100" cap="flat" cmpd="sng">
                <a:solidFill>
                  <a:schemeClr val="accent6"/>
                </a:solidFill>
                <a:prstDash val="solid"/>
                <a:round/>
                <a:headEnd type="none" w="sm" len="sm"/>
                <a:tailEnd type="triangle" w="med" len="med"/>
              </a:ln>
            </p:spPr>
          </p:cxnSp>
        </p:grpSp>
        <p:sp>
          <p:nvSpPr>
            <p:cNvPr id="1458" name="Google Shape;1458;p50"/>
            <p:cNvSpPr/>
            <p:nvPr/>
          </p:nvSpPr>
          <p:spPr>
            <a:xfrm>
              <a:off x="2688126" y="2792264"/>
              <a:ext cx="2760317" cy="987775"/>
            </a:xfrm>
            <a:prstGeom prst="roundRect">
              <a:avLst>
                <a:gd name="adj"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Prototype property</a:t>
              </a:r>
              <a:endParaRPr/>
            </a:p>
          </p:txBody>
        </p:sp>
        <p:sp>
          <p:nvSpPr>
            <p:cNvPr id="1459" name="Google Shape;1459;p50"/>
            <p:cNvSpPr/>
            <p:nvPr/>
          </p:nvSpPr>
          <p:spPr>
            <a:xfrm>
              <a:off x="10769762" y="2846863"/>
              <a:ext cx="2760317" cy="868154"/>
            </a:xfrm>
            <a:prstGeom prst="roundRect">
              <a:avLst>
                <a:gd name="adj"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Prototype property</a:t>
              </a:r>
              <a:endParaRPr/>
            </a:p>
          </p:txBody>
        </p:sp>
        <p:sp>
          <p:nvSpPr>
            <p:cNvPr id="1460" name="Google Shape;1460;p50"/>
            <p:cNvSpPr/>
            <p:nvPr/>
          </p:nvSpPr>
          <p:spPr>
            <a:xfrm>
              <a:off x="8193403" y="6557731"/>
              <a:ext cx="2760317" cy="557138"/>
            </a:xfrm>
            <a:prstGeom prst="roundRect">
              <a:avLst>
                <a:gd name="adj"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_proto_</a:t>
              </a:r>
              <a:endParaRPr/>
            </a:p>
          </p:txBody>
        </p:sp>
      </p:grpSp>
      <p:sp>
        <p:nvSpPr>
          <p:cNvPr id="5" name="Brandline_LVC">
            <a:extLst>
              <a:ext uri="{FF2B5EF4-FFF2-40B4-BE49-F238E27FC236}">
                <a16:creationId xmlns:a16="http://schemas.microsoft.com/office/drawing/2014/main" id="{0AE8419F-5799-761C-2464-9828427C4267}"/>
              </a:ext>
            </a:extLst>
          </p:cNvPr>
          <p:cNvSpPr/>
          <p:nvPr/>
        </p:nvSpPr>
        <p:spPr>
          <a:xfrm>
            <a:off x="5994400" y="816324"/>
            <a:ext cx="4278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18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Prototype: Properties and Methods</a:t>
            </a:r>
            <a:endParaRPr/>
          </a:p>
        </p:txBody>
      </p:sp>
      <p:sp>
        <p:nvSpPr>
          <p:cNvPr id="1467" name="Google Shape;1467;p186"/>
          <p:cNvSpPr/>
          <p:nvPr/>
        </p:nvSpPr>
        <p:spPr>
          <a:xfrm>
            <a:off x="3558208" y="4508354"/>
            <a:ext cx="3299792" cy="791696"/>
          </a:xfrm>
          <a:prstGeom prst="roundRect">
            <a:avLst>
              <a:gd name="adj" fmla="val 16667"/>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constructor</a:t>
            </a:r>
            <a:endParaRPr/>
          </a:p>
        </p:txBody>
      </p:sp>
      <p:grpSp>
        <p:nvGrpSpPr>
          <p:cNvPr id="1468" name="Google Shape;1468;p186"/>
          <p:cNvGrpSpPr/>
          <p:nvPr/>
        </p:nvGrpSpPr>
        <p:grpSpPr>
          <a:xfrm>
            <a:off x="2432878" y="1715139"/>
            <a:ext cx="11390244" cy="5713722"/>
            <a:chOff x="3001617" y="3200400"/>
            <a:chExt cx="11390244" cy="5713722"/>
          </a:xfrm>
        </p:grpSpPr>
        <p:sp>
          <p:nvSpPr>
            <p:cNvPr id="1469" name="Google Shape;1469;p186"/>
            <p:cNvSpPr/>
            <p:nvPr/>
          </p:nvSpPr>
          <p:spPr>
            <a:xfrm>
              <a:off x="3001617" y="3200400"/>
              <a:ext cx="11390244" cy="5713722"/>
            </a:xfrm>
            <a:prstGeom prst="roundRect">
              <a:avLst>
                <a:gd name="adj" fmla="val 7621"/>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0" name="Google Shape;1470;p186"/>
            <p:cNvSpPr/>
            <p:nvPr/>
          </p:nvSpPr>
          <p:spPr>
            <a:xfrm>
              <a:off x="3558207" y="3534356"/>
              <a:ext cx="10376451" cy="687243"/>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Properties</a:t>
              </a:r>
              <a:endParaRPr/>
            </a:p>
          </p:txBody>
        </p:sp>
        <p:sp>
          <p:nvSpPr>
            <p:cNvPr id="1471" name="Google Shape;1471;p186"/>
            <p:cNvSpPr/>
            <p:nvPr/>
          </p:nvSpPr>
          <p:spPr>
            <a:xfrm>
              <a:off x="3558208" y="5582720"/>
              <a:ext cx="10376452" cy="687243"/>
            </a:xfrm>
            <a:prstGeom prst="roundRect">
              <a:avLst>
                <a:gd name="adj" fmla="val 16667"/>
              </a:avLst>
            </a:prstGeom>
            <a:solidFill>
              <a:srgbClr val="9799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Methods</a:t>
              </a:r>
              <a:endParaRPr/>
            </a:p>
          </p:txBody>
        </p:sp>
        <p:sp>
          <p:nvSpPr>
            <p:cNvPr id="1472" name="Google Shape;1472;p186"/>
            <p:cNvSpPr/>
            <p:nvPr/>
          </p:nvSpPr>
          <p:spPr>
            <a:xfrm>
              <a:off x="3558208" y="6481806"/>
              <a:ext cx="3299792" cy="791696"/>
            </a:xfrm>
            <a:prstGeom prst="roundRect">
              <a:avLst>
                <a:gd name="adj" fmla="val 16667"/>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hasOwnProperty()</a:t>
              </a:r>
              <a:endParaRPr sz="2200" b="0" i="0" u="none" strike="noStrike" cap="none">
                <a:solidFill>
                  <a:srgbClr val="3F3F3F"/>
                </a:solidFill>
                <a:latin typeface="Open Sans"/>
                <a:ea typeface="Open Sans"/>
                <a:cs typeface="Open Sans"/>
                <a:sym typeface="Open Sans"/>
              </a:endParaRPr>
            </a:p>
          </p:txBody>
        </p:sp>
        <p:sp>
          <p:nvSpPr>
            <p:cNvPr id="1473" name="Google Shape;1473;p186"/>
            <p:cNvSpPr/>
            <p:nvPr/>
          </p:nvSpPr>
          <p:spPr>
            <a:xfrm>
              <a:off x="7096538" y="6481806"/>
              <a:ext cx="3299792" cy="791696"/>
            </a:xfrm>
            <a:prstGeom prst="roundRect">
              <a:avLst>
                <a:gd name="adj" fmla="val 16667"/>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isPrototypeOf()</a:t>
              </a:r>
              <a:endParaRPr sz="2200" b="0" i="0" u="none" strike="noStrike" cap="none">
                <a:solidFill>
                  <a:srgbClr val="3F3F3F"/>
                </a:solidFill>
                <a:latin typeface="Open Sans"/>
                <a:ea typeface="Open Sans"/>
                <a:cs typeface="Open Sans"/>
                <a:sym typeface="Open Sans"/>
              </a:endParaRPr>
            </a:p>
          </p:txBody>
        </p:sp>
        <p:sp>
          <p:nvSpPr>
            <p:cNvPr id="1474" name="Google Shape;1474;p186"/>
            <p:cNvSpPr/>
            <p:nvPr/>
          </p:nvSpPr>
          <p:spPr>
            <a:xfrm>
              <a:off x="10634868" y="6481806"/>
              <a:ext cx="3299792" cy="791696"/>
            </a:xfrm>
            <a:prstGeom prst="roundRect">
              <a:avLst>
                <a:gd name="adj" fmla="val 16667"/>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toLocalString()</a:t>
              </a:r>
              <a:endParaRPr sz="2200" b="0" i="0" u="none" strike="noStrike" cap="none">
                <a:solidFill>
                  <a:srgbClr val="3F3F3F"/>
                </a:solidFill>
                <a:latin typeface="Open Sans"/>
                <a:ea typeface="Open Sans"/>
                <a:cs typeface="Open Sans"/>
                <a:sym typeface="Open Sans"/>
              </a:endParaRPr>
            </a:p>
          </p:txBody>
        </p:sp>
        <p:sp>
          <p:nvSpPr>
            <p:cNvPr id="1475" name="Google Shape;1475;p186"/>
            <p:cNvSpPr/>
            <p:nvPr/>
          </p:nvSpPr>
          <p:spPr>
            <a:xfrm>
              <a:off x="3558208" y="7556172"/>
              <a:ext cx="3299792" cy="791696"/>
            </a:xfrm>
            <a:prstGeom prst="roundRect">
              <a:avLst>
                <a:gd name="adj" fmla="val 16667"/>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3999"/>
                </a:lnSpc>
                <a:spcBef>
                  <a:spcPts val="0"/>
                </a:spcBef>
                <a:spcAft>
                  <a:spcPts val="0"/>
                </a:spcAft>
                <a:buNone/>
              </a:pPr>
              <a:r>
                <a:rPr lang="en-US" sz="2200" b="0" i="0" u="none" strike="noStrike" cap="none">
                  <a:solidFill>
                    <a:srgbClr val="3F3F3F"/>
                  </a:solidFill>
                  <a:latin typeface="Open Sans"/>
                  <a:ea typeface="Open Sans"/>
                  <a:cs typeface="Open Sans"/>
                  <a:sym typeface="Open Sans"/>
                </a:rPr>
                <a:t>toString()</a:t>
              </a:r>
              <a:endParaRPr sz="2200" b="0" i="0" u="none" strike="noStrike" cap="none">
                <a:solidFill>
                  <a:srgbClr val="3F3F3F"/>
                </a:solidFill>
                <a:latin typeface="Open Sans"/>
                <a:ea typeface="Open Sans"/>
                <a:cs typeface="Open Sans"/>
                <a:sym typeface="Open Sans"/>
              </a:endParaRPr>
            </a:p>
          </p:txBody>
        </p:sp>
        <p:sp>
          <p:nvSpPr>
            <p:cNvPr id="1476" name="Google Shape;1476;p186"/>
            <p:cNvSpPr/>
            <p:nvPr/>
          </p:nvSpPr>
          <p:spPr>
            <a:xfrm>
              <a:off x="7096538" y="7555456"/>
              <a:ext cx="3299792" cy="791696"/>
            </a:xfrm>
            <a:prstGeom prst="roundRect">
              <a:avLst>
                <a:gd name="adj" fmla="val 16667"/>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valueOf</a:t>
              </a:r>
              <a:endParaRPr sz="2200" b="0" i="0" u="none" strike="noStrike" cap="none">
                <a:solidFill>
                  <a:srgbClr val="3F3F3F"/>
                </a:solidFill>
                <a:latin typeface="Open Sans"/>
                <a:ea typeface="Open Sans"/>
                <a:cs typeface="Open Sans"/>
                <a:sym typeface="Open Sans"/>
              </a:endParaRPr>
            </a:p>
          </p:txBody>
        </p:sp>
        <p:sp>
          <p:nvSpPr>
            <p:cNvPr id="1477" name="Google Shape;1477;p186"/>
            <p:cNvSpPr/>
            <p:nvPr/>
          </p:nvSpPr>
          <p:spPr>
            <a:xfrm>
              <a:off x="3558208" y="4508354"/>
              <a:ext cx="3299792" cy="791696"/>
            </a:xfrm>
            <a:prstGeom prst="roundRect">
              <a:avLst>
                <a:gd name="adj" fmla="val 16667"/>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constructor</a:t>
              </a:r>
              <a:endParaRPr/>
            </a:p>
          </p:txBody>
        </p:sp>
        <p:sp>
          <p:nvSpPr>
            <p:cNvPr id="1478" name="Google Shape;1478;p186"/>
            <p:cNvSpPr/>
            <p:nvPr/>
          </p:nvSpPr>
          <p:spPr>
            <a:xfrm>
              <a:off x="7046843" y="4508354"/>
              <a:ext cx="3299792" cy="791696"/>
            </a:xfrm>
            <a:prstGeom prst="roundRect">
              <a:avLst>
                <a:gd name="adj" fmla="val 16667"/>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_proto_</a:t>
              </a:r>
              <a:endParaRPr/>
            </a:p>
          </p:txBody>
        </p:sp>
      </p:grpSp>
      <p:sp>
        <p:nvSpPr>
          <p:cNvPr id="1479" name="Google Shape;1479;p186"/>
          <p:cNvSpPr/>
          <p:nvPr/>
        </p:nvSpPr>
        <p:spPr>
          <a:xfrm>
            <a:off x="2452756" y="1280722"/>
            <a:ext cx="11390244" cy="84140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p>
        </p:txBody>
      </p:sp>
      <p:sp>
        <p:nvSpPr>
          <p:cNvPr id="5" name="Brandline_LVC">
            <a:extLst>
              <a:ext uri="{FF2B5EF4-FFF2-40B4-BE49-F238E27FC236}">
                <a16:creationId xmlns:a16="http://schemas.microsoft.com/office/drawing/2014/main" id="{CAB484FE-BA38-EED9-94BE-EBF53642F419}"/>
              </a:ext>
            </a:extLst>
          </p:cNvPr>
          <p:cNvSpPr/>
          <p:nvPr/>
        </p:nvSpPr>
        <p:spPr>
          <a:xfrm>
            <a:off x="4241800" y="816324"/>
            <a:ext cx="7784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a:t>
            </a:r>
            <a:r>
              <a:rPr lang="en-US"/>
              <a:t>demonstrate how to work with functions. </a:t>
            </a:r>
            <a:endParaRPr lang="en-US" b="0" i="0">
              <a:solidFill>
                <a:srgbClr val="374151"/>
              </a:solidFill>
              <a:effectLst/>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Working with Functions</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25468182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 JavaScript project in your IDE. </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Write a program in JavaScript to demonstrate how the function works, how to pass a function as an argument to the other function, and how to return a function to a function.</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31639087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a:t>
            </a:r>
            <a:r>
              <a:rPr lang="en-US"/>
              <a:t>demonstrate the use of functions and prototypes in JavaScript. </a:t>
            </a:r>
            <a:endParaRPr lang="en-US" b="0" i="0">
              <a:solidFill>
                <a:srgbClr val="374151"/>
              </a:solidFill>
              <a:effectLst/>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Functions and Prototyping</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18341725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 JavaScript project in your IDE. </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Write a program in JavaScript using prototypes of functions to display the employee information of an organization.</a:t>
            </a: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1389051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JavaScript and HTML</a:t>
            </a:r>
            <a:endParaRPr/>
          </a:p>
        </p:txBody>
      </p:sp>
      <p:grpSp>
        <p:nvGrpSpPr>
          <p:cNvPr id="479" name="Google Shape;479;p37"/>
          <p:cNvGrpSpPr/>
          <p:nvPr/>
        </p:nvGrpSpPr>
        <p:grpSpPr>
          <a:xfrm>
            <a:off x="4040419" y="3502095"/>
            <a:ext cx="8201162" cy="3442008"/>
            <a:chOff x="2137701" y="3823630"/>
            <a:chExt cx="8737917" cy="3946100"/>
          </a:xfrm>
        </p:grpSpPr>
        <p:sp>
          <p:nvSpPr>
            <p:cNvPr id="480" name="Google Shape;480;p37"/>
            <p:cNvSpPr/>
            <p:nvPr/>
          </p:nvSpPr>
          <p:spPr>
            <a:xfrm>
              <a:off x="2137701" y="4421372"/>
              <a:ext cx="8737917" cy="3230712"/>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1" name="Google Shape;481;p37"/>
            <p:cNvGrpSpPr/>
            <p:nvPr/>
          </p:nvGrpSpPr>
          <p:grpSpPr>
            <a:xfrm>
              <a:off x="2137701" y="3823630"/>
              <a:ext cx="8737917" cy="3946100"/>
              <a:chOff x="2137701" y="3823630"/>
              <a:chExt cx="8737917" cy="3946100"/>
            </a:xfrm>
          </p:grpSpPr>
          <p:sp>
            <p:nvSpPr>
              <p:cNvPr id="482" name="Google Shape;482;p37"/>
              <p:cNvSpPr/>
              <p:nvPr/>
            </p:nvSpPr>
            <p:spPr>
              <a:xfrm>
                <a:off x="2137701" y="3823630"/>
                <a:ext cx="8737917"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483" name="Google Shape;483;p37"/>
              <p:cNvSpPr/>
              <p:nvPr/>
            </p:nvSpPr>
            <p:spPr>
              <a:xfrm>
                <a:off x="2137701" y="7636230"/>
                <a:ext cx="8737917"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37"/>
              <p:cNvSpPr txBox="1"/>
              <p:nvPr/>
            </p:nvSpPr>
            <p:spPr>
              <a:xfrm>
                <a:off x="2263202" y="4596154"/>
                <a:ext cx="8612400" cy="230264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80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&lt;html&gt;</a:t>
                </a:r>
                <a:br>
                  <a:rPr lang="en-US" sz="1600" b="0" i="0" u="none" strike="noStrike" cap="none">
                    <a:solidFill>
                      <a:srgbClr val="000000"/>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&lt;body&gt;</a:t>
                </a:r>
                <a:br>
                  <a:rPr lang="en-US" sz="1600" b="0" i="0" u="none" strike="noStrike" cap="none">
                    <a:solidFill>
                      <a:srgbClr val="000000"/>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&lt;p id="p1"&gt;Hello World!&lt;/p&gt;</a:t>
                </a:r>
                <a:br>
                  <a:rPr lang="en-US" sz="1600" b="0" i="0" u="none" strike="noStrike" cap="none">
                    <a:solidFill>
                      <a:srgbClr val="000000"/>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&lt;script&gt;</a:t>
                </a:r>
                <a:br>
                  <a:rPr lang="en-US" sz="1600" b="0" i="0" u="none" strike="noStrike" cap="none">
                    <a:solidFill>
                      <a:srgbClr val="000000"/>
                    </a:solidFill>
                    <a:latin typeface="Courier New"/>
                    <a:ea typeface="Courier New"/>
                    <a:cs typeface="Courier New"/>
                    <a:sym typeface="Courier New"/>
                  </a:rPr>
                </a:br>
                <a:r>
                  <a:rPr lang="en-US" sz="1600" b="0" i="0" u="none" strike="noStrike" cap="none" err="1">
                    <a:solidFill>
                      <a:srgbClr val="3F3F3F"/>
                    </a:solidFill>
                    <a:latin typeface="Courier New"/>
                    <a:ea typeface="Courier New"/>
                    <a:cs typeface="Courier New"/>
                    <a:sym typeface="Courier New"/>
                  </a:rPr>
                  <a:t>document.getElementById</a:t>
                </a:r>
                <a:r>
                  <a:rPr lang="en-US" sz="1600" b="0" i="0" u="none" strike="noStrike" cap="none">
                    <a:solidFill>
                      <a:srgbClr val="3F3F3F"/>
                    </a:solidFill>
                    <a:latin typeface="Courier New"/>
                    <a:ea typeface="Courier New"/>
                    <a:cs typeface="Courier New"/>
                    <a:sym typeface="Courier New"/>
                  </a:rPr>
                  <a:t>("p1").</a:t>
                </a:r>
                <a:r>
                  <a:rPr lang="en-US" sz="1600" b="0" i="0" u="none" strike="noStrike" cap="none" err="1">
                    <a:solidFill>
                      <a:srgbClr val="3F3F3F"/>
                    </a:solidFill>
                    <a:latin typeface="Courier New"/>
                    <a:ea typeface="Courier New"/>
                    <a:cs typeface="Courier New"/>
                    <a:sym typeface="Courier New"/>
                  </a:rPr>
                  <a:t>innerHTML</a:t>
                </a:r>
                <a:r>
                  <a:rPr lang="en-US" sz="1600" b="0" i="0" u="none" strike="noStrike" cap="none">
                    <a:solidFill>
                      <a:srgbClr val="3F3F3F"/>
                    </a:solidFill>
                    <a:latin typeface="Courier New"/>
                    <a:ea typeface="Courier New"/>
                    <a:cs typeface="Courier New"/>
                    <a:sym typeface="Courier New"/>
                  </a:rPr>
                  <a:t> = "New text!";</a:t>
                </a:r>
                <a:br>
                  <a:rPr lang="en-US" sz="1600" b="0" i="0" u="none" strike="noStrike" cap="none">
                    <a:solidFill>
                      <a:srgbClr val="000000"/>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&lt;/script&gt;</a:t>
                </a:r>
                <a:br>
                  <a:rPr lang="en-US" sz="1600" b="0" i="0" u="none" strike="noStrike" cap="none">
                    <a:solidFill>
                      <a:srgbClr val="000000"/>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&lt;/body&gt;</a:t>
                </a:r>
                <a:br>
                  <a:rPr lang="en-US" sz="1600" b="0" i="0" u="none" strike="noStrike" cap="none">
                    <a:solidFill>
                      <a:srgbClr val="000000"/>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&lt;/html&gt;</a:t>
                </a:r>
                <a:endParaRPr sz="1600" b="0" i="0" u="none" strike="noStrike" cap="none">
                  <a:solidFill>
                    <a:srgbClr val="3F3F3F"/>
                  </a:solidFill>
                  <a:latin typeface="Courier New"/>
                  <a:ea typeface="Courier New"/>
                  <a:cs typeface="Courier New"/>
                  <a:sym typeface="Courier New"/>
                </a:endParaRPr>
              </a:p>
            </p:txBody>
          </p:sp>
        </p:grpSp>
      </p:grpSp>
      <p:sp>
        <p:nvSpPr>
          <p:cNvPr id="5" name="Brandline_LVC">
            <a:extLst>
              <a:ext uri="{FF2B5EF4-FFF2-40B4-BE49-F238E27FC236}">
                <a16:creationId xmlns:a16="http://schemas.microsoft.com/office/drawing/2014/main" id="{C8136DA1-5EAA-C703-A9B3-E83E8AE4A7DA}"/>
              </a:ext>
            </a:extLst>
          </p:cNvPr>
          <p:cNvSpPr/>
          <p:nvPr/>
        </p:nvSpPr>
        <p:spPr>
          <a:xfrm>
            <a:off x="5854700" y="816324"/>
            <a:ext cx="4558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0BBD6923-3E3A-39A9-AE7F-C70A67F79459}"/>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a:t>
            </a:r>
            <a:r>
              <a:rPr lang="en-US" b="1" err="1">
                <a:solidFill>
                  <a:srgbClr val="404040"/>
                </a:solidFill>
                <a:latin typeface="Open Sans" pitchFamily="2" charset="0"/>
              </a:rPr>
              <a:t>innerHTML</a:t>
            </a:r>
            <a:r>
              <a:rPr lang="en-US">
                <a:solidFill>
                  <a:srgbClr val="404040"/>
                </a:solidFill>
                <a:latin typeface="Open Sans" pitchFamily="2" charset="0"/>
              </a:rPr>
              <a:t> property is the simplest way to change the content of an HTML element.</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lstStyle/>
          <a:p>
            <a:r>
              <a:rPr lang="en-US"/>
              <a:t> Understanding AI Coding Assistants</a:t>
            </a:r>
          </a:p>
        </p:txBody>
      </p:sp>
    </p:spTree>
    <p:custDataLst>
      <p:tags r:id="rId1"/>
    </p:custDataLst>
    <p:extLst>
      <p:ext uri="{BB962C8B-B14F-4D97-AF65-F5344CB8AC3E}">
        <p14:creationId xmlns:p14="http://schemas.microsoft.com/office/powerpoint/2010/main" val="16205067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lstStyle/>
          <a:p>
            <a:r>
              <a:rPr lang="en-US"/>
              <a:t>Introduction to AI Coding Assistant Tools</a:t>
            </a:r>
          </a:p>
        </p:txBody>
      </p:sp>
      <p:sp>
        <p:nvSpPr>
          <p:cNvPr id="11" name="RR_Box">
            <a:extLst>
              <a:ext uri="{FF2B5EF4-FFF2-40B4-BE49-F238E27FC236}">
                <a16:creationId xmlns:a16="http://schemas.microsoft.com/office/drawing/2014/main" id="{F5A06C46-D24D-BDC4-CB52-F41447728893}"/>
              </a:ext>
            </a:extLst>
          </p:cNvPr>
          <p:cNvSpPr/>
          <p:nvPr/>
        </p:nvSpPr>
        <p:spPr>
          <a:xfrm>
            <a:off x="2012183" y="7274791"/>
            <a:ext cx="12231634" cy="913245"/>
          </a:xfrm>
          <a:prstGeom prst="roundRect">
            <a:avLst/>
          </a:prstGeom>
          <a:solidFill>
            <a:srgbClr val="A6D3D8"/>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They can be integrated into Integrated Development Environments (IDEs), standalone applications, and browser extensions.</a:t>
            </a:r>
            <a:endParaRPr lang="en-IN" sz="2200" dirty="0">
              <a:solidFill>
                <a:schemeClr val="tx1">
                  <a:lumMod val="75000"/>
                  <a:lumOff val="25000"/>
                </a:schemeClr>
              </a:solidFill>
            </a:endParaRPr>
          </a:p>
        </p:txBody>
      </p:sp>
      <p:sp>
        <p:nvSpPr>
          <p:cNvPr id="3" name="Brandline_LVC">
            <a:extLst>
              <a:ext uri="{FF2B5EF4-FFF2-40B4-BE49-F238E27FC236}">
                <a16:creationId xmlns:a16="http://schemas.microsoft.com/office/drawing/2014/main" id="{9B88E7FD-2E61-83FB-8B6A-F805F6DCCA39}"/>
              </a:ext>
            </a:extLst>
          </p:cNvPr>
          <p:cNvSpPr/>
          <p:nvPr/>
        </p:nvSpPr>
        <p:spPr>
          <a:xfrm>
            <a:off x="3606800" y="816324"/>
            <a:ext cx="9036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cartoon of a robot holding a tablet&#10;&#10;Description automatically generated">
            <a:extLst>
              <a:ext uri="{FF2B5EF4-FFF2-40B4-BE49-F238E27FC236}">
                <a16:creationId xmlns:a16="http://schemas.microsoft.com/office/drawing/2014/main" id="{66BFD271-2780-291E-8B22-4DBDCE8AC2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020" y="2987592"/>
            <a:ext cx="4831960" cy="3608696"/>
          </a:xfrm>
          <a:prstGeom prst="rect">
            <a:avLst/>
          </a:prstGeom>
        </p:spPr>
      </p:pic>
      <p:sp>
        <p:nvSpPr>
          <p:cNvPr id="2" name="Text Placeholder 4">
            <a:extLst>
              <a:ext uri="{FF2B5EF4-FFF2-40B4-BE49-F238E27FC236}">
                <a16:creationId xmlns:a16="http://schemas.microsoft.com/office/drawing/2014/main" id="{4A2628AB-E416-0DE7-4863-1E95F774D678}"/>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AI coding assistants use artificial intelligence and machine learning to aid in software development by providing real-time suggestions, code snippets, error detection, and documentation.</a:t>
            </a:r>
          </a:p>
        </p:txBody>
      </p:sp>
    </p:spTree>
    <p:custDataLst>
      <p:tags r:id="rId1"/>
    </p:custDataLst>
    <p:extLst>
      <p:ext uri="{BB962C8B-B14F-4D97-AF65-F5344CB8AC3E}">
        <p14:creationId xmlns:p14="http://schemas.microsoft.com/office/powerpoint/2010/main" val="15040374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11A6F-C0D8-7610-C25D-79C63F2B5163}"/>
              </a:ext>
            </a:extLst>
          </p:cNvPr>
          <p:cNvSpPr>
            <a:spLocks noGrp="1"/>
          </p:cNvSpPr>
          <p:nvPr>
            <p:ph type="title"/>
          </p:nvPr>
        </p:nvSpPr>
        <p:spPr/>
        <p:txBody>
          <a:bodyPr/>
          <a:lstStyle/>
          <a:p>
            <a:r>
              <a:rPr lang="en-IN"/>
              <a:t>Evolution of Coding Assistant Tools</a:t>
            </a:r>
          </a:p>
        </p:txBody>
      </p:sp>
      <p:sp>
        <p:nvSpPr>
          <p:cNvPr id="6" name="Brandline_LVC">
            <a:extLst>
              <a:ext uri="{FF2B5EF4-FFF2-40B4-BE49-F238E27FC236}">
                <a16:creationId xmlns:a16="http://schemas.microsoft.com/office/drawing/2014/main" id="{65E5C3C0-A471-A272-A6C6-DD5A27921F8A}"/>
              </a:ext>
            </a:extLst>
          </p:cNvPr>
          <p:cNvSpPr/>
          <p:nvPr/>
        </p:nvSpPr>
        <p:spPr>
          <a:xfrm>
            <a:off x="4267200" y="816324"/>
            <a:ext cx="7739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CAE36809-2347-0016-49B7-B6336BF9C4E6}"/>
              </a:ext>
            </a:extLst>
          </p:cNvPr>
          <p:cNvGrpSpPr/>
          <p:nvPr/>
        </p:nvGrpSpPr>
        <p:grpSpPr>
          <a:xfrm>
            <a:off x="1194725" y="3353621"/>
            <a:ext cx="13823011" cy="4443492"/>
            <a:chOff x="646261" y="3753671"/>
            <a:chExt cx="14384277" cy="4443492"/>
          </a:xfrm>
        </p:grpSpPr>
        <p:sp>
          <p:nvSpPr>
            <p:cNvPr id="37" name="Google Shape;331;p12">
              <a:extLst>
                <a:ext uri="{FF2B5EF4-FFF2-40B4-BE49-F238E27FC236}">
                  <a16:creationId xmlns:a16="http://schemas.microsoft.com/office/drawing/2014/main" id="{C9CAC5E2-B742-1184-E1C6-8C26E7182CF0}"/>
                </a:ext>
              </a:extLst>
            </p:cNvPr>
            <p:cNvSpPr txBox="1"/>
            <p:nvPr/>
          </p:nvSpPr>
          <p:spPr>
            <a:xfrm>
              <a:off x="646261" y="3798222"/>
              <a:ext cx="4996030" cy="1723508"/>
            </a:xfrm>
            <a:prstGeom prst="rect">
              <a:avLst/>
            </a:prstGeom>
            <a:noFill/>
            <a:ln>
              <a:noFill/>
            </a:ln>
          </p:spPr>
          <p:txBody>
            <a:bodyPr spcFirstLastPara="1" wrap="square" lIns="91425" tIns="45700" rIns="91425" bIns="45700" anchor="t" anchorCtr="0">
              <a:spAutoFit/>
            </a:bodyPr>
            <a:lstStyle/>
            <a:p>
              <a:pPr lvl="0" algn="ctr"/>
              <a:r>
                <a:rPr lang="en-US" sz="2200" b="1">
                  <a:solidFill>
                    <a:schemeClr val="tx1">
                      <a:lumMod val="75000"/>
                      <a:lumOff val="25000"/>
                    </a:schemeClr>
                  </a:solidFill>
                  <a:ea typeface="Calibri"/>
                  <a:cs typeface="Calibri"/>
                  <a:sym typeface="Calibri"/>
                </a:rPr>
                <a:t>Early stages</a:t>
              </a:r>
            </a:p>
            <a:p>
              <a:pPr lvl="0" algn="ctr"/>
              <a:r>
                <a:rPr lang="en-US" sz="2200">
                  <a:solidFill>
                    <a:schemeClr val="tx1">
                      <a:lumMod val="75000"/>
                      <a:lumOff val="25000"/>
                    </a:schemeClr>
                  </a:solidFill>
                </a:rPr>
                <a:t>Basic code completion tools based on simple pattern matching and token analysis</a:t>
              </a:r>
            </a:p>
            <a:p>
              <a:pPr lvl="0" algn="ctr"/>
              <a:endParaRPr>
                <a:solidFill>
                  <a:schemeClr val="tx1">
                    <a:lumMod val="75000"/>
                    <a:lumOff val="25000"/>
                  </a:schemeClr>
                </a:solidFill>
              </a:endParaRPr>
            </a:p>
          </p:txBody>
        </p:sp>
        <p:sp>
          <p:nvSpPr>
            <p:cNvPr id="40" name="Google Shape;334;p12">
              <a:extLst>
                <a:ext uri="{FF2B5EF4-FFF2-40B4-BE49-F238E27FC236}">
                  <a16:creationId xmlns:a16="http://schemas.microsoft.com/office/drawing/2014/main" id="{F3E60EA3-3592-9729-1A2B-0F2E9F0750A8}"/>
                </a:ext>
              </a:extLst>
            </p:cNvPr>
            <p:cNvSpPr txBox="1"/>
            <p:nvPr/>
          </p:nvSpPr>
          <p:spPr>
            <a:xfrm>
              <a:off x="5761972" y="6412099"/>
              <a:ext cx="4218535" cy="17850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a:solidFill>
                    <a:schemeClr val="tx1">
                      <a:lumMod val="75000"/>
                      <a:lumOff val="25000"/>
                    </a:schemeClr>
                  </a:solidFill>
                  <a:ea typeface="Calibri"/>
                  <a:cs typeface="Calibri"/>
                  <a:sym typeface="Calibri"/>
                </a:rPr>
                <a:t>Rise of intelligent assistants</a:t>
              </a:r>
            </a:p>
            <a:p>
              <a:pPr marL="0" marR="0" lvl="0" indent="0" algn="ctr" rtl="0">
                <a:spcBef>
                  <a:spcPts val="0"/>
                </a:spcBef>
                <a:spcAft>
                  <a:spcPts val="0"/>
                </a:spcAft>
                <a:buNone/>
              </a:pPr>
              <a:r>
                <a:rPr lang="en-US" sz="2200">
                  <a:solidFill>
                    <a:schemeClr val="tx1">
                      <a:lumMod val="75000"/>
                      <a:lumOff val="25000"/>
                    </a:schemeClr>
                  </a:solidFill>
                  <a:ea typeface="Calibri"/>
                  <a:cs typeface="Calibri"/>
                  <a:sym typeface="Calibri"/>
                </a:rPr>
                <a:t>Context-aware code completion tools, machine learning integration, and semantic code analysis</a:t>
              </a:r>
            </a:p>
          </p:txBody>
        </p:sp>
        <p:sp>
          <p:nvSpPr>
            <p:cNvPr id="43" name="Google Shape;337;p12">
              <a:extLst>
                <a:ext uri="{FF2B5EF4-FFF2-40B4-BE49-F238E27FC236}">
                  <a16:creationId xmlns:a16="http://schemas.microsoft.com/office/drawing/2014/main" id="{3F4E25F8-BAB2-F3DB-C50B-F8F7CAD6E3AD}"/>
                </a:ext>
              </a:extLst>
            </p:cNvPr>
            <p:cNvSpPr txBox="1"/>
            <p:nvPr/>
          </p:nvSpPr>
          <p:spPr>
            <a:xfrm>
              <a:off x="10812005" y="3753671"/>
              <a:ext cx="4218533" cy="17850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1">
                  <a:solidFill>
                    <a:schemeClr val="tx1">
                      <a:lumMod val="75000"/>
                      <a:lumOff val="25000"/>
                    </a:schemeClr>
                  </a:solidFill>
                  <a:ea typeface="Calibri"/>
                  <a:cs typeface="Calibri"/>
                  <a:sym typeface="Calibri"/>
                </a:rPr>
                <a:t>Deep learning revolution</a:t>
              </a:r>
            </a:p>
            <a:p>
              <a:pPr marL="0" marR="0" lvl="0" indent="0" algn="ctr" rtl="0">
                <a:spcBef>
                  <a:spcPts val="0"/>
                </a:spcBef>
                <a:spcAft>
                  <a:spcPts val="0"/>
                </a:spcAft>
                <a:buNone/>
              </a:pPr>
              <a:r>
                <a:rPr lang="en-US" sz="2200">
                  <a:solidFill>
                    <a:schemeClr val="tx1">
                      <a:lumMod val="75000"/>
                      <a:lumOff val="25000"/>
                    </a:schemeClr>
                  </a:solidFill>
                  <a:ea typeface="Calibri"/>
                  <a:cs typeface="Calibri"/>
                  <a:sym typeface="Calibri"/>
                </a:rPr>
                <a:t>Tools integrated with deep learning models, language models, and NLP</a:t>
              </a:r>
            </a:p>
            <a:p>
              <a:pPr marL="0" marR="0" lvl="0" indent="0" algn="ctr" rtl="0">
                <a:spcBef>
                  <a:spcPts val="0"/>
                </a:spcBef>
                <a:spcAft>
                  <a:spcPts val="0"/>
                </a:spcAft>
                <a:buNone/>
              </a:pPr>
              <a:endParaRPr sz="2200">
                <a:solidFill>
                  <a:schemeClr val="tx1">
                    <a:lumMod val="75000"/>
                    <a:lumOff val="25000"/>
                  </a:schemeClr>
                </a:solidFill>
                <a:ea typeface="Calibri"/>
                <a:cs typeface="Calibri"/>
                <a:sym typeface="Calibri"/>
              </a:endParaRPr>
            </a:p>
          </p:txBody>
        </p:sp>
        <p:grpSp>
          <p:nvGrpSpPr>
            <p:cNvPr id="16" name="Group 15">
              <a:extLst>
                <a:ext uri="{FF2B5EF4-FFF2-40B4-BE49-F238E27FC236}">
                  <a16:creationId xmlns:a16="http://schemas.microsoft.com/office/drawing/2014/main" id="{EFE11CEE-35A4-46C0-3920-10A75E88A0FC}"/>
                </a:ext>
              </a:extLst>
            </p:cNvPr>
            <p:cNvGrpSpPr/>
            <p:nvPr/>
          </p:nvGrpSpPr>
          <p:grpSpPr>
            <a:xfrm>
              <a:off x="2903489" y="5299248"/>
              <a:ext cx="10258565" cy="1106746"/>
              <a:chOff x="2903489" y="4413878"/>
              <a:chExt cx="10258565" cy="1106746"/>
            </a:xfrm>
          </p:grpSpPr>
          <p:cxnSp>
            <p:nvCxnSpPr>
              <p:cNvPr id="21" name="Google Shape;328;p12">
                <a:extLst>
                  <a:ext uri="{FF2B5EF4-FFF2-40B4-BE49-F238E27FC236}">
                    <a16:creationId xmlns:a16="http://schemas.microsoft.com/office/drawing/2014/main" id="{77060BAA-A08E-D9CC-1B14-A7069D1AF36E}"/>
                  </a:ext>
                </a:extLst>
              </p:cNvPr>
              <p:cNvCxnSpPr>
                <a:cxnSpLocks/>
              </p:cNvCxnSpPr>
              <p:nvPr/>
            </p:nvCxnSpPr>
            <p:spPr>
              <a:xfrm>
                <a:off x="2979973" y="4989205"/>
                <a:ext cx="9762160" cy="0"/>
              </a:xfrm>
              <a:prstGeom prst="straightConnector1">
                <a:avLst/>
              </a:prstGeom>
              <a:noFill/>
              <a:ln w="9525" cap="flat" cmpd="sng">
                <a:solidFill>
                  <a:srgbClr val="BFBFBF"/>
                </a:solidFill>
                <a:prstDash val="solid"/>
                <a:round/>
                <a:headEnd type="none" w="sm" len="sm"/>
                <a:tailEnd type="none" w="sm" len="sm"/>
              </a:ln>
            </p:spPr>
          </p:cxnSp>
          <p:grpSp>
            <p:nvGrpSpPr>
              <p:cNvPr id="8" name="Group 7">
                <a:extLst>
                  <a:ext uri="{FF2B5EF4-FFF2-40B4-BE49-F238E27FC236}">
                    <a16:creationId xmlns:a16="http://schemas.microsoft.com/office/drawing/2014/main" id="{D4EA7C36-82BD-D877-0A7D-8C282374599F}"/>
                  </a:ext>
                </a:extLst>
              </p:cNvPr>
              <p:cNvGrpSpPr/>
              <p:nvPr/>
            </p:nvGrpSpPr>
            <p:grpSpPr>
              <a:xfrm>
                <a:off x="2903489" y="4426578"/>
                <a:ext cx="481576" cy="737831"/>
                <a:chOff x="3067543" y="4518928"/>
                <a:chExt cx="481576" cy="737831"/>
              </a:xfrm>
            </p:grpSpPr>
            <p:sp>
              <p:nvSpPr>
                <p:cNvPr id="35" name="Google Shape;329;p12">
                  <a:extLst>
                    <a:ext uri="{FF2B5EF4-FFF2-40B4-BE49-F238E27FC236}">
                      <a16:creationId xmlns:a16="http://schemas.microsoft.com/office/drawing/2014/main" id="{E85791F1-7436-1A4E-B302-641425199E9A}"/>
                    </a:ext>
                  </a:extLst>
                </p:cNvPr>
                <p:cNvSpPr/>
                <p:nvPr/>
              </p:nvSpPr>
              <p:spPr>
                <a:xfrm>
                  <a:off x="3137006" y="4914759"/>
                  <a:ext cx="342647" cy="342000"/>
                </a:xfrm>
                <a:prstGeom prst="ellipse">
                  <a:avLst/>
                </a:prstGeom>
                <a:solidFill>
                  <a:schemeClr val="lt2"/>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30;p12">
                  <a:extLst>
                    <a:ext uri="{FF2B5EF4-FFF2-40B4-BE49-F238E27FC236}">
                      <a16:creationId xmlns:a16="http://schemas.microsoft.com/office/drawing/2014/main" id="{DCCB31B8-A11C-3CD0-0062-3BECCE84221D}"/>
                    </a:ext>
                  </a:extLst>
                </p:cNvPr>
                <p:cNvSpPr/>
                <p:nvPr/>
              </p:nvSpPr>
              <p:spPr>
                <a:xfrm>
                  <a:off x="3067543" y="4518928"/>
                  <a:ext cx="481576" cy="251527"/>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0" name="Google Shape;329;p12">
                <a:extLst>
                  <a:ext uri="{FF2B5EF4-FFF2-40B4-BE49-F238E27FC236}">
                    <a16:creationId xmlns:a16="http://schemas.microsoft.com/office/drawing/2014/main" id="{B6A34766-2913-965A-107D-D112A645B1E8}"/>
                  </a:ext>
                </a:extLst>
              </p:cNvPr>
              <p:cNvSpPr/>
              <p:nvPr/>
            </p:nvSpPr>
            <p:spPr>
              <a:xfrm rot="10800000">
                <a:off x="7699916" y="4782793"/>
                <a:ext cx="342647" cy="342000"/>
              </a:xfrm>
              <a:prstGeom prst="ellipse">
                <a:avLst/>
              </a:prstGeom>
              <a:solidFill>
                <a:schemeClr val="lt2"/>
              </a:solidFill>
              <a:ln w="762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330;p12">
                <a:extLst>
                  <a:ext uri="{FF2B5EF4-FFF2-40B4-BE49-F238E27FC236}">
                    <a16:creationId xmlns:a16="http://schemas.microsoft.com/office/drawing/2014/main" id="{C744A665-8EA5-43A3-D8DA-99408F0BE506}"/>
                  </a:ext>
                </a:extLst>
              </p:cNvPr>
              <p:cNvSpPr/>
              <p:nvPr/>
            </p:nvSpPr>
            <p:spPr>
              <a:xfrm rot="10800000">
                <a:off x="7630452" y="5269097"/>
                <a:ext cx="481576" cy="251527"/>
              </a:xfrm>
              <a:prstGeom prst="triangle">
                <a:avLst>
                  <a:gd name="adj" fmla="val 50000"/>
                </a:avLst>
              </a:prstGeom>
              <a:solidFill>
                <a:srgbClr val="ED7D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 name="Group 11">
                <a:extLst>
                  <a:ext uri="{FF2B5EF4-FFF2-40B4-BE49-F238E27FC236}">
                    <a16:creationId xmlns:a16="http://schemas.microsoft.com/office/drawing/2014/main" id="{B2C44728-07B4-7DF7-AA8A-EA2BDEFB0B89}"/>
                  </a:ext>
                </a:extLst>
              </p:cNvPr>
              <p:cNvGrpSpPr/>
              <p:nvPr/>
            </p:nvGrpSpPr>
            <p:grpSpPr>
              <a:xfrm>
                <a:off x="12680478" y="4413878"/>
                <a:ext cx="481576" cy="737831"/>
                <a:chOff x="3494483" y="4518928"/>
                <a:chExt cx="481576" cy="737831"/>
              </a:xfrm>
            </p:grpSpPr>
            <p:sp>
              <p:nvSpPr>
                <p:cNvPr id="13" name="Google Shape;329;p12">
                  <a:extLst>
                    <a:ext uri="{FF2B5EF4-FFF2-40B4-BE49-F238E27FC236}">
                      <a16:creationId xmlns:a16="http://schemas.microsoft.com/office/drawing/2014/main" id="{EDA79F5F-6668-1E32-C384-ECDE5BBD758D}"/>
                    </a:ext>
                  </a:extLst>
                </p:cNvPr>
                <p:cNvSpPr/>
                <p:nvPr/>
              </p:nvSpPr>
              <p:spPr>
                <a:xfrm>
                  <a:off x="3563947" y="4914759"/>
                  <a:ext cx="342647" cy="342000"/>
                </a:xfrm>
                <a:prstGeom prst="ellipse">
                  <a:avLst/>
                </a:prstGeom>
                <a:solidFill>
                  <a:schemeClr val="lt2"/>
                </a:solidFill>
                <a:ln w="76200" cap="flat" cmpd="sng">
                  <a:solidFill>
                    <a:srgbClr val="93CF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330;p12">
                  <a:extLst>
                    <a:ext uri="{FF2B5EF4-FFF2-40B4-BE49-F238E27FC236}">
                      <a16:creationId xmlns:a16="http://schemas.microsoft.com/office/drawing/2014/main" id="{0031AA2F-9A8A-9DA4-EF5F-F43A9AD36410}"/>
                    </a:ext>
                  </a:extLst>
                </p:cNvPr>
                <p:cNvSpPr/>
                <p:nvPr/>
              </p:nvSpPr>
              <p:spPr>
                <a:xfrm>
                  <a:off x="3494483" y="4518928"/>
                  <a:ext cx="481576" cy="251527"/>
                </a:xfrm>
                <a:prstGeom prst="triangle">
                  <a:avLst>
                    <a:gd name="adj" fmla="val 50000"/>
                  </a:avLst>
                </a:prstGeom>
                <a:solidFill>
                  <a:srgbClr val="93CF9F"/>
                </a:solidFill>
                <a:ln>
                  <a:solidFill>
                    <a:srgbClr val="93CF9F"/>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sp>
        <p:nvSpPr>
          <p:cNvPr id="3" name="Text Placeholder 4">
            <a:extLst>
              <a:ext uri="{FF2B5EF4-FFF2-40B4-BE49-F238E27FC236}">
                <a16:creationId xmlns:a16="http://schemas.microsoft.com/office/drawing/2014/main" id="{E479B206-96D9-9EFC-15CC-3C6E8C305C19}"/>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The following shows the evolution of integrating AI coding assistants into the software </a:t>
            </a:r>
            <a:br>
              <a:rPr lang="en-US" dirty="0">
                <a:solidFill>
                  <a:srgbClr val="404040"/>
                </a:solidFill>
                <a:latin typeface="Open Sans" pitchFamily="2" charset="0"/>
              </a:rPr>
            </a:br>
            <a:r>
              <a:rPr lang="en-US" dirty="0">
                <a:solidFill>
                  <a:srgbClr val="404040"/>
                </a:solidFill>
                <a:latin typeface="Open Sans" pitchFamily="2" charset="0"/>
              </a:rPr>
              <a:t>development lifecycle:</a:t>
            </a:r>
          </a:p>
        </p:txBody>
      </p:sp>
    </p:spTree>
    <p:custDataLst>
      <p:tags r:id="rId1"/>
    </p:custDataLst>
    <p:extLst>
      <p:ext uri="{BB962C8B-B14F-4D97-AF65-F5344CB8AC3E}">
        <p14:creationId xmlns:p14="http://schemas.microsoft.com/office/powerpoint/2010/main" val="2332304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51EEB-E854-6800-5F34-D598E897716F}"/>
              </a:ext>
            </a:extLst>
          </p:cNvPr>
          <p:cNvSpPr>
            <a:spLocks noGrp="1"/>
          </p:cNvSpPr>
          <p:nvPr>
            <p:ph type="title"/>
          </p:nvPr>
        </p:nvSpPr>
        <p:spPr/>
        <p:txBody>
          <a:bodyPr/>
          <a:lstStyle/>
          <a:p>
            <a:r>
              <a:rPr lang="en-US"/>
              <a:t>Key Features and Benefits</a:t>
            </a:r>
            <a:endParaRPr lang="en-IN"/>
          </a:p>
        </p:txBody>
      </p:sp>
      <p:grpSp>
        <p:nvGrpSpPr>
          <p:cNvPr id="38" name="Group 37">
            <a:extLst>
              <a:ext uri="{FF2B5EF4-FFF2-40B4-BE49-F238E27FC236}">
                <a16:creationId xmlns:a16="http://schemas.microsoft.com/office/drawing/2014/main" id="{ABD5414C-474A-1847-8C70-A644C17AC912}"/>
              </a:ext>
            </a:extLst>
          </p:cNvPr>
          <p:cNvGrpSpPr/>
          <p:nvPr/>
        </p:nvGrpSpPr>
        <p:grpSpPr>
          <a:xfrm>
            <a:off x="1407885" y="2398760"/>
            <a:ext cx="13098785" cy="4831224"/>
            <a:chOff x="1320801" y="2398760"/>
            <a:chExt cx="13098785" cy="4831224"/>
          </a:xfrm>
        </p:grpSpPr>
        <p:sp>
          <p:nvSpPr>
            <p:cNvPr id="7" name="Freeform: Shape 6">
              <a:extLst>
                <a:ext uri="{FF2B5EF4-FFF2-40B4-BE49-F238E27FC236}">
                  <a16:creationId xmlns:a16="http://schemas.microsoft.com/office/drawing/2014/main" id="{E08FA87A-25C9-4671-A20A-81E4C021C190}"/>
                </a:ext>
              </a:extLst>
            </p:cNvPr>
            <p:cNvSpPr/>
            <p:nvPr/>
          </p:nvSpPr>
          <p:spPr>
            <a:xfrm>
              <a:off x="6071639" y="2398760"/>
              <a:ext cx="3944455" cy="3943940"/>
            </a:xfrm>
            <a:custGeom>
              <a:avLst/>
              <a:gdLst>
                <a:gd name="connsiteX0" fmla="*/ 1972228 w 3944455"/>
                <a:gd name="connsiteY0" fmla="*/ 3943941 h 3943940"/>
                <a:gd name="connsiteX1" fmla="*/ 577577 w 3944455"/>
                <a:gd name="connsiteY1" fmla="*/ 3366363 h 3943940"/>
                <a:gd name="connsiteX2" fmla="*/ 0 w 3944455"/>
                <a:gd name="connsiteY2" fmla="*/ 1971712 h 3943940"/>
                <a:gd name="connsiteX3" fmla="*/ 577577 w 3944455"/>
                <a:gd name="connsiteY3" fmla="*/ 577061 h 3943940"/>
                <a:gd name="connsiteX4" fmla="*/ 1972228 w 3944455"/>
                <a:gd name="connsiteY4" fmla="*/ 0 h 3943940"/>
                <a:gd name="connsiteX5" fmla="*/ 3366879 w 3944455"/>
                <a:gd name="connsiteY5" fmla="*/ 577577 h 3943940"/>
                <a:gd name="connsiteX6" fmla="*/ 3944456 w 3944455"/>
                <a:gd name="connsiteY6" fmla="*/ 1972228 h 3943940"/>
                <a:gd name="connsiteX7" fmla="*/ 3366879 w 3944455"/>
                <a:gd name="connsiteY7" fmla="*/ 3366879 h 3943940"/>
                <a:gd name="connsiteX8" fmla="*/ 1972228 w 3944455"/>
                <a:gd name="connsiteY8" fmla="*/ 3943941 h 3943940"/>
                <a:gd name="connsiteX9" fmla="*/ 1972228 w 3944455"/>
                <a:gd name="connsiteY9" fmla="*/ 58842 h 3943940"/>
                <a:gd name="connsiteX10" fmla="*/ 59358 w 3944455"/>
                <a:gd name="connsiteY10" fmla="*/ 1971712 h 3943940"/>
                <a:gd name="connsiteX11" fmla="*/ 1972228 w 3944455"/>
                <a:gd name="connsiteY11" fmla="*/ 3884583 h 3943940"/>
                <a:gd name="connsiteX12" fmla="*/ 3885098 w 3944455"/>
                <a:gd name="connsiteY12" fmla="*/ 1971712 h 3943940"/>
                <a:gd name="connsiteX13" fmla="*/ 1972228 w 3944455"/>
                <a:gd name="connsiteY13" fmla="*/ 58842 h 39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44455" h="3943940">
                  <a:moveTo>
                    <a:pt x="1972228" y="3943941"/>
                  </a:moveTo>
                  <a:cubicBezTo>
                    <a:pt x="1445234" y="3943941"/>
                    <a:pt x="950241" y="3739027"/>
                    <a:pt x="577577" y="3366363"/>
                  </a:cubicBezTo>
                  <a:cubicBezTo>
                    <a:pt x="204913" y="2993699"/>
                    <a:pt x="0" y="2498707"/>
                    <a:pt x="0" y="1971712"/>
                  </a:cubicBezTo>
                  <a:cubicBezTo>
                    <a:pt x="0" y="1444718"/>
                    <a:pt x="204913" y="949725"/>
                    <a:pt x="577577" y="577061"/>
                  </a:cubicBezTo>
                  <a:cubicBezTo>
                    <a:pt x="950241" y="204914"/>
                    <a:pt x="1445750" y="0"/>
                    <a:pt x="1972228" y="0"/>
                  </a:cubicBezTo>
                  <a:cubicBezTo>
                    <a:pt x="2498706" y="0"/>
                    <a:pt x="2994215" y="204914"/>
                    <a:pt x="3366879" y="577577"/>
                  </a:cubicBezTo>
                  <a:cubicBezTo>
                    <a:pt x="3739542" y="950241"/>
                    <a:pt x="3944456" y="1445234"/>
                    <a:pt x="3944456" y="1972228"/>
                  </a:cubicBezTo>
                  <a:cubicBezTo>
                    <a:pt x="3944456" y="2499223"/>
                    <a:pt x="3739542" y="2994215"/>
                    <a:pt x="3366879" y="3366879"/>
                  </a:cubicBezTo>
                  <a:cubicBezTo>
                    <a:pt x="2994215" y="3739027"/>
                    <a:pt x="2499222" y="3943941"/>
                    <a:pt x="1972228" y="3943941"/>
                  </a:cubicBezTo>
                  <a:close/>
                  <a:moveTo>
                    <a:pt x="1972228" y="58842"/>
                  </a:moveTo>
                  <a:cubicBezTo>
                    <a:pt x="917207" y="58842"/>
                    <a:pt x="59358" y="917207"/>
                    <a:pt x="59358" y="1971712"/>
                  </a:cubicBezTo>
                  <a:cubicBezTo>
                    <a:pt x="59358" y="3026217"/>
                    <a:pt x="917723" y="3884583"/>
                    <a:pt x="1972228" y="3884583"/>
                  </a:cubicBezTo>
                  <a:cubicBezTo>
                    <a:pt x="3026732" y="3884583"/>
                    <a:pt x="3885098" y="3026217"/>
                    <a:pt x="3885098" y="1971712"/>
                  </a:cubicBezTo>
                  <a:cubicBezTo>
                    <a:pt x="3885098" y="917207"/>
                    <a:pt x="3027248" y="58842"/>
                    <a:pt x="1972228" y="58842"/>
                  </a:cubicBezTo>
                  <a:close/>
                </a:path>
              </a:pathLst>
            </a:custGeom>
            <a:solidFill>
              <a:srgbClr val="003348"/>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nvGrpSpPr>
            <p:cNvPr id="8" name="Group 7">
              <a:extLst>
                <a:ext uri="{FF2B5EF4-FFF2-40B4-BE49-F238E27FC236}">
                  <a16:creationId xmlns:a16="http://schemas.microsoft.com/office/drawing/2014/main" id="{32B4D592-F77F-99FF-F45D-51566054F8F7}"/>
                </a:ext>
              </a:extLst>
            </p:cNvPr>
            <p:cNvGrpSpPr/>
            <p:nvPr/>
          </p:nvGrpSpPr>
          <p:grpSpPr>
            <a:xfrm>
              <a:off x="1945792" y="2505565"/>
              <a:ext cx="6068654" cy="4004900"/>
              <a:chOff x="1945792" y="2932989"/>
              <a:chExt cx="6068654" cy="4004900"/>
            </a:xfrm>
          </p:grpSpPr>
          <p:sp>
            <p:nvSpPr>
              <p:cNvPr id="9" name="TextBox 8">
                <a:extLst>
                  <a:ext uri="{FF2B5EF4-FFF2-40B4-BE49-F238E27FC236}">
                    <a16:creationId xmlns:a16="http://schemas.microsoft.com/office/drawing/2014/main" id="{573B0575-AA18-0249-E6EB-82BA93120272}"/>
                  </a:ext>
                </a:extLst>
              </p:cNvPr>
              <p:cNvSpPr txBox="1"/>
              <p:nvPr/>
            </p:nvSpPr>
            <p:spPr>
              <a:xfrm>
                <a:off x="1945792" y="2932989"/>
                <a:ext cx="2555098" cy="457176"/>
              </a:xfrm>
              <a:prstGeom prst="rect">
                <a:avLst/>
              </a:prstGeom>
              <a:noFill/>
            </p:spPr>
            <p:txBody>
              <a:bodyPr wrap="square">
                <a:spAutoFit/>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en-IN" sz="22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Code completion</a:t>
                </a:r>
              </a:p>
            </p:txBody>
          </p:sp>
          <p:sp>
            <p:nvSpPr>
              <p:cNvPr id="10" name="Freeform: Shape 9">
                <a:extLst>
                  <a:ext uri="{FF2B5EF4-FFF2-40B4-BE49-F238E27FC236}">
                    <a16:creationId xmlns:a16="http://schemas.microsoft.com/office/drawing/2014/main" id="{571CDDD5-1DB4-27DA-4FA0-CCFB8C6952CF}"/>
                  </a:ext>
                </a:extLst>
              </p:cNvPr>
              <p:cNvSpPr/>
              <p:nvPr/>
            </p:nvSpPr>
            <p:spPr>
              <a:xfrm>
                <a:off x="4497322" y="3108005"/>
                <a:ext cx="3517124" cy="3829884"/>
              </a:xfrm>
              <a:custGeom>
                <a:avLst/>
                <a:gdLst>
                  <a:gd name="connsiteX0" fmla="*/ 3517124 w 3517124"/>
                  <a:gd name="connsiteY0" fmla="*/ 3800449 h 3829884"/>
                  <a:gd name="connsiteX1" fmla="*/ 3517124 w 3517124"/>
                  <a:gd name="connsiteY1" fmla="*/ 3800449 h 3829884"/>
                  <a:gd name="connsiteX2" fmla="*/ 3486671 w 3517124"/>
                  <a:gd name="connsiteY2" fmla="*/ 3829870 h 3829884"/>
                  <a:gd name="connsiteX3" fmla="*/ 2032663 w 3517124"/>
                  <a:gd name="connsiteY3" fmla="*/ 3203774 h 3829884"/>
                  <a:gd name="connsiteX4" fmla="*/ 1405535 w 3517124"/>
                  <a:gd name="connsiteY4" fmla="*/ 1689892 h 3829884"/>
                  <a:gd name="connsiteX5" fmla="*/ 2096150 w 3517124"/>
                  <a:gd name="connsiteY5" fmla="*/ 114586 h 3829884"/>
                  <a:gd name="connsiteX6" fmla="*/ 163150 w 3517124"/>
                  <a:gd name="connsiteY6" fmla="*/ 114586 h 3829884"/>
                  <a:gd name="connsiteX7" fmla="*/ 81081 w 3517124"/>
                  <a:gd name="connsiteY7" fmla="*/ 169299 h 3829884"/>
                  <a:gd name="connsiteX8" fmla="*/ 45 w 3517124"/>
                  <a:gd name="connsiteY8" fmla="*/ 87230 h 3829884"/>
                  <a:gd name="connsiteX9" fmla="*/ 84694 w 3517124"/>
                  <a:gd name="connsiteY9" fmla="*/ 0 h 3829884"/>
                  <a:gd name="connsiteX10" fmla="*/ 163666 w 3517124"/>
                  <a:gd name="connsiteY10" fmla="*/ 54712 h 3829884"/>
                  <a:gd name="connsiteX11" fmla="*/ 2255126 w 3517124"/>
                  <a:gd name="connsiteY11" fmla="*/ 54712 h 3829884"/>
                  <a:gd name="connsiteX12" fmla="*/ 2194219 w 3517124"/>
                  <a:gd name="connsiteY12" fmla="*/ 106844 h 3829884"/>
                  <a:gd name="connsiteX13" fmla="*/ 1465409 w 3517124"/>
                  <a:gd name="connsiteY13" fmla="*/ 1688859 h 3829884"/>
                  <a:gd name="connsiteX14" fmla="*/ 3488736 w 3517124"/>
                  <a:gd name="connsiteY14" fmla="*/ 3769996 h 3829884"/>
                  <a:gd name="connsiteX15" fmla="*/ 3517124 w 3517124"/>
                  <a:gd name="connsiteY15" fmla="*/ 3800449 h 382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7124" h="3829884">
                    <a:moveTo>
                      <a:pt x="3517124" y="3800449"/>
                    </a:moveTo>
                    <a:lnTo>
                      <a:pt x="3517124" y="3800449"/>
                    </a:lnTo>
                    <a:cubicBezTo>
                      <a:pt x="3517124" y="3816966"/>
                      <a:pt x="3503705" y="3830386"/>
                      <a:pt x="3486671" y="3829870"/>
                    </a:cubicBezTo>
                    <a:cubicBezTo>
                      <a:pt x="2936966" y="3814902"/>
                      <a:pt x="2422876" y="3593987"/>
                      <a:pt x="2032663" y="3203774"/>
                    </a:cubicBezTo>
                    <a:cubicBezTo>
                      <a:pt x="1628514" y="2799625"/>
                      <a:pt x="1405535" y="2261791"/>
                      <a:pt x="1405535" y="1689892"/>
                    </a:cubicBezTo>
                    <a:cubicBezTo>
                      <a:pt x="1405535" y="1089603"/>
                      <a:pt x="1656386" y="519768"/>
                      <a:pt x="2096150" y="114586"/>
                    </a:cubicBezTo>
                    <a:lnTo>
                      <a:pt x="163150" y="114586"/>
                    </a:lnTo>
                    <a:cubicBezTo>
                      <a:pt x="150762" y="147620"/>
                      <a:pt x="118761" y="170847"/>
                      <a:pt x="81081" y="169299"/>
                    </a:cubicBezTo>
                    <a:cubicBezTo>
                      <a:pt x="37208" y="167750"/>
                      <a:pt x="1077" y="131103"/>
                      <a:pt x="45" y="87230"/>
                    </a:cubicBezTo>
                    <a:cubicBezTo>
                      <a:pt x="-1504" y="39228"/>
                      <a:pt x="37208" y="0"/>
                      <a:pt x="84694" y="0"/>
                    </a:cubicBezTo>
                    <a:cubicBezTo>
                      <a:pt x="120825" y="0"/>
                      <a:pt x="151794" y="22711"/>
                      <a:pt x="163666" y="54712"/>
                    </a:cubicBezTo>
                    <a:lnTo>
                      <a:pt x="2255126" y="54712"/>
                    </a:lnTo>
                    <a:lnTo>
                      <a:pt x="2194219" y="106844"/>
                    </a:lnTo>
                    <a:cubicBezTo>
                      <a:pt x="1731228" y="503251"/>
                      <a:pt x="1465409" y="1079796"/>
                      <a:pt x="1465409" y="1688859"/>
                    </a:cubicBezTo>
                    <a:cubicBezTo>
                      <a:pt x="1465409" y="2817174"/>
                      <a:pt x="2367647" y="3739027"/>
                      <a:pt x="3488736" y="3769996"/>
                    </a:cubicBezTo>
                    <a:cubicBezTo>
                      <a:pt x="3504221" y="3771545"/>
                      <a:pt x="3517124" y="3784449"/>
                      <a:pt x="3517124" y="3800449"/>
                    </a:cubicBezTo>
                    <a:close/>
                  </a:path>
                </a:pathLst>
              </a:custGeom>
              <a:solidFill>
                <a:srgbClr val="C69C6D"/>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nvGrpSpPr>
            <p:cNvPr id="11" name="Group 10">
              <a:extLst>
                <a:ext uri="{FF2B5EF4-FFF2-40B4-BE49-F238E27FC236}">
                  <a16:creationId xmlns:a16="http://schemas.microsoft.com/office/drawing/2014/main" id="{0C44A4B6-4076-755A-2161-6F52827723F2}"/>
                </a:ext>
              </a:extLst>
            </p:cNvPr>
            <p:cNvGrpSpPr/>
            <p:nvPr/>
          </p:nvGrpSpPr>
          <p:grpSpPr>
            <a:xfrm>
              <a:off x="8073288" y="2505565"/>
              <a:ext cx="6060154" cy="4004900"/>
              <a:chOff x="8073288" y="2932989"/>
              <a:chExt cx="6060154" cy="4004900"/>
            </a:xfrm>
          </p:grpSpPr>
          <p:sp>
            <p:nvSpPr>
              <p:cNvPr id="12" name="TextBox 11">
                <a:extLst>
                  <a:ext uri="{FF2B5EF4-FFF2-40B4-BE49-F238E27FC236}">
                    <a16:creationId xmlns:a16="http://schemas.microsoft.com/office/drawing/2014/main" id="{12C747D4-4458-BC6C-8B26-83EA222DB616}"/>
                  </a:ext>
                </a:extLst>
              </p:cNvPr>
              <p:cNvSpPr txBox="1"/>
              <p:nvPr/>
            </p:nvSpPr>
            <p:spPr>
              <a:xfrm>
                <a:off x="11642184" y="2932989"/>
                <a:ext cx="2491258" cy="457176"/>
              </a:xfrm>
              <a:prstGeom prst="rect">
                <a:avLst/>
              </a:prstGeom>
              <a:noFill/>
            </p:spPr>
            <p:txBody>
              <a:bodyPr wrap="square">
                <a:spAutoFit/>
              </a:bodyPr>
              <a:lstStyle/>
              <a:p>
                <a:pPr marL="0" marR="0" lvl="0" indent="0" defTabSz="914400" rtl="0" eaLnBrk="1" fontAlgn="auto" latinLnBrk="0" hangingPunct="1">
                  <a:lnSpc>
                    <a:spcPct val="115000"/>
                  </a:lnSpc>
                  <a:spcBef>
                    <a:spcPts val="0"/>
                  </a:spcBef>
                  <a:spcAft>
                    <a:spcPts val="0"/>
                  </a:spcAft>
                  <a:buClrTx/>
                  <a:buSzTx/>
                  <a:buFontTx/>
                  <a:buNone/>
                  <a:tabLst/>
                  <a:defRPr/>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rPr>
                  <a:t>T</a:t>
                </a:r>
                <a:r>
                  <a:rPr kumimoji="0" lang="en-IN" sz="22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ask automation</a:t>
                </a:r>
              </a:p>
            </p:txBody>
          </p:sp>
          <p:sp>
            <p:nvSpPr>
              <p:cNvPr id="13" name="Freeform: Shape 12">
                <a:extLst>
                  <a:ext uri="{FF2B5EF4-FFF2-40B4-BE49-F238E27FC236}">
                    <a16:creationId xmlns:a16="http://schemas.microsoft.com/office/drawing/2014/main" id="{0683D31A-60A0-4E47-C7DB-6CE245618892}"/>
                  </a:ext>
                </a:extLst>
              </p:cNvPr>
              <p:cNvSpPr/>
              <p:nvPr/>
            </p:nvSpPr>
            <p:spPr>
              <a:xfrm>
                <a:off x="8073288" y="3109037"/>
                <a:ext cx="3517640" cy="3828852"/>
              </a:xfrm>
              <a:custGeom>
                <a:avLst/>
                <a:gdLst>
                  <a:gd name="connsiteX0" fmla="*/ 3517596 w 3517640"/>
                  <a:gd name="connsiteY0" fmla="*/ 86714 h 3828852"/>
                  <a:gd name="connsiteX1" fmla="*/ 3436559 w 3517640"/>
                  <a:gd name="connsiteY1" fmla="*/ 168783 h 3828852"/>
                  <a:gd name="connsiteX2" fmla="*/ 3354491 w 3517640"/>
                  <a:gd name="connsiteY2" fmla="*/ 114070 h 3828852"/>
                  <a:gd name="connsiteX3" fmla="*/ 1420974 w 3517640"/>
                  <a:gd name="connsiteY3" fmla="*/ 114070 h 3828852"/>
                  <a:gd name="connsiteX4" fmla="*/ 2111590 w 3517640"/>
                  <a:gd name="connsiteY4" fmla="*/ 1689375 h 3828852"/>
                  <a:gd name="connsiteX5" fmla="*/ 1484461 w 3517640"/>
                  <a:gd name="connsiteY5" fmla="*/ 3203258 h 3828852"/>
                  <a:gd name="connsiteX6" fmla="*/ 30453 w 3517640"/>
                  <a:gd name="connsiteY6" fmla="*/ 3828838 h 3828852"/>
                  <a:gd name="connsiteX7" fmla="*/ 0 w 3517640"/>
                  <a:gd name="connsiteY7" fmla="*/ 3799417 h 3828852"/>
                  <a:gd name="connsiteX8" fmla="*/ 0 w 3517640"/>
                  <a:gd name="connsiteY8" fmla="*/ 3799417 h 3828852"/>
                  <a:gd name="connsiteX9" fmla="*/ 28905 w 3517640"/>
                  <a:gd name="connsiteY9" fmla="*/ 3769996 h 3828852"/>
                  <a:gd name="connsiteX10" fmla="*/ 2052232 w 3517640"/>
                  <a:gd name="connsiteY10" fmla="*/ 1688859 h 3828852"/>
                  <a:gd name="connsiteX11" fmla="*/ 1323421 w 3517640"/>
                  <a:gd name="connsiteY11" fmla="*/ 106844 h 3828852"/>
                  <a:gd name="connsiteX12" fmla="*/ 1262515 w 3517640"/>
                  <a:gd name="connsiteY12" fmla="*/ 54712 h 3828852"/>
                  <a:gd name="connsiteX13" fmla="*/ 3353974 w 3517640"/>
                  <a:gd name="connsiteY13" fmla="*/ 54712 h 3828852"/>
                  <a:gd name="connsiteX14" fmla="*/ 3432946 w 3517640"/>
                  <a:gd name="connsiteY14" fmla="*/ 0 h 3828852"/>
                  <a:gd name="connsiteX15" fmla="*/ 3517596 w 3517640"/>
                  <a:gd name="connsiteY15" fmla="*/ 86714 h 382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7640" h="3828852">
                    <a:moveTo>
                      <a:pt x="3517596" y="86714"/>
                    </a:moveTo>
                    <a:cubicBezTo>
                      <a:pt x="3516047" y="130587"/>
                      <a:pt x="3479916" y="166718"/>
                      <a:pt x="3436559" y="168783"/>
                    </a:cubicBezTo>
                    <a:cubicBezTo>
                      <a:pt x="3398880" y="170331"/>
                      <a:pt x="3366878" y="147104"/>
                      <a:pt x="3354491" y="114070"/>
                    </a:cubicBezTo>
                    <a:lnTo>
                      <a:pt x="1420974" y="114070"/>
                    </a:lnTo>
                    <a:cubicBezTo>
                      <a:pt x="1860738" y="519252"/>
                      <a:pt x="2111590" y="1089087"/>
                      <a:pt x="2111590" y="1689375"/>
                    </a:cubicBezTo>
                    <a:cubicBezTo>
                      <a:pt x="2111590" y="2261275"/>
                      <a:pt x="1889127" y="2799109"/>
                      <a:pt x="1484461" y="3203258"/>
                    </a:cubicBezTo>
                    <a:cubicBezTo>
                      <a:pt x="1094248" y="3592955"/>
                      <a:pt x="580158" y="3814386"/>
                      <a:pt x="30453" y="3828838"/>
                    </a:cubicBezTo>
                    <a:cubicBezTo>
                      <a:pt x="13936" y="3829354"/>
                      <a:pt x="0" y="3815934"/>
                      <a:pt x="0" y="3799417"/>
                    </a:cubicBezTo>
                    <a:lnTo>
                      <a:pt x="0" y="3799417"/>
                    </a:lnTo>
                    <a:cubicBezTo>
                      <a:pt x="0" y="3783416"/>
                      <a:pt x="12904" y="3770513"/>
                      <a:pt x="28905" y="3769996"/>
                    </a:cubicBezTo>
                    <a:cubicBezTo>
                      <a:pt x="1149993" y="3739027"/>
                      <a:pt x="2052232" y="2817174"/>
                      <a:pt x="2052232" y="1688859"/>
                    </a:cubicBezTo>
                    <a:cubicBezTo>
                      <a:pt x="2052232" y="1079796"/>
                      <a:pt x="1786412" y="503251"/>
                      <a:pt x="1323421" y="106844"/>
                    </a:cubicBezTo>
                    <a:lnTo>
                      <a:pt x="1262515" y="54712"/>
                    </a:lnTo>
                    <a:lnTo>
                      <a:pt x="3353974" y="54712"/>
                    </a:lnTo>
                    <a:cubicBezTo>
                      <a:pt x="3365846" y="22711"/>
                      <a:pt x="3396815" y="0"/>
                      <a:pt x="3432946" y="0"/>
                    </a:cubicBezTo>
                    <a:cubicBezTo>
                      <a:pt x="3480949" y="0"/>
                      <a:pt x="3519144" y="39228"/>
                      <a:pt x="3517596" y="86714"/>
                    </a:cubicBezTo>
                    <a:close/>
                  </a:path>
                </a:pathLst>
              </a:custGeom>
              <a:solidFill>
                <a:srgbClr val="8CC63F"/>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nvGrpSpPr>
            <p:cNvPr id="14" name="Group 13">
              <a:extLst>
                <a:ext uri="{FF2B5EF4-FFF2-40B4-BE49-F238E27FC236}">
                  <a16:creationId xmlns:a16="http://schemas.microsoft.com/office/drawing/2014/main" id="{BB5D953F-EC7E-812C-FAB7-49839530BF07}"/>
                </a:ext>
              </a:extLst>
            </p:cNvPr>
            <p:cNvGrpSpPr/>
            <p:nvPr/>
          </p:nvGrpSpPr>
          <p:grpSpPr>
            <a:xfrm>
              <a:off x="2037079" y="3197581"/>
              <a:ext cx="5977367" cy="3482183"/>
              <a:chOff x="2037079" y="3625005"/>
              <a:chExt cx="5977367" cy="3482183"/>
            </a:xfrm>
          </p:grpSpPr>
          <p:sp>
            <p:nvSpPr>
              <p:cNvPr id="15" name="TextBox 14">
                <a:extLst>
                  <a:ext uri="{FF2B5EF4-FFF2-40B4-BE49-F238E27FC236}">
                    <a16:creationId xmlns:a16="http://schemas.microsoft.com/office/drawing/2014/main" id="{78088109-A998-EA79-1672-59001AFE816D}"/>
                  </a:ext>
                </a:extLst>
              </p:cNvPr>
              <p:cNvSpPr txBox="1"/>
              <p:nvPr/>
            </p:nvSpPr>
            <p:spPr>
              <a:xfrm>
                <a:off x="2037079" y="3625005"/>
                <a:ext cx="2463811" cy="457176"/>
              </a:xfrm>
              <a:prstGeom prst="rect">
                <a:avLst/>
              </a:prstGeom>
              <a:noFill/>
            </p:spPr>
            <p:txBody>
              <a:bodyPr wrap="square">
                <a:spAutoFit/>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en-IN" sz="22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Code refactoring</a:t>
                </a:r>
              </a:p>
            </p:txBody>
          </p:sp>
          <p:sp>
            <p:nvSpPr>
              <p:cNvPr id="16" name="Freeform: Shape 15">
                <a:extLst>
                  <a:ext uri="{FF2B5EF4-FFF2-40B4-BE49-F238E27FC236}">
                    <a16:creationId xmlns:a16="http://schemas.microsoft.com/office/drawing/2014/main" id="{6D0A0565-72C3-1CE7-DAA2-15F3FB31040D}"/>
                  </a:ext>
                </a:extLst>
              </p:cNvPr>
              <p:cNvSpPr/>
              <p:nvPr/>
            </p:nvSpPr>
            <p:spPr>
              <a:xfrm>
                <a:off x="4497322" y="3783652"/>
                <a:ext cx="3517124" cy="3323536"/>
              </a:xfrm>
              <a:custGeom>
                <a:avLst/>
                <a:gdLst>
                  <a:gd name="connsiteX0" fmla="*/ 3517124 w 3517124"/>
                  <a:gd name="connsiteY0" fmla="*/ 3294101 h 3323536"/>
                  <a:gd name="connsiteX1" fmla="*/ 3517124 w 3517124"/>
                  <a:gd name="connsiteY1" fmla="*/ 3294101 h 3323536"/>
                  <a:gd name="connsiteX2" fmla="*/ 3487187 w 3517124"/>
                  <a:gd name="connsiteY2" fmla="*/ 3323522 h 3323536"/>
                  <a:gd name="connsiteX3" fmla="*/ 1913431 w 3517124"/>
                  <a:gd name="connsiteY3" fmla="*/ 2647875 h 3323536"/>
                  <a:gd name="connsiteX4" fmla="*/ 1236752 w 3517124"/>
                  <a:gd name="connsiteY4" fmla="*/ 1014245 h 3323536"/>
                  <a:gd name="connsiteX5" fmla="*/ 1418439 w 3517124"/>
                  <a:gd name="connsiteY5" fmla="*/ 114586 h 3323536"/>
                  <a:gd name="connsiteX6" fmla="*/ 163150 w 3517124"/>
                  <a:gd name="connsiteY6" fmla="*/ 114586 h 3323536"/>
                  <a:gd name="connsiteX7" fmla="*/ 81081 w 3517124"/>
                  <a:gd name="connsiteY7" fmla="*/ 169299 h 3323536"/>
                  <a:gd name="connsiteX8" fmla="*/ 45 w 3517124"/>
                  <a:gd name="connsiteY8" fmla="*/ 87230 h 3323536"/>
                  <a:gd name="connsiteX9" fmla="*/ 84694 w 3517124"/>
                  <a:gd name="connsiteY9" fmla="*/ 0 h 3323536"/>
                  <a:gd name="connsiteX10" fmla="*/ 163666 w 3517124"/>
                  <a:gd name="connsiteY10" fmla="*/ 54712 h 3323536"/>
                  <a:gd name="connsiteX11" fmla="*/ 1509798 w 3517124"/>
                  <a:gd name="connsiteY11" fmla="*/ 54712 h 3323536"/>
                  <a:gd name="connsiteX12" fmla="*/ 1491216 w 3517124"/>
                  <a:gd name="connsiteY12" fmla="*/ 96521 h 3323536"/>
                  <a:gd name="connsiteX13" fmla="*/ 1296626 w 3517124"/>
                  <a:gd name="connsiteY13" fmla="*/ 1013212 h 3323536"/>
                  <a:gd name="connsiteX14" fmla="*/ 3488736 w 3517124"/>
                  <a:gd name="connsiteY14" fmla="*/ 3263132 h 3323536"/>
                  <a:gd name="connsiteX15" fmla="*/ 3517124 w 3517124"/>
                  <a:gd name="connsiteY15" fmla="*/ 3294101 h 332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7124" h="3323536">
                    <a:moveTo>
                      <a:pt x="3517124" y="3294101"/>
                    </a:moveTo>
                    <a:lnTo>
                      <a:pt x="3517124" y="3294101"/>
                    </a:lnTo>
                    <a:cubicBezTo>
                      <a:pt x="3517124" y="3310618"/>
                      <a:pt x="3503705" y="3324038"/>
                      <a:pt x="3487187" y="3323522"/>
                    </a:cubicBezTo>
                    <a:cubicBezTo>
                      <a:pt x="2892577" y="3308554"/>
                      <a:pt x="2335646" y="3070090"/>
                      <a:pt x="1913431" y="2647875"/>
                    </a:cubicBezTo>
                    <a:cubicBezTo>
                      <a:pt x="1477280" y="2211208"/>
                      <a:pt x="1236752" y="1631566"/>
                      <a:pt x="1236752" y="1014245"/>
                    </a:cubicBezTo>
                    <a:cubicBezTo>
                      <a:pt x="1236752" y="701971"/>
                      <a:pt x="1297658" y="399504"/>
                      <a:pt x="1418439" y="114586"/>
                    </a:cubicBezTo>
                    <a:lnTo>
                      <a:pt x="163150" y="114586"/>
                    </a:lnTo>
                    <a:cubicBezTo>
                      <a:pt x="150762" y="147620"/>
                      <a:pt x="118761" y="170847"/>
                      <a:pt x="81081" y="169299"/>
                    </a:cubicBezTo>
                    <a:cubicBezTo>
                      <a:pt x="37208" y="167750"/>
                      <a:pt x="1077" y="131103"/>
                      <a:pt x="45" y="87230"/>
                    </a:cubicBezTo>
                    <a:cubicBezTo>
                      <a:pt x="-1504" y="39228"/>
                      <a:pt x="37208" y="0"/>
                      <a:pt x="84694" y="0"/>
                    </a:cubicBezTo>
                    <a:cubicBezTo>
                      <a:pt x="120825" y="0"/>
                      <a:pt x="151794" y="22711"/>
                      <a:pt x="163666" y="54712"/>
                    </a:cubicBezTo>
                    <a:lnTo>
                      <a:pt x="1509798" y="54712"/>
                    </a:lnTo>
                    <a:lnTo>
                      <a:pt x="1491216" y="96521"/>
                    </a:lnTo>
                    <a:cubicBezTo>
                      <a:pt x="1362178" y="385568"/>
                      <a:pt x="1296626" y="694229"/>
                      <a:pt x="1296626" y="1013212"/>
                    </a:cubicBezTo>
                    <a:cubicBezTo>
                      <a:pt x="1296626" y="2234951"/>
                      <a:pt x="2274740" y="3232163"/>
                      <a:pt x="3488736" y="3263132"/>
                    </a:cubicBezTo>
                    <a:cubicBezTo>
                      <a:pt x="3504221" y="3264680"/>
                      <a:pt x="3517124" y="3277584"/>
                      <a:pt x="3517124" y="3294101"/>
                    </a:cubicBezTo>
                    <a:close/>
                  </a:path>
                </a:pathLst>
              </a:custGeom>
              <a:solidFill>
                <a:srgbClr val="2E3192"/>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nvGrpSpPr>
            <p:cNvPr id="17" name="Group 16">
              <a:extLst>
                <a:ext uri="{FF2B5EF4-FFF2-40B4-BE49-F238E27FC236}">
                  <a16:creationId xmlns:a16="http://schemas.microsoft.com/office/drawing/2014/main" id="{EE756649-C1FE-AEFE-617C-5E4A7EA717FD}"/>
                </a:ext>
              </a:extLst>
            </p:cNvPr>
            <p:cNvGrpSpPr/>
            <p:nvPr/>
          </p:nvGrpSpPr>
          <p:grpSpPr>
            <a:xfrm>
              <a:off x="8073804" y="3213824"/>
              <a:ext cx="6104095" cy="3465940"/>
              <a:chOff x="8073804" y="3641248"/>
              <a:chExt cx="6104095" cy="3465940"/>
            </a:xfrm>
          </p:grpSpPr>
          <p:sp>
            <p:nvSpPr>
              <p:cNvPr id="18" name="TextBox 17">
                <a:extLst>
                  <a:ext uri="{FF2B5EF4-FFF2-40B4-BE49-F238E27FC236}">
                    <a16:creationId xmlns:a16="http://schemas.microsoft.com/office/drawing/2014/main" id="{BB57BE18-634E-B02F-0954-C2B2E4102D85}"/>
                  </a:ext>
                </a:extLst>
              </p:cNvPr>
              <p:cNvSpPr txBox="1"/>
              <p:nvPr/>
            </p:nvSpPr>
            <p:spPr>
              <a:xfrm>
                <a:off x="11642184" y="3641248"/>
                <a:ext cx="2535715" cy="457176"/>
              </a:xfrm>
              <a:prstGeom prst="rect">
                <a:avLst/>
              </a:prstGeom>
              <a:noFill/>
            </p:spPr>
            <p:txBody>
              <a:bodyPr wrap="square">
                <a:spAutoFit/>
              </a:bodyPr>
              <a:lstStyle/>
              <a:p>
                <a:pPr marL="0" marR="0" lvl="0" indent="0" defTabSz="914400" rtl="0" eaLnBrk="1" fontAlgn="auto" latinLnBrk="0" hangingPunct="1">
                  <a:lnSpc>
                    <a:spcPct val="115000"/>
                  </a:lnSpc>
                  <a:spcBef>
                    <a:spcPts val="0"/>
                  </a:spcBef>
                  <a:spcAft>
                    <a:spcPts val="0"/>
                  </a:spcAft>
                  <a:buClrTx/>
                  <a:buSzTx/>
                  <a:buFontTx/>
                  <a:buNone/>
                  <a:tabLst/>
                  <a:defRPr/>
                </a:pPr>
                <a:r>
                  <a:rPr kumimoji="0" lang="en-IN" sz="22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AI-driven learning</a:t>
                </a:r>
              </a:p>
            </p:txBody>
          </p:sp>
          <p:sp>
            <p:nvSpPr>
              <p:cNvPr id="19" name="Freeform: Shape 18">
                <a:extLst>
                  <a:ext uri="{FF2B5EF4-FFF2-40B4-BE49-F238E27FC236}">
                    <a16:creationId xmlns:a16="http://schemas.microsoft.com/office/drawing/2014/main" id="{090F0213-FA37-89DD-0616-12ED93C4464C}"/>
                  </a:ext>
                </a:extLst>
              </p:cNvPr>
              <p:cNvSpPr/>
              <p:nvPr/>
            </p:nvSpPr>
            <p:spPr>
              <a:xfrm>
                <a:off x="8073804" y="3785195"/>
                <a:ext cx="3517124" cy="3321993"/>
              </a:xfrm>
              <a:custGeom>
                <a:avLst/>
                <a:gdLst>
                  <a:gd name="connsiteX0" fmla="*/ 3517080 w 3517124"/>
                  <a:gd name="connsiteY0" fmla="*/ 86203 h 3321993"/>
                  <a:gd name="connsiteX1" fmla="*/ 3436043 w 3517124"/>
                  <a:gd name="connsiteY1" fmla="*/ 168272 h 3321993"/>
                  <a:gd name="connsiteX2" fmla="*/ 3353975 w 3517124"/>
                  <a:gd name="connsiteY2" fmla="*/ 113559 h 3321993"/>
                  <a:gd name="connsiteX3" fmla="*/ 2098686 w 3517124"/>
                  <a:gd name="connsiteY3" fmla="*/ 113559 h 3321993"/>
                  <a:gd name="connsiteX4" fmla="*/ 2280373 w 3517124"/>
                  <a:gd name="connsiteY4" fmla="*/ 1013217 h 3321993"/>
                  <a:gd name="connsiteX5" fmla="*/ 1603693 w 3517124"/>
                  <a:gd name="connsiteY5" fmla="*/ 2646332 h 3321993"/>
                  <a:gd name="connsiteX6" fmla="*/ 29937 w 3517124"/>
                  <a:gd name="connsiteY6" fmla="*/ 3321979 h 3321993"/>
                  <a:gd name="connsiteX7" fmla="*/ 0 w 3517124"/>
                  <a:gd name="connsiteY7" fmla="*/ 3292558 h 3321993"/>
                  <a:gd name="connsiteX8" fmla="*/ 0 w 3517124"/>
                  <a:gd name="connsiteY8" fmla="*/ 3292558 h 3321993"/>
                  <a:gd name="connsiteX9" fmla="*/ 28905 w 3517124"/>
                  <a:gd name="connsiteY9" fmla="*/ 3263137 h 3321993"/>
                  <a:gd name="connsiteX10" fmla="*/ 2221015 w 3517124"/>
                  <a:gd name="connsiteY10" fmla="*/ 1013217 h 3321993"/>
                  <a:gd name="connsiteX11" fmla="*/ 2026424 w 3517124"/>
                  <a:gd name="connsiteY11" fmla="*/ 96526 h 3321993"/>
                  <a:gd name="connsiteX12" fmla="*/ 2007843 w 3517124"/>
                  <a:gd name="connsiteY12" fmla="*/ 54717 h 3321993"/>
                  <a:gd name="connsiteX13" fmla="*/ 3353975 w 3517124"/>
                  <a:gd name="connsiteY13" fmla="*/ 54717 h 3321993"/>
                  <a:gd name="connsiteX14" fmla="*/ 3432946 w 3517124"/>
                  <a:gd name="connsiteY14" fmla="*/ 5 h 3321993"/>
                  <a:gd name="connsiteX15" fmla="*/ 3517080 w 3517124"/>
                  <a:gd name="connsiteY15" fmla="*/ 86203 h 332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7124" h="3321993">
                    <a:moveTo>
                      <a:pt x="3517080" y="86203"/>
                    </a:moveTo>
                    <a:cubicBezTo>
                      <a:pt x="3515531" y="130076"/>
                      <a:pt x="3479400" y="166207"/>
                      <a:pt x="3436043" y="168272"/>
                    </a:cubicBezTo>
                    <a:cubicBezTo>
                      <a:pt x="3398364" y="169820"/>
                      <a:pt x="3366362" y="146593"/>
                      <a:pt x="3353975" y="113559"/>
                    </a:cubicBezTo>
                    <a:lnTo>
                      <a:pt x="2098686" y="113559"/>
                    </a:lnTo>
                    <a:cubicBezTo>
                      <a:pt x="2219466" y="398477"/>
                      <a:pt x="2280373" y="700427"/>
                      <a:pt x="2280373" y="1013217"/>
                    </a:cubicBezTo>
                    <a:cubicBezTo>
                      <a:pt x="2280373" y="1630023"/>
                      <a:pt x="2039844" y="2210181"/>
                      <a:pt x="1603693" y="2646332"/>
                    </a:cubicBezTo>
                    <a:cubicBezTo>
                      <a:pt x="1181479" y="3068547"/>
                      <a:pt x="624547" y="3307010"/>
                      <a:pt x="29937" y="3321979"/>
                    </a:cubicBezTo>
                    <a:cubicBezTo>
                      <a:pt x="13420" y="3322495"/>
                      <a:pt x="0" y="3309075"/>
                      <a:pt x="0" y="3292558"/>
                    </a:cubicBezTo>
                    <a:lnTo>
                      <a:pt x="0" y="3292558"/>
                    </a:lnTo>
                    <a:cubicBezTo>
                      <a:pt x="0" y="3276557"/>
                      <a:pt x="12904" y="3263653"/>
                      <a:pt x="28905" y="3263137"/>
                    </a:cubicBezTo>
                    <a:cubicBezTo>
                      <a:pt x="1242901" y="3232168"/>
                      <a:pt x="2221015" y="2234440"/>
                      <a:pt x="2221015" y="1013217"/>
                    </a:cubicBezTo>
                    <a:cubicBezTo>
                      <a:pt x="2221015" y="693717"/>
                      <a:pt x="2155463" y="385573"/>
                      <a:pt x="2026424" y="96526"/>
                    </a:cubicBezTo>
                    <a:lnTo>
                      <a:pt x="2007843" y="54717"/>
                    </a:lnTo>
                    <a:lnTo>
                      <a:pt x="3353975" y="54717"/>
                    </a:lnTo>
                    <a:cubicBezTo>
                      <a:pt x="3365846" y="22716"/>
                      <a:pt x="3396815" y="5"/>
                      <a:pt x="3432946" y="5"/>
                    </a:cubicBezTo>
                    <a:cubicBezTo>
                      <a:pt x="3480433" y="-511"/>
                      <a:pt x="3518628" y="38717"/>
                      <a:pt x="3517080" y="86203"/>
                    </a:cubicBezTo>
                    <a:close/>
                  </a:path>
                </a:pathLst>
              </a:custGeom>
              <a:solidFill>
                <a:srgbClr val="F15A24"/>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nvGrpSpPr>
            <p:cNvPr id="20" name="Group 19">
              <a:extLst>
                <a:ext uri="{FF2B5EF4-FFF2-40B4-BE49-F238E27FC236}">
                  <a16:creationId xmlns:a16="http://schemas.microsoft.com/office/drawing/2014/main" id="{DE0DEB68-B318-0310-D10A-362F0BD269B6}"/>
                </a:ext>
              </a:extLst>
            </p:cNvPr>
            <p:cNvGrpSpPr/>
            <p:nvPr/>
          </p:nvGrpSpPr>
          <p:grpSpPr>
            <a:xfrm>
              <a:off x="2313503" y="3889597"/>
              <a:ext cx="5700943" cy="2958949"/>
              <a:chOff x="2313503" y="4317021"/>
              <a:chExt cx="5700943" cy="2958949"/>
            </a:xfrm>
          </p:grpSpPr>
          <p:sp>
            <p:nvSpPr>
              <p:cNvPr id="21" name="TextBox 20">
                <a:extLst>
                  <a:ext uri="{FF2B5EF4-FFF2-40B4-BE49-F238E27FC236}">
                    <a16:creationId xmlns:a16="http://schemas.microsoft.com/office/drawing/2014/main" id="{E32F6E3E-8EBA-74A3-F33B-046704BB1327}"/>
                  </a:ext>
                </a:extLst>
              </p:cNvPr>
              <p:cNvSpPr txBox="1"/>
              <p:nvPr/>
            </p:nvSpPr>
            <p:spPr>
              <a:xfrm>
                <a:off x="2313503" y="4317021"/>
                <a:ext cx="2187387" cy="457176"/>
              </a:xfrm>
              <a:prstGeom prst="rect">
                <a:avLst/>
              </a:prstGeom>
              <a:noFill/>
            </p:spPr>
            <p:txBody>
              <a:bodyPr wrap="square">
                <a:spAutoFit/>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en-IN" sz="22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Error detection</a:t>
                </a:r>
              </a:p>
            </p:txBody>
          </p:sp>
          <p:sp>
            <p:nvSpPr>
              <p:cNvPr id="22" name="Freeform: Shape 21">
                <a:extLst>
                  <a:ext uri="{FF2B5EF4-FFF2-40B4-BE49-F238E27FC236}">
                    <a16:creationId xmlns:a16="http://schemas.microsoft.com/office/drawing/2014/main" id="{E73BA016-FCE5-493B-B8E6-CEC94B6AE852}"/>
                  </a:ext>
                </a:extLst>
              </p:cNvPr>
              <p:cNvSpPr/>
              <p:nvPr/>
            </p:nvSpPr>
            <p:spPr>
              <a:xfrm>
                <a:off x="4497322" y="4459298"/>
                <a:ext cx="3517124" cy="2816672"/>
              </a:xfrm>
              <a:custGeom>
                <a:avLst/>
                <a:gdLst>
                  <a:gd name="connsiteX0" fmla="*/ 3517124 w 3517124"/>
                  <a:gd name="connsiteY0" fmla="*/ 2787237 h 2816672"/>
                  <a:gd name="connsiteX1" fmla="*/ 3517124 w 3517124"/>
                  <a:gd name="connsiteY1" fmla="*/ 2787237 h 2816672"/>
                  <a:gd name="connsiteX2" fmla="*/ 3487187 w 3517124"/>
                  <a:gd name="connsiteY2" fmla="*/ 2816658 h 2816672"/>
                  <a:gd name="connsiteX3" fmla="*/ 1794199 w 3517124"/>
                  <a:gd name="connsiteY3" fmla="*/ 2091460 h 2816672"/>
                  <a:gd name="connsiteX4" fmla="*/ 1067969 w 3517124"/>
                  <a:gd name="connsiteY4" fmla="*/ 338598 h 2816672"/>
                  <a:gd name="connsiteX5" fmla="*/ 1077776 w 3517124"/>
                  <a:gd name="connsiteY5" fmla="*/ 114586 h 2816672"/>
                  <a:gd name="connsiteX6" fmla="*/ 163150 w 3517124"/>
                  <a:gd name="connsiteY6" fmla="*/ 114586 h 2816672"/>
                  <a:gd name="connsiteX7" fmla="*/ 81081 w 3517124"/>
                  <a:gd name="connsiteY7" fmla="*/ 169299 h 2816672"/>
                  <a:gd name="connsiteX8" fmla="*/ 45 w 3517124"/>
                  <a:gd name="connsiteY8" fmla="*/ 87230 h 2816672"/>
                  <a:gd name="connsiteX9" fmla="*/ 84694 w 3517124"/>
                  <a:gd name="connsiteY9" fmla="*/ 0 h 2816672"/>
                  <a:gd name="connsiteX10" fmla="*/ 163666 w 3517124"/>
                  <a:gd name="connsiteY10" fmla="*/ 54712 h 2816672"/>
                  <a:gd name="connsiteX11" fmla="*/ 1143844 w 3517124"/>
                  <a:gd name="connsiteY11" fmla="*/ 54712 h 2816672"/>
                  <a:gd name="connsiteX12" fmla="*/ 1140231 w 3517124"/>
                  <a:gd name="connsiteY12" fmla="*/ 87230 h 2816672"/>
                  <a:gd name="connsiteX13" fmla="*/ 1127327 w 3517124"/>
                  <a:gd name="connsiteY13" fmla="*/ 337565 h 2816672"/>
                  <a:gd name="connsiteX14" fmla="*/ 3488220 w 3517124"/>
                  <a:gd name="connsiteY14" fmla="*/ 2756784 h 2816672"/>
                  <a:gd name="connsiteX15" fmla="*/ 3517124 w 3517124"/>
                  <a:gd name="connsiteY15" fmla="*/ 2787237 h 281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7124" h="2816672">
                    <a:moveTo>
                      <a:pt x="3517124" y="2787237"/>
                    </a:moveTo>
                    <a:lnTo>
                      <a:pt x="3517124" y="2787237"/>
                    </a:lnTo>
                    <a:cubicBezTo>
                      <a:pt x="3517124" y="2803754"/>
                      <a:pt x="3503705" y="2817174"/>
                      <a:pt x="3487187" y="2816658"/>
                    </a:cubicBezTo>
                    <a:cubicBezTo>
                      <a:pt x="2847671" y="2801689"/>
                      <a:pt x="2248416" y="2545160"/>
                      <a:pt x="1794199" y="2091460"/>
                    </a:cubicBezTo>
                    <a:cubicBezTo>
                      <a:pt x="1325531" y="1623308"/>
                      <a:pt x="1067969" y="1000825"/>
                      <a:pt x="1067969" y="338598"/>
                    </a:cubicBezTo>
                    <a:cubicBezTo>
                      <a:pt x="1067969" y="264271"/>
                      <a:pt x="1071582" y="188913"/>
                      <a:pt x="1077776" y="114586"/>
                    </a:cubicBezTo>
                    <a:lnTo>
                      <a:pt x="163150" y="114586"/>
                    </a:lnTo>
                    <a:cubicBezTo>
                      <a:pt x="150762" y="147620"/>
                      <a:pt x="118761" y="170847"/>
                      <a:pt x="81081" y="169299"/>
                    </a:cubicBezTo>
                    <a:cubicBezTo>
                      <a:pt x="37208" y="167750"/>
                      <a:pt x="1077" y="131103"/>
                      <a:pt x="45" y="87230"/>
                    </a:cubicBezTo>
                    <a:cubicBezTo>
                      <a:pt x="-1504" y="39228"/>
                      <a:pt x="37208" y="0"/>
                      <a:pt x="84694" y="0"/>
                    </a:cubicBezTo>
                    <a:cubicBezTo>
                      <a:pt x="120825" y="0"/>
                      <a:pt x="151794" y="22711"/>
                      <a:pt x="163666" y="54712"/>
                    </a:cubicBezTo>
                    <a:lnTo>
                      <a:pt x="1143844" y="54712"/>
                    </a:lnTo>
                    <a:lnTo>
                      <a:pt x="1140231" y="87230"/>
                    </a:lnTo>
                    <a:cubicBezTo>
                      <a:pt x="1131973" y="169815"/>
                      <a:pt x="1127327" y="253948"/>
                      <a:pt x="1127327" y="337565"/>
                    </a:cubicBezTo>
                    <a:cubicBezTo>
                      <a:pt x="1127327" y="1652212"/>
                      <a:pt x="2181316" y="2725299"/>
                      <a:pt x="3488220" y="2756784"/>
                    </a:cubicBezTo>
                    <a:cubicBezTo>
                      <a:pt x="3504221" y="2758333"/>
                      <a:pt x="3517124" y="2771236"/>
                      <a:pt x="3517124" y="2787237"/>
                    </a:cubicBezTo>
                    <a:close/>
                  </a:path>
                </a:pathLst>
              </a:custGeom>
              <a:solidFill>
                <a:srgbClr val="C16470"/>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nvGrpSpPr>
            <p:cNvPr id="23" name="Group 22">
              <a:extLst>
                <a:ext uri="{FF2B5EF4-FFF2-40B4-BE49-F238E27FC236}">
                  <a16:creationId xmlns:a16="http://schemas.microsoft.com/office/drawing/2014/main" id="{799695EA-121C-9BFC-03D7-8F3CBB2BBEED}"/>
                </a:ext>
              </a:extLst>
            </p:cNvPr>
            <p:cNvGrpSpPr/>
            <p:nvPr/>
          </p:nvGrpSpPr>
          <p:grpSpPr>
            <a:xfrm>
              <a:off x="8073804" y="3834822"/>
              <a:ext cx="6345782" cy="3014240"/>
              <a:chOff x="8073804" y="4262246"/>
              <a:chExt cx="6345782" cy="3014240"/>
            </a:xfrm>
          </p:grpSpPr>
          <p:sp>
            <p:nvSpPr>
              <p:cNvPr id="24" name="TextBox 23">
                <a:extLst>
                  <a:ext uri="{FF2B5EF4-FFF2-40B4-BE49-F238E27FC236}">
                    <a16:creationId xmlns:a16="http://schemas.microsoft.com/office/drawing/2014/main" id="{725E648A-038D-AFC0-30B9-34B48B87AADD}"/>
                  </a:ext>
                </a:extLst>
              </p:cNvPr>
              <p:cNvSpPr txBox="1"/>
              <p:nvPr/>
            </p:nvSpPr>
            <p:spPr>
              <a:xfrm>
                <a:off x="11642184" y="4262246"/>
                <a:ext cx="2777402" cy="457176"/>
              </a:xfrm>
              <a:prstGeom prst="rect">
                <a:avLst/>
              </a:prstGeom>
              <a:noFill/>
            </p:spPr>
            <p:txBody>
              <a:bodyPr wrap="square">
                <a:spAutoFit/>
              </a:bodyPr>
              <a:lstStyle/>
              <a:p>
                <a:pPr marL="0" marR="0" lvl="0" indent="0" defTabSz="914400" rtl="0" eaLnBrk="1" fontAlgn="auto" latinLnBrk="0" hangingPunct="1">
                  <a:lnSpc>
                    <a:spcPct val="115000"/>
                  </a:lnSpc>
                  <a:spcBef>
                    <a:spcPts val="0"/>
                  </a:spcBef>
                  <a:spcAft>
                    <a:spcPts val="0"/>
                  </a:spcAft>
                  <a:buClrTx/>
                  <a:buSzTx/>
                  <a:buFontTx/>
                  <a:buNone/>
                  <a:tabLst/>
                  <a:defRPr/>
                </a:pPr>
                <a:r>
                  <a:rPr kumimoji="0" lang="en-IN" sz="22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Deep code analysis</a:t>
                </a:r>
              </a:p>
            </p:txBody>
          </p:sp>
          <p:sp>
            <p:nvSpPr>
              <p:cNvPr id="25" name="Freeform: Shape 24">
                <a:extLst>
                  <a:ext uri="{FF2B5EF4-FFF2-40B4-BE49-F238E27FC236}">
                    <a16:creationId xmlns:a16="http://schemas.microsoft.com/office/drawing/2014/main" id="{B29FEC59-033B-066E-717B-5388F1A9F382}"/>
                  </a:ext>
                </a:extLst>
              </p:cNvPr>
              <p:cNvSpPr/>
              <p:nvPr/>
            </p:nvSpPr>
            <p:spPr>
              <a:xfrm>
                <a:off x="8073804" y="4460842"/>
                <a:ext cx="3517124" cy="2815644"/>
              </a:xfrm>
              <a:custGeom>
                <a:avLst/>
                <a:gdLst>
                  <a:gd name="connsiteX0" fmla="*/ 3517080 w 3517124"/>
                  <a:gd name="connsiteY0" fmla="*/ 86203 h 2815644"/>
                  <a:gd name="connsiteX1" fmla="*/ 3436043 w 3517124"/>
                  <a:gd name="connsiteY1" fmla="*/ 168272 h 2815644"/>
                  <a:gd name="connsiteX2" fmla="*/ 3353975 w 3517124"/>
                  <a:gd name="connsiteY2" fmla="*/ 113559 h 2815644"/>
                  <a:gd name="connsiteX3" fmla="*/ 2439348 w 3517124"/>
                  <a:gd name="connsiteY3" fmla="*/ 113559 h 2815644"/>
                  <a:gd name="connsiteX4" fmla="*/ 2449155 w 3517124"/>
                  <a:gd name="connsiteY4" fmla="*/ 337571 h 2815644"/>
                  <a:gd name="connsiteX5" fmla="*/ 1722925 w 3517124"/>
                  <a:gd name="connsiteY5" fmla="*/ 2090433 h 2815644"/>
                  <a:gd name="connsiteX6" fmla="*/ 29937 w 3517124"/>
                  <a:gd name="connsiteY6" fmla="*/ 2815631 h 2815644"/>
                  <a:gd name="connsiteX7" fmla="*/ 0 w 3517124"/>
                  <a:gd name="connsiteY7" fmla="*/ 2786210 h 2815644"/>
                  <a:gd name="connsiteX8" fmla="*/ 0 w 3517124"/>
                  <a:gd name="connsiteY8" fmla="*/ 2786210 h 2815644"/>
                  <a:gd name="connsiteX9" fmla="*/ 28905 w 3517124"/>
                  <a:gd name="connsiteY9" fmla="*/ 2756789 h 2815644"/>
                  <a:gd name="connsiteX10" fmla="*/ 2389797 w 3517124"/>
                  <a:gd name="connsiteY10" fmla="*/ 337571 h 2815644"/>
                  <a:gd name="connsiteX11" fmla="*/ 2376893 w 3517124"/>
                  <a:gd name="connsiteY11" fmla="*/ 87235 h 2815644"/>
                  <a:gd name="connsiteX12" fmla="*/ 2373281 w 3517124"/>
                  <a:gd name="connsiteY12" fmla="*/ 54717 h 2815644"/>
                  <a:gd name="connsiteX13" fmla="*/ 3353458 w 3517124"/>
                  <a:gd name="connsiteY13" fmla="*/ 54717 h 2815644"/>
                  <a:gd name="connsiteX14" fmla="*/ 3432430 w 3517124"/>
                  <a:gd name="connsiteY14" fmla="*/ 5 h 2815644"/>
                  <a:gd name="connsiteX15" fmla="*/ 3517080 w 3517124"/>
                  <a:gd name="connsiteY15" fmla="*/ 86203 h 281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7124" h="2815644">
                    <a:moveTo>
                      <a:pt x="3517080" y="86203"/>
                    </a:moveTo>
                    <a:cubicBezTo>
                      <a:pt x="3515531" y="130076"/>
                      <a:pt x="3479400" y="166207"/>
                      <a:pt x="3436043" y="168272"/>
                    </a:cubicBezTo>
                    <a:cubicBezTo>
                      <a:pt x="3398364" y="169820"/>
                      <a:pt x="3366362" y="146593"/>
                      <a:pt x="3353975" y="113559"/>
                    </a:cubicBezTo>
                    <a:lnTo>
                      <a:pt x="2439348" y="113559"/>
                    </a:lnTo>
                    <a:cubicBezTo>
                      <a:pt x="2446058" y="187369"/>
                      <a:pt x="2449155" y="262728"/>
                      <a:pt x="2449155" y="337571"/>
                    </a:cubicBezTo>
                    <a:cubicBezTo>
                      <a:pt x="2449155" y="999797"/>
                      <a:pt x="2191078" y="1622280"/>
                      <a:pt x="1722925" y="2090433"/>
                    </a:cubicBezTo>
                    <a:cubicBezTo>
                      <a:pt x="1268709" y="2544649"/>
                      <a:pt x="669453" y="2800662"/>
                      <a:pt x="29937" y="2815631"/>
                    </a:cubicBezTo>
                    <a:cubicBezTo>
                      <a:pt x="13420" y="2816147"/>
                      <a:pt x="0" y="2802727"/>
                      <a:pt x="0" y="2786210"/>
                    </a:cubicBezTo>
                    <a:lnTo>
                      <a:pt x="0" y="2786210"/>
                    </a:lnTo>
                    <a:cubicBezTo>
                      <a:pt x="0" y="2770209"/>
                      <a:pt x="12904" y="2757305"/>
                      <a:pt x="28905" y="2756789"/>
                    </a:cubicBezTo>
                    <a:cubicBezTo>
                      <a:pt x="1336325" y="2725820"/>
                      <a:pt x="2389797" y="1652217"/>
                      <a:pt x="2389797" y="337571"/>
                    </a:cubicBezTo>
                    <a:cubicBezTo>
                      <a:pt x="2389797" y="253953"/>
                      <a:pt x="2385668" y="169820"/>
                      <a:pt x="2376893" y="87235"/>
                    </a:cubicBezTo>
                    <a:lnTo>
                      <a:pt x="2373281" y="54717"/>
                    </a:lnTo>
                    <a:lnTo>
                      <a:pt x="3353458" y="54717"/>
                    </a:lnTo>
                    <a:cubicBezTo>
                      <a:pt x="3365330" y="22716"/>
                      <a:pt x="3396299" y="5"/>
                      <a:pt x="3432430" y="5"/>
                    </a:cubicBezTo>
                    <a:cubicBezTo>
                      <a:pt x="3480433" y="-511"/>
                      <a:pt x="3518628" y="38717"/>
                      <a:pt x="3517080" y="86203"/>
                    </a:cubicBezTo>
                    <a:close/>
                  </a:path>
                </a:pathLst>
              </a:custGeom>
              <a:solidFill>
                <a:srgbClr val="29ABE2"/>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nvGrpSpPr>
            <p:cNvPr id="26" name="Group 25">
              <a:extLst>
                <a:ext uri="{FF2B5EF4-FFF2-40B4-BE49-F238E27FC236}">
                  <a16:creationId xmlns:a16="http://schemas.microsoft.com/office/drawing/2014/main" id="{1291B663-C4A0-CDC6-061B-837173AF966E}"/>
                </a:ext>
              </a:extLst>
            </p:cNvPr>
            <p:cNvGrpSpPr/>
            <p:nvPr/>
          </p:nvGrpSpPr>
          <p:grpSpPr>
            <a:xfrm>
              <a:off x="1610173" y="4581613"/>
              <a:ext cx="6404273" cy="2438812"/>
              <a:chOff x="1610173" y="5009037"/>
              <a:chExt cx="6404273" cy="2438812"/>
            </a:xfrm>
          </p:grpSpPr>
          <p:sp>
            <p:nvSpPr>
              <p:cNvPr id="27" name="TextBox 26">
                <a:extLst>
                  <a:ext uri="{FF2B5EF4-FFF2-40B4-BE49-F238E27FC236}">
                    <a16:creationId xmlns:a16="http://schemas.microsoft.com/office/drawing/2014/main" id="{FDA35583-DD50-B92E-F11B-481BC4EB854F}"/>
                  </a:ext>
                </a:extLst>
              </p:cNvPr>
              <p:cNvSpPr txBox="1"/>
              <p:nvPr/>
            </p:nvSpPr>
            <p:spPr>
              <a:xfrm>
                <a:off x="1610173" y="5009037"/>
                <a:ext cx="2890717" cy="457176"/>
              </a:xfrm>
              <a:prstGeom prst="rect">
                <a:avLst/>
              </a:prstGeom>
              <a:noFill/>
            </p:spPr>
            <p:txBody>
              <a:bodyPr wrap="square">
                <a:spAutoFit/>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en-IN" sz="22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IDE integration</a:t>
                </a:r>
              </a:p>
            </p:txBody>
          </p:sp>
          <p:sp>
            <p:nvSpPr>
              <p:cNvPr id="28" name="Freeform: Shape 27">
                <a:extLst>
                  <a:ext uri="{FF2B5EF4-FFF2-40B4-BE49-F238E27FC236}">
                    <a16:creationId xmlns:a16="http://schemas.microsoft.com/office/drawing/2014/main" id="{69C313EE-54AD-3C15-3FE9-DF6273F8CCD7}"/>
                  </a:ext>
                </a:extLst>
              </p:cNvPr>
              <p:cNvSpPr/>
              <p:nvPr/>
            </p:nvSpPr>
            <p:spPr>
              <a:xfrm>
                <a:off x="4497322" y="5134945"/>
                <a:ext cx="3517124" cy="2312904"/>
              </a:xfrm>
              <a:custGeom>
                <a:avLst/>
                <a:gdLst>
                  <a:gd name="connsiteX0" fmla="*/ 3517124 w 3517124"/>
                  <a:gd name="connsiteY0" fmla="*/ 2283470 h 2312904"/>
                  <a:gd name="connsiteX1" fmla="*/ 3517124 w 3517124"/>
                  <a:gd name="connsiteY1" fmla="*/ 2283470 h 2312904"/>
                  <a:gd name="connsiteX2" fmla="*/ 3487187 w 3517124"/>
                  <a:gd name="connsiteY2" fmla="*/ 2312891 h 2312904"/>
                  <a:gd name="connsiteX3" fmla="*/ 1821039 w 3517124"/>
                  <a:gd name="connsiteY3" fmla="*/ 1674407 h 2312904"/>
                  <a:gd name="connsiteX4" fmla="*/ 934801 w 3517124"/>
                  <a:gd name="connsiteY4" fmla="*/ 114586 h 2312904"/>
                  <a:gd name="connsiteX5" fmla="*/ 163150 w 3517124"/>
                  <a:gd name="connsiteY5" fmla="*/ 114586 h 2312904"/>
                  <a:gd name="connsiteX6" fmla="*/ 81081 w 3517124"/>
                  <a:gd name="connsiteY6" fmla="*/ 169299 h 2312904"/>
                  <a:gd name="connsiteX7" fmla="*/ 45 w 3517124"/>
                  <a:gd name="connsiteY7" fmla="*/ 87230 h 2312904"/>
                  <a:gd name="connsiteX8" fmla="*/ 84694 w 3517124"/>
                  <a:gd name="connsiteY8" fmla="*/ 0 h 2312904"/>
                  <a:gd name="connsiteX9" fmla="*/ 163666 w 3517124"/>
                  <a:gd name="connsiteY9" fmla="*/ 54712 h 2312904"/>
                  <a:gd name="connsiteX10" fmla="*/ 985385 w 3517124"/>
                  <a:gd name="connsiteY10" fmla="*/ 54712 h 2312904"/>
                  <a:gd name="connsiteX11" fmla="*/ 989514 w 3517124"/>
                  <a:gd name="connsiteY11" fmla="*/ 79488 h 2312904"/>
                  <a:gd name="connsiteX12" fmla="*/ 3488736 w 3517124"/>
                  <a:gd name="connsiteY12" fmla="*/ 2252501 h 2312904"/>
                  <a:gd name="connsiteX13" fmla="*/ 3517124 w 3517124"/>
                  <a:gd name="connsiteY13" fmla="*/ 2283470 h 23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17124" h="2312904">
                    <a:moveTo>
                      <a:pt x="3517124" y="2283470"/>
                    </a:moveTo>
                    <a:lnTo>
                      <a:pt x="3517124" y="2283470"/>
                    </a:lnTo>
                    <a:cubicBezTo>
                      <a:pt x="3517124" y="2299987"/>
                      <a:pt x="3503705" y="2313407"/>
                      <a:pt x="3487187" y="2312891"/>
                    </a:cubicBezTo>
                    <a:cubicBezTo>
                      <a:pt x="2875028" y="2298954"/>
                      <a:pt x="2285579" y="2073911"/>
                      <a:pt x="1821039" y="1674407"/>
                    </a:cubicBezTo>
                    <a:cubicBezTo>
                      <a:pt x="1352887" y="1272322"/>
                      <a:pt x="1038549" y="719004"/>
                      <a:pt x="934801" y="114586"/>
                    </a:cubicBezTo>
                    <a:lnTo>
                      <a:pt x="163150" y="114586"/>
                    </a:lnTo>
                    <a:cubicBezTo>
                      <a:pt x="150762" y="147620"/>
                      <a:pt x="118761" y="170847"/>
                      <a:pt x="81081" y="169299"/>
                    </a:cubicBezTo>
                    <a:cubicBezTo>
                      <a:pt x="37208" y="167751"/>
                      <a:pt x="1077" y="131103"/>
                      <a:pt x="45" y="87230"/>
                    </a:cubicBezTo>
                    <a:cubicBezTo>
                      <a:pt x="-1504" y="39228"/>
                      <a:pt x="37208" y="0"/>
                      <a:pt x="84694" y="0"/>
                    </a:cubicBezTo>
                    <a:cubicBezTo>
                      <a:pt x="120825" y="0"/>
                      <a:pt x="151794" y="22711"/>
                      <a:pt x="163666" y="54712"/>
                    </a:cubicBezTo>
                    <a:lnTo>
                      <a:pt x="985385" y="54712"/>
                    </a:lnTo>
                    <a:lnTo>
                      <a:pt x="989514" y="79488"/>
                    </a:lnTo>
                    <a:cubicBezTo>
                      <a:pt x="1190298" y="1319808"/>
                      <a:pt x="2236544" y="2225144"/>
                      <a:pt x="3488736" y="2252501"/>
                    </a:cubicBezTo>
                    <a:cubicBezTo>
                      <a:pt x="3504221" y="2254049"/>
                      <a:pt x="3517124" y="2267469"/>
                      <a:pt x="3517124" y="2283470"/>
                    </a:cubicBezTo>
                    <a:close/>
                  </a:path>
                </a:pathLst>
              </a:custGeom>
              <a:solidFill>
                <a:srgbClr val="00A99D"/>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nvGrpSpPr>
            <p:cNvPr id="29" name="Group 28">
              <a:extLst>
                <a:ext uri="{FF2B5EF4-FFF2-40B4-BE49-F238E27FC236}">
                  <a16:creationId xmlns:a16="http://schemas.microsoft.com/office/drawing/2014/main" id="{58018492-FAFD-2E12-ED3A-A0EA84F74DC0}"/>
                </a:ext>
              </a:extLst>
            </p:cNvPr>
            <p:cNvGrpSpPr/>
            <p:nvPr/>
          </p:nvGrpSpPr>
          <p:grpSpPr>
            <a:xfrm>
              <a:off x="8073804" y="4594757"/>
              <a:ext cx="5923018" cy="2426185"/>
              <a:chOff x="8073804" y="5022181"/>
              <a:chExt cx="5923018" cy="2426185"/>
            </a:xfrm>
          </p:grpSpPr>
          <p:sp>
            <p:nvSpPr>
              <p:cNvPr id="30" name="TextBox 29">
                <a:extLst>
                  <a:ext uri="{FF2B5EF4-FFF2-40B4-BE49-F238E27FC236}">
                    <a16:creationId xmlns:a16="http://schemas.microsoft.com/office/drawing/2014/main" id="{42CD62EE-07B2-3BF9-EEDD-F713ABB16929}"/>
                  </a:ext>
                </a:extLst>
              </p:cNvPr>
              <p:cNvSpPr txBox="1"/>
              <p:nvPr/>
            </p:nvSpPr>
            <p:spPr>
              <a:xfrm>
                <a:off x="11642184" y="5022181"/>
                <a:ext cx="2354638" cy="43088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Error debugging</a:t>
                </a:r>
                <a:endParaRPr kumimoji="0" lang="en-US" sz="1800"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Arial"/>
                  <a:sym typeface="Arial"/>
                </a:endParaRPr>
              </a:p>
            </p:txBody>
          </p:sp>
          <p:sp>
            <p:nvSpPr>
              <p:cNvPr id="31" name="Freeform: Shape 30">
                <a:extLst>
                  <a:ext uri="{FF2B5EF4-FFF2-40B4-BE49-F238E27FC236}">
                    <a16:creationId xmlns:a16="http://schemas.microsoft.com/office/drawing/2014/main" id="{AC3CBE89-ADBF-AFFF-E4CA-18BA6DCC0783}"/>
                  </a:ext>
                </a:extLst>
              </p:cNvPr>
              <p:cNvSpPr/>
              <p:nvPr/>
            </p:nvSpPr>
            <p:spPr>
              <a:xfrm>
                <a:off x="8073804" y="5136990"/>
                <a:ext cx="3517124" cy="2311376"/>
              </a:xfrm>
              <a:custGeom>
                <a:avLst/>
                <a:gdLst>
                  <a:gd name="connsiteX0" fmla="*/ 3517080 w 3517124"/>
                  <a:gd name="connsiteY0" fmla="*/ 85702 h 2311376"/>
                  <a:gd name="connsiteX1" fmla="*/ 3436043 w 3517124"/>
                  <a:gd name="connsiteY1" fmla="*/ 167770 h 2311376"/>
                  <a:gd name="connsiteX2" fmla="*/ 3353975 w 3517124"/>
                  <a:gd name="connsiteY2" fmla="*/ 113058 h 2311376"/>
                  <a:gd name="connsiteX3" fmla="*/ 2582323 w 3517124"/>
                  <a:gd name="connsiteY3" fmla="*/ 113058 h 2311376"/>
                  <a:gd name="connsiteX4" fmla="*/ 1696085 w 3517124"/>
                  <a:gd name="connsiteY4" fmla="*/ 1672879 h 2311376"/>
                  <a:gd name="connsiteX5" fmla="*/ 29937 w 3517124"/>
                  <a:gd name="connsiteY5" fmla="*/ 2311362 h 2311376"/>
                  <a:gd name="connsiteX6" fmla="*/ 0 w 3517124"/>
                  <a:gd name="connsiteY6" fmla="*/ 2281941 h 2311376"/>
                  <a:gd name="connsiteX7" fmla="*/ 0 w 3517124"/>
                  <a:gd name="connsiteY7" fmla="*/ 2281941 h 2311376"/>
                  <a:gd name="connsiteX8" fmla="*/ 28905 w 3517124"/>
                  <a:gd name="connsiteY8" fmla="*/ 2252521 h 2311376"/>
                  <a:gd name="connsiteX9" fmla="*/ 2528127 w 3517124"/>
                  <a:gd name="connsiteY9" fmla="*/ 79508 h 2311376"/>
                  <a:gd name="connsiteX10" fmla="*/ 2532256 w 3517124"/>
                  <a:gd name="connsiteY10" fmla="*/ 54732 h 2311376"/>
                  <a:gd name="connsiteX11" fmla="*/ 3353975 w 3517124"/>
                  <a:gd name="connsiteY11" fmla="*/ 54732 h 2311376"/>
                  <a:gd name="connsiteX12" fmla="*/ 3432946 w 3517124"/>
                  <a:gd name="connsiteY12" fmla="*/ 20 h 2311376"/>
                  <a:gd name="connsiteX13" fmla="*/ 3517080 w 3517124"/>
                  <a:gd name="connsiteY13" fmla="*/ 85702 h 231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17124" h="2311376">
                    <a:moveTo>
                      <a:pt x="3517080" y="85702"/>
                    </a:moveTo>
                    <a:cubicBezTo>
                      <a:pt x="3515531" y="129575"/>
                      <a:pt x="3479400" y="165706"/>
                      <a:pt x="3436043" y="167770"/>
                    </a:cubicBezTo>
                    <a:cubicBezTo>
                      <a:pt x="3398364" y="169319"/>
                      <a:pt x="3366362" y="146092"/>
                      <a:pt x="3353975" y="113058"/>
                    </a:cubicBezTo>
                    <a:lnTo>
                      <a:pt x="2582323" y="113058"/>
                    </a:lnTo>
                    <a:cubicBezTo>
                      <a:pt x="2478576" y="717475"/>
                      <a:pt x="2164238" y="1270794"/>
                      <a:pt x="1696085" y="1672879"/>
                    </a:cubicBezTo>
                    <a:cubicBezTo>
                      <a:pt x="1231545" y="2071866"/>
                      <a:pt x="641580" y="2297426"/>
                      <a:pt x="29937" y="2311362"/>
                    </a:cubicBezTo>
                    <a:cubicBezTo>
                      <a:pt x="13420" y="2311878"/>
                      <a:pt x="0" y="2298458"/>
                      <a:pt x="0" y="2281941"/>
                    </a:cubicBezTo>
                    <a:lnTo>
                      <a:pt x="0" y="2281941"/>
                    </a:lnTo>
                    <a:cubicBezTo>
                      <a:pt x="0" y="2265940"/>
                      <a:pt x="12904" y="2253037"/>
                      <a:pt x="28905" y="2252521"/>
                    </a:cubicBezTo>
                    <a:cubicBezTo>
                      <a:pt x="1281097" y="2225164"/>
                      <a:pt x="2327343" y="1319828"/>
                      <a:pt x="2528127" y="79508"/>
                    </a:cubicBezTo>
                    <a:lnTo>
                      <a:pt x="2532256" y="54732"/>
                    </a:lnTo>
                    <a:lnTo>
                      <a:pt x="3353975" y="54732"/>
                    </a:lnTo>
                    <a:cubicBezTo>
                      <a:pt x="3365846" y="22731"/>
                      <a:pt x="3396815" y="20"/>
                      <a:pt x="3432946" y="20"/>
                    </a:cubicBezTo>
                    <a:cubicBezTo>
                      <a:pt x="3480433" y="-1012"/>
                      <a:pt x="3518628" y="38216"/>
                      <a:pt x="3517080" y="85702"/>
                    </a:cubicBezTo>
                    <a:close/>
                  </a:path>
                </a:pathLst>
              </a:custGeom>
              <a:solidFill>
                <a:srgbClr val="622C3E"/>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nvGrpSpPr>
            <p:cNvPr id="32" name="Group 31">
              <a:extLst>
                <a:ext uri="{FF2B5EF4-FFF2-40B4-BE49-F238E27FC236}">
                  <a16:creationId xmlns:a16="http://schemas.microsoft.com/office/drawing/2014/main" id="{13F5954D-B4C2-9F4C-D09A-182AF07DD517}"/>
                </a:ext>
              </a:extLst>
            </p:cNvPr>
            <p:cNvGrpSpPr/>
            <p:nvPr/>
          </p:nvGrpSpPr>
          <p:grpSpPr>
            <a:xfrm>
              <a:off x="1320801" y="5273628"/>
              <a:ext cx="6693644" cy="1956356"/>
              <a:chOff x="1320801" y="5701052"/>
              <a:chExt cx="6693644" cy="1956356"/>
            </a:xfrm>
          </p:grpSpPr>
          <p:sp>
            <p:nvSpPr>
              <p:cNvPr id="33" name="TextBox 32">
                <a:extLst>
                  <a:ext uri="{FF2B5EF4-FFF2-40B4-BE49-F238E27FC236}">
                    <a16:creationId xmlns:a16="http://schemas.microsoft.com/office/drawing/2014/main" id="{1B174FE5-8D45-2AB0-8331-ECEFFD632281}"/>
                  </a:ext>
                </a:extLst>
              </p:cNvPr>
              <p:cNvSpPr txBox="1"/>
              <p:nvPr/>
            </p:nvSpPr>
            <p:spPr>
              <a:xfrm>
                <a:off x="1320801" y="5701052"/>
                <a:ext cx="3180089" cy="43088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Code documentation</a:t>
                </a:r>
                <a:endParaRPr kumimoji="0" lang="en-US" sz="1800"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Arial"/>
                  <a:sym typeface="Arial"/>
                </a:endParaRPr>
              </a:p>
            </p:txBody>
          </p:sp>
          <p:sp>
            <p:nvSpPr>
              <p:cNvPr id="34" name="Freeform: Shape 33">
                <a:extLst>
                  <a:ext uri="{FF2B5EF4-FFF2-40B4-BE49-F238E27FC236}">
                    <a16:creationId xmlns:a16="http://schemas.microsoft.com/office/drawing/2014/main" id="{C1E8DD90-6BEF-69C7-DB5C-C1AC5E77FB03}"/>
                  </a:ext>
                </a:extLst>
              </p:cNvPr>
              <p:cNvSpPr/>
              <p:nvPr/>
            </p:nvSpPr>
            <p:spPr>
              <a:xfrm>
                <a:off x="4496830" y="5811624"/>
                <a:ext cx="3517615" cy="1845784"/>
              </a:xfrm>
              <a:custGeom>
                <a:avLst/>
                <a:gdLst>
                  <a:gd name="connsiteX0" fmla="*/ 3517616 w 3517615"/>
                  <a:gd name="connsiteY0" fmla="*/ 1816350 h 1845784"/>
                  <a:gd name="connsiteX1" fmla="*/ 3517616 w 3517615"/>
                  <a:gd name="connsiteY1" fmla="*/ 1816350 h 1845784"/>
                  <a:gd name="connsiteX2" fmla="*/ 3487679 w 3517615"/>
                  <a:gd name="connsiteY2" fmla="*/ 1845770 h 1845784"/>
                  <a:gd name="connsiteX3" fmla="*/ 1945924 w 3517615"/>
                  <a:gd name="connsiteY3" fmla="*/ 1356972 h 1845784"/>
                  <a:gd name="connsiteX4" fmla="*/ 917744 w 3517615"/>
                  <a:gd name="connsiteY4" fmla="*/ 114070 h 1845784"/>
                  <a:gd name="connsiteX5" fmla="*/ 163642 w 3517615"/>
                  <a:gd name="connsiteY5" fmla="*/ 114070 h 1845784"/>
                  <a:gd name="connsiteX6" fmla="*/ 81057 w 3517615"/>
                  <a:gd name="connsiteY6" fmla="*/ 168783 h 1845784"/>
                  <a:gd name="connsiteX7" fmla="*/ 20 w 3517615"/>
                  <a:gd name="connsiteY7" fmla="*/ 86714 h 1845784"/>
                  <a:gd name="connsiteX8" fmla="*/ 84670 w 3517615"/>
                  <a:gd name="connsiteY8" fmla="*/ 0 h 1845784"/>
                  <a:gd name="connsiteX9" fmla="*/ 163642 w 3517615"/>
                  <a:gd name="connsiteY9" fmla="*/ 54712 h 1845784"/>
                  <a:gd name="connsiteX10" fmla="*/ 956972 w 3517615"/>
                  <a:gd name="connsiteY10" fmla="*/ 54712 h 1845784"/>
                  <a:gd name="connsiteX11" fmla="*/ 964714 w 3517615"/>
                  <a:gd name="connsiteY11" fmla="*/ 72778 h 1845784"/>
                  <a:gd name="connsiteX12" fmla="*/ 3488712 w 3517615"/>
                  <a:gd name="connsiteY12" fmla="*/ 1786929 h 1845784"/>
                  <a:gd name="connsiteX13" fmla="*/ 3517616 w 3517615"/>
                  <a:gd name="connsiteY13" fmla="*/ 1816350 h 18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17615" h="1845784">
                    <a:moveTo>
                      <a:pt x="3517616" y="1816350"/>
                    </a:moveTo>
                    <a:lnTo>
                      <a:pt x="3517616" y="1816350"/>
                    </a:lnTo>
                    <a:cubicBezTo>
                      <a:pt x="3517616" y="1832866"/>
                      <a:pt x="3504196" y="1846287"/>
                      <a:pt x="3487679" y="1845770"/>
                    </a:cubicBezTo>
                    <a:cubicBezTo>
                      <a:pt x="2934877" y="1834931"/>
                      <a:pt x="2403238" y="1666148"/>
                      <a:pt x="1945924" y="1356972"/>
                    </a:cubicBezTo>
                    <a:cubicBezTo>
                      <a:pt x="1489127" y="1047795"/>
                      <a:pt x="1134013" y="618354"/>
                      <a:pt x="917744" y="114070"/>
                    </a:cubicBezTo>
                    <a:lnTo>
                      <a:pt x="163642" y="114070"/>
                    </a:lnTo>
                    <a:cubicBezTo>
                      <a:pt x="151254" y="147104"/>
                      <a:pt x="118736" y="170331"/>
                      <a:pt x="81057" y="168783"/>
                    </a:cubicBezTo>
                    <a:cubicBezTo>
                      <a:pt x="37184" y="167234"/>
                      <a:pt x="1053" y="130587"/>
                      <a:pt x="20" y="86714"/>
                    </a:cubicBezTo>
                    <a:cubicBezTo>
                      <a:pt x="-1012" y="39228"/>
                      <a:pt x="37184" y="0"/>
                      <a:pt x="84670" y="0"/>
                    </a:cubicBezTo>
                    <a:cubicBezTo>
                      <a:pt x="120801" y="0"/>
                      <a:pt x="151770" y="22711"/>
                      <a:pt x="163642" y="54712"/>
                    </a:cubicBezTo>
                    <a:lnTo>
                      <a:pt x="956972" y="54712"/>
                    </a:lnTo>
                    <a:lnTo>
                      <a:pt x="964714" y="72778"/>
                    </a:lnTo>
                    <a:cubicBezTo>
                      <a:pt x="1395703" y="1096313"/>
                      <a:pt x="2382075" y="1764218"/>
                      <a:pt x="3488712" y="1786929"/>
                    </a:cubicBezTo>
                    <a:cubicBezTo>
                      <a:pt x="3504712" y="1787445"/>
                      <a:pt x="3517616" y="1800349"/>
                      <a:pt x="3517616" y="1816350"/>
                    </a:cubicBezTo>
                    <a:close/>
                  </a:path>
                </a:pathLst>
              </a:custGeom>
              <a:solidFill>
                <a:srgbClr val="93278F"/>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nvGrpSpPr>
            <p:cNvPr id="35" name="Group 34">
              <a:extLst>
                <a:ext uri="{FF2B5EF4-FFF2-40B4-BE49-F238E27FC236}">
                  <a16:creationId xmlns:a16="http://schemas.microsoft.com/office/drawing/2014/main" id="{7FD475DE-A2B4-6E06-5AE3-B214EDB548E1}"/>
                </a:ext>
              </a:extLst>
            </p:cNvPr>
            <p:cNvGrpSpPr/>
            <p:nvPr/>
          </p:nvGrpSpPr>
          <p:grpSpPr>
            <a:xfrm>
              <a:off x="8074320" y="5260483"/>
              <a:ext cx="6097664" cy="1969501"/>
              <a:chOff x="8074320" y="5687907"/>
              <a:chExt cx="6097664" cy="1969501"/>
            </a:xfrm>
          </p:grpSpPr>
          <p:sp>
            <p:nvSpPr>
              <p:cNvPr id="36" name="TextBox 35">
                <a:extLst>
                  <a:ext uri="{FF2B5EF4-FFF2-40B4-BE49-F238E27FC236}">
                    <a16:creationId xmlns:a16="http://schemas.microsoft.com/office/drawing/2014/main" id="{0A2CC0B4-8871-DA4C-6D3C-B9561EFC62EB}"/>
                  </a:ext>
                </a:extLst>
              </p:cNvPr>
              <p:cNvSpPr txBox="1"/>
              <p:nvPr/>
            </p:nvSpPr>
            <p:spPr>
              <a:xfrm>
                <a:off x="11642184" y="5687907"/>
                <a:ext cx="2529800" cy="846514"/>
              </a:xfrm>
              <a:prstGeom prst="rect">
                <a:avLst/>
              </a:prstGeom>
              <a:noFill/>
            </p:spPr>
            <p:txBody>
              <a:bodyPr wrap="square">
                <a:spAutoFit/>
              </a:bodyPr>
              <a:lstStyle/>
              <a:p>
                <a:pPr marL="0" marR="0" lvl="0" indent="0" defTabSz="914400" rtl="0" eaLnBrk="1" fontAlgn="auto" latinLnBrk="0" hangingPunct="1">
                  <a:lnSpc>
                    <a:spcPct val="115000"/>
                  </a:lnSpc>
                  <a:spcBef>
                    <a:spcPts val="0"/>
                  </a:spcBef>
                  <a:spcAft>
                    <a:spcPts val="0"/>
                  </a:spcAft>
                  <a:buClrTx/>
                  <a:buSzTx/>
                  <a:buFontTx/>
                  <a:buNone/>
                  <a:tabLst/>
                  <a:defRPr/>
                </a:pPr>
                <a:r>
                  <a:rPr kumimoji="0" lang="en-IN" sz="2200" b="0" i="0" u="none" strike="noStrike" kern="1200" cap="none" spc="0" normalizeH="0" baseline="0" noProof="0">
                    <a:ln>
                      <a:noFill/>
                    </a:ln>
                    <a:solidFill>
                      <a:schemeClr val="tx1">
                        <a:lumMod val="75000"/>
                        <a:lumOff val="2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Natural language processing (NLP)</a:t>
                </a:r>
              </a:p>
            </p:txBody>
          </p:sp>
          <p:sp>
            <p:nvSpPr>
              <p:cNvPr id="37" name="Freeform: Shape 36">
                <a:extLst>
                  <a:ext uri="{FF2B5EF4-FFF2-40B4-BE49-F238E27FC236}">
                    <a16:creationId xmlns:a16="http://schemas.microsoft.com/office/drawing/2014/main" id="{46B1D88E-E3B6-FA5B-46B1-49CB5947E3C4}"/>
                  </a:ext>
                </a:extLst>
              </p:cNvPr>
              <p:cNvSpPr/>
              <p:nvPr/>
            </p:nvSpPr>
            <p:spPr>
              <a:xfrm>
                <a:off x="8074320" y="5811624"/>
                <a:ext cx="3516608" cy="1845784"/>
              </a:xfrm>
              <a:custGeom>
                <a:avLst/>
                <a:gdLst>
                  <a:gd name="connsiteX0" fmla="*/ 3516564 w 3516608"/>
                  <a:gd name="connsiteY0" fmla="*/ 86714 h 1845784"/>
                  <a:gd name="connsiteX1" fmla="*/ 3435527 w 3516608"/>
                  <a:gd name="connsiteY1" fmla="*/ 168783 h 1845784"/>
                  <a:gd name="connsiteX2" fmla="*/ 3353459 w 3516608"/>
                  <a:gd name="connsiteY2" fmla="*/ 114070 h 1845784"/>
                  <a:gd name="connsiteX3" fmla="*/ 2599356 w 3516608"/>
                  <a:gd name="connsiteY3" fmla="*/ 114070 h 1845784"/>
                  <a:gd name="connsiteX4" fmla="*/ 1571176 w 3516608"/>
                  <a:gd name="connsiteY4" fmla="*/ 1356972 h 1845784"/>
                  <a:gd name="connsiteX5" fmla="*/ 29937 w 3516608"/>
                  <a:gd name="connsiteY5" fmla="*/ 1845770 h 1845784"/>
                  <a:gd name="connsiteX6" fmla="*/ 0 w 3516608"/>
                  <a:gd name="connsiteY6" fmla="*/ 1816350 h 1845784"/>
                  <a:gd name="connsiteX7" fmla="*/ 0 w 3516608"/>
                  <a:gd name="connsiteY7" fmla="*/ 1816350 h 1845784"/>
                  <a:gd name="connsiteX8" fmla="*/ 28905 w 3516608"/>
                  <a:gd name="connsiteY8" fmla="*/ 1786929 h 1845784"/>
                  <a:gd name="connsiteX9" fmla="*/ 2552902 w 3516608"/>
                  <a:gd name="connsiteY9" fmla="*/ 72778 h 1845784"/>
                  <a:gd name="connsiteX10" fmla="*/ 2560644 w 3516608"/>
                  <a:gd name="connsiteY10" fmla="*/ 54712 h 1845784"/>
                  <a:gd name="connsiteX11" fmla="*/ 3353975 w 3516608"/>
                  <a:gd name="connsiteY11" fmla="*/ 54712 h 1845784"/>
                  <a:gd name="connsiteX12" fmla="*/ 3432946 w 3516608"/>
                  <a:gd name="connsiteY12" fmla="*/ 0 h 1845784"/>
                  <a:gd name="connsiteX13" fmla="*/ 3516564 w 3516608"/>
                  <a:gd name="connsiteY13" fmla="*/ 86714 h 18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16608" h="1845784">
                    <a:moveTo>
                      <a:pt x="3516564" y="86714"/>
                    </a:moveTo>
                    <a:cubicBezTo>
                      <a:pt x="3515015" y="130587"/>
                      <a:pt x="3478884" y="166718"/>
                      <a:pt x="3435527" y="168783"/>
                    </a:cubicBezTo>
                    <a:cubicBezTo>
                      <a:pt x="3397848" y="170331"/>
                      <a:pt x="3365846" y="147104"/>
                      <a:pt x="3353459" y="114070"/>
                    </a:cubicBezTo>
                    <a:lnTo>
                      <a:pt x="2599356" y="114070"/>
                    </a:lnTo>
                    <a:cubicBezTo>
                      <a:pt x="2382571" y="618870"/>
                      <a:pt x="2027457" y="1048311"/>
                      <a:pt x="1571176" y="1356972"/>
                    </a:cubicBezTo>
                    <a:cubicBezTo>
                      <a:pt x="1113863" y="1666148"/>
                      <a:pt x="582223" y="1834931"/>
                      <a:pt x="29937" y="1845770"/>
                    </a:cubicBezTo>
                    <a:cubicBezTo>
                      <a:pt x="13420" y="1846287"/>
                      <a:pt x="0" y="1832866"/>
                      <a:pt x="0" y="1816350"/>
                    </a:cubicBezTo>
                    <a:lnTo>
                      <a:pt x="0" y="1816350"/>
                    </a:lnTo>
                    <a:cubicBezTo>
                      <a:pt x="0" y="1800349"/>
                      <a:pt x="12904" y="1787445"/>
                      <a:pt x="28905" y="1786929"/>
                    </a:cubicBezTo>
                    <a:cubicBezTo>
                      <a:pt x="1135541" y="1764218"/>
                      <a:pt x="2121913" y="1096313"/>
                      <a:pt x="2552902" y="72778"/>
                    </a:cubicBezTo>
                    <a:lnTo>
                      <a:pt x="2560644" y="54712"/>
                    </a:lnTo>
                    <a:lnTo>
                      <a:pt x="3353975" y="54712"/>
                    </a:lnTo>
                    <a:cubicBezTo>
                      <a:pt x="3365846" y="22711"/>
                      <a:pt x="3396815" y="0"/>
                      <a:pt x="3432946" y="0"/>
                    </a:cubicBezTo>
                    <a:cubicBezTo>
                      <a:pt x="3479917" y="0"/>
                      <a:pt x="3518112" y="39228"/>
                      <a:pt x="3516564" y="86714"/>
                    </a:cubicBezTo>
                    <a:close/>
                  </a:path>
                </a:pathLst>
              </a:custGeom>
              <a:solidFill>
                <a:srgbClr val="FBB03B"/>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sp>
        <p:nvSpPr>
          <p:cNvPr id="40" name="Brandline_LVC">
            <a:extLst>
              <a:ext uri="{FF2B5EF4-FFF2-40B4-BE49-F238E27FC236}">
                <a16:creationId xmlns:a16="http://schemas.microsoft.com/office/drawing/2014/main" id="{98E6D1B2-968F-1AA0-FC88-D327B58EF6D6}"/>
              </a:ext>
            </a:extLst>
          </p:cNvPr>
          <p:cNvSpPr/>
          <p:nvPr/>
        </p:nvSpPr>
        <p:spPr>
          <a:xfrm>
            <a:off x="5245100" y="816324"/>
            <a:ext cx="5774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cartoon of a robot with books&#10;&#10;Description automatically generated">
            <a:extLst>
              <a:ext uri="{FF2B5EF4-FFF2-40B4-BE49-F238E27FC236}">
                <a16:creationId xmlns:a16="http://schemas.microsoft.com/office/drawing/2014/main" id="{2FC879FC-F211-AF1F-BD1C-855C9EB48B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9091" y="3124478"/>
            <a:ext cx="2697818" cy="2395053"/>
          </a:xfrm>
          <a:prstGeom prst="rect">
            <a:avLst/>
          </a:prstGeom>
        </p:spPr>
      </p:pic>
    </p:spTree>
    <p:custDataLst>
      <p:tags r:id="rId1"/>
    </p:custDataLst>
    <p:extLst>
      <p:ext uri="{BB962C8B-B14F-4D97-AF65-F5344CB8AC3E}">
        <p14:creationId xmlns:p14="http://schemas.microsoft.com/office/powerpoint/2010/main" val="28525757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25EFAC-382C-8678-7984-664CB8681ECE}"/>
              </a:ext>
            </a:extLst>
          </p:cNvPr>
          <p:cNvSpPr>
            <a:spLocks noGrp="1"/>
          </p:cNvSpPr>
          <p:nvPr>
            <p:ph type="title"/>
          </p:nvPr>
        </p:nvSpPr>
        <p:spPr/>
        <p:txBody>
          <a:bodyPr/>
          <a:lstStyle/>
          <a:p>
            <a:r>
              <a:rPr lang="en-IN"/>
              <a:t>Popular AI Coding Assistant Tools</a:t>
            </a:r>
          </a:p>
        </p:txBody>
      </p:sp>
      <p:sp>
        <p:nvSpPr>
          <p:cNvPr id="6" name="Brandline_LVC">
            <a:extLst>
              <a:ext uri="{FF2B5EF4-FFF2-40B4-BE49-F238E27FC236}">
                <a16:creationId xmlns:a16="http://schemas.microsoft.com/office/drawing/2014/main" id="{4295FC56-74EF-F403-6DF3-9884CAB7EB4D}"/>
              </a:ext>
            </a:extLst>
          </p:cNvPr>
          <p:cNvSpPr/>
          <p:nvPr/>
        </p:nvSpPr>
        <p:spPr>
          <a:xfrm>
            <a:off x="4445000" y="816324"/>
            <a:ext cx="7381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A748B433-630B-4A06-15E0-C16A31ED8E14}"/>
              </a:ext>
            </a:extLst>
          </p:cNvPr>
          <p:cNvGrpSpPr/>
          <p:nvPr/>
        </p:nvGrpSpPr>
        <p:grpSpPr>
          <a:xfrm>
            <a:off x="783088" y="2497381"/>
            <a:ext cx="14420965" cy="6096008"/>
            <a:chOff x="783088" y="2302831"/>
            <a:chExt cx="14420965" cy="6096008"/>
          </a:xfrm>
        </p:grpSpPr>
        <p:pic>
          <p:nvPicPr>
            <p:cNvPr id="9" name="Picture 8" descr="A black background with a black square&#10;&#10;Description automatically generated with medium confidence">
              <a:extLst>
                <a:ext uri="{FF2B5EF4-FFF2-40B4-BE49-F238E27FC236}">
                  <a16:creationId xmlns:a16="http://schemas.microsoft.com/office/drawing/2014/main" id="{8DA45B4C-E250-2B14-F24C-C1C4DE079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088" y="3149834"/>
              <a:ext cx="5390149" cy="687244"/>
            </a:xfrm>
            <a:prstGeom prst="rect">
              <a:avLst/>
            </a:prstGeom>
          </p:spPr>
        </p:pic>
        <p:grpSp>
          <p:nvGrpSpPr>
            <p:cNvPr id="28" name="Group 27">
              <a:extLst>
                <a:ext uri="{FF2B5EF4-FFF2-40B4-BE49-F238E27FC236}">
                  <a16:creationId xmlns:a16="http://schemas.microsoft.com/office/drawing/2014/main" id="{084A3E01-077C-6D9B-3238-0991382E1AB0}"/>
                </a:ext>
              </a:extLst>
            </p:cNvPr>
            <p:cNvGrpSpPr/>
            <p:nvPr/>
          </p:nvGrpSpPr>
          <p:grpSpPr>
            <a:xfrm>
              <a:off x="2170531" y="5020436"/>
              <a:ext cx="2615263" cy="3292126"/>
              <a:chOff x="2187545" y="4730750"/>
              <a:chExt cx="2615263" cy="3292126"/>
            </a:xfrm>
          </p:grpSpPr>
          <p:pic>
            <p:nvPicPr>
              <p:cNvPr id="11" name="Picture 10">
                <a:extLst>
                  <a:ext uri="{FF2B5EF4-FFF2-40B4-BE49-F238E27FC236}">
                    <a16:creationId xmlns:a16="http://schemas.microsoft.com/office/drawing/2014/main" id="{61A30EA6-4E6F-78BB-249E-C13430EEE667}"/>
                  </a:ext>
                </a:extLst>
              </p:cNvPr>
              <p:cNvPicPr>
                <a:picLocks noChangeAspect="1"/>
              </p:cNvPicPr>
              <p:nvPr/>
            </p:nvPicPr>
            <p:blipFill>
              <a:blip r:embed="rId5"/>
              <a:stretch>
                <a:fillRect/>
              </a:stretch>
            </p:blipFill>
            <p:spPr>
              <a:xfrm>
                <a:off x="2275976" y="4730750"/>
                <a:ext cx="2438400" cy="2438400"/>
              </a:xfrm>
              <a:prstGeom prst="roundRect">
                <a:avLst/>
              </a:prstGeom>
            </p:spPr>
          </p:pic>
          <p:sp>
            <p:nvSpPr>
              <p:cNvPr id="12" name="Text_Box">
                <a:extLst>
                  <a:ext uri="{FF2B5EF4-FFF2-40B4-BE49-F238E27FC236}">
                    <a16:creationId xmlns:a16="http://schemas.microsoft.com/office/drawing/2014/main" id="{AD84ED78-F012-C280-0491-37C3B103369B}"/>
                  </a:ext>
                </a:extLst>
              </p:cNvPr>
              <p:cNvSpPr/>
              <p:nvPr/>
            </p:nvSpPr>
            <p:spPr>
              <a:xfrm>
                <a:off x="2187545" y="7226300"/>
                <a:ext cx="2615263" cy="79657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itchFamily="2" charset="0"/>
                  </a:rPr>
                  <a:t>Amazon </a:t>
                </a:r>
                <a:r>
                  <a:rPr lang="en-IN" sz="2200" err="1">
                    <a:solidFill>
                      <a:schemeClr val="tx1">
                        <a:lumMod val="75000"/>
                        <a:lumOff val="25000"/>
                      </a:schemeClr>
                    </a:solidFill>
                    <a:latin typeface="Open Sans" pitchFamily="2" charset="0"/>
                  </a:rPr>
                  <a:t>CodeWhisperer</a:t>
                </a:r>
                <a:endParaRPr lang="en-IN" sz="2200">
                  <a:solidFill>
                    <a:schemeClr val="tx1">
                      <a:lumMod val="75000"/>
                      <a:lumOff val="25000"/>
                    </a:schemeClr>
                  </a:solidFill>
                  <a:latin typeface="Open Sans" pitchFamily="2" charset="0"/>
                </a:endParaRPr>
              </a:p>
            </p:txBody>
          </p:sp>
        </p:grpSp>
        <p:pic>
          <p:nvPicPr>
            <p:cNvPr id="18" name="Picture 17" descr="A logo with a hexagon and a letter&#10;&#10;Description automatically generated">
              <a:extLst>
                <a:ext uri="{FF2B5EF4-FFF2-40B4-BE49-F238E27FC236}">
                  <a16:creationId xmlns:a16="http://schemas.microsoft.com/office/drawing/2014/main" id="{E45C6979-1A8F-DFD2-00CD-8F08007A26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9250" y="2302831"/>
              <a:ext cx="2857500" cy="2381250"/>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441FA57F-90D4-1691-460C-9311C5A4F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07368" y="2905945"/>
              <a:ext cx="3996685" cy="1175023"/>
            </a:xfrm>
            <a:prstGeom prst="rect">
              <a:avLst/>
            </a:prstGeom>
          </p:spPr>
        </p:pic>
        <p:grpSp>
          <p:nvGrpSpPr>
            <p:cNvPr id="2" name="Group 1">
              <a:extLst>
                <a:ext uri="{FF2B5EF4-FFF2-40B4-BE49-F238E27FC236}">
                  <a16:creationId xmlns:a16="http://schemas.microsoft.com/office/drawing/2014/main" id="{371B9E0F-1017-5112-AB41-D0DC7382FEFC}"/>
                </a:ext>
              </a:extLst>
            </p:cNvPr>
            <p:cNvGrpSpPr/>
            <p:nvPr/>
          </p:nvGrpSpPr>
          <p:grpSpPr>
            <a:xfrm>
              <a:off x="11239505" y="4934159"/>
              <a:ext cx="3932411" cy="3464680"/>
              <a:chOff x="11239505" y="4818256"/>
              <a:chExt cx="3932411" cy="3464680"/>
            </a:xfrm>
          </p:grpSpPr>
          <p:pic>
            <p:nvPicPr>
              <p:cNvPr id="23" name="Picture 22" descr="A logo for a computer company&#10;&#10;Description automatically generated">
                <a:extLst>
                  <a:ext uri="{FF2B5EF4-FFF2-40B4-BE49-F238E27FC236}">
                    <a16:creationId xmlns:a16="http://schemas.microsoft.com/office/drawing/2014/main" id="{6D974B3B-D59C-7B09-5AFD-8E81C1A40A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39505" y="4818256"/>
                <a:ext cx="3932411" cy="1760779"/>
              </a:xfrm>
              <a:prstGeom prst="rect">
                <a:avLst/>
              </a:prstGeom>
            </p:spPr>
          </p:pic>
          <p:pic>
            <p:nvPicPr>
              <p:cNvPr id="25" name="Picture 24" descr="A black text on a white background&#10;&#10;Description automatically generated">
                <a:extLst>
                  <a:ext uri="{FF2B5EF4-FFF2-40B4-BE49-F238E27FC236}">
                    <a16:creationId xmlns:a16="http://schemas.microsoft.com/office/drawing/2014/main" id="{8C1672C9-B13D-012C-990C-A365788AC1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44077" y="6321303"/>
                <a:ext cx="3923266" cy="1961633"/>
              </a:xfrm>
              <a:prstGeom prst="rect">
                <a:avLst/>
              </a:prstGeom>
            </p:spPr>
          </p:pic>
        </p:grpSp>
        <p:pic>
          <p:nvPicPr>
            <p:cNvPr id="27" name="Picture 26" descr="A close-up of a logo&#10;&#10;Description automatically generated">
              <a:extLst>
                <a:ext uri="{FF2B5EF4-FFF2-40B4-BE49-F238E27FC236}">
                  <a16:creationId xmlns:a16="http://schemas.microsoft.com/office/drawing/2014/main" id="{D9D7FD18-3ED2-525A-219A-46F13761E6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63031" y="5596473"/>
              <a:ext cx="2729938" cy="2140052"/>
            </a:xfrm>
            <a:prstGeom prst="roundRect">
              <a:avLst/>
            </a:prstGeom>
          </p:spPr>
        </p:pic>
      </p:grpSp>
      <p:sp>
        <p:nvSpPr>
          <p:cNvPr id="3" name="Text Placeholder 4">
            <a:extLst>
              <a:ext uri="{FF2B5EF4-FFF2-40B4-BE49-F238E27FC236}">
                <a16:creationId xmlns:a16="http://schemas.microsoft.com/office/drawing/2014/main" id="{49585891-9782-68E2-37D1-A39437111323}"/>
              </a:ext>
            </a:extLst>
          </p:cNvPr>
          <p:cNvSpPr txBox="1">
            <a:spLocks/>
          </p:cNvSpPr>
          <p:nvPr/>
        </p:nvSpPr>
        <p:spPr>
          <a:xfrm>
            <a:off x="4274557" y="1512833"/>
            <a:ext cx="773159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Following are a few popular AI coding assistant tools:</a:t>
            </a:r>
          </a:p>
        </p:txBody>
      </p:sp>
    </p:spTree>
    <p:custDataLst>
      <p:tags r:id="rId1"/>
    </p:custDataLst>
    <p:extLst>
      <p:ext uri="{BB962C8B-B14F-4D97-AF65-F5344CB8AC3E}">
        <p14:creationId xmlns:p14="http://schemas.microsoft.com/office/powerpoint/2010/main" val="25238864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691C9-9B62-D473-D194-FF656CD33BAA}"/>
              </a:ext>
            </a:extLst>
          </p:cNvPr>
          <p:cNvSpPr>
            <a:spLocks noGrp="1"/>
          </p:cNvSpPr>
          <p:nvPr>
            <p:ph type="title"/>
          </p:nvPr>
        </p:nvSpPr>
        <p:spPr/>
        <p:txBody>
          <a:bodyPr/>
          <a:lstStyle/>
          <a:p>
            <a:r>
              <a:rPr lang="en-US"/>
              <a:t>Types of AI Coding Assistant Tools</a:t>
            </a:r>
            <a:endParaRPr lang="en-IN"/>
          </a:p>
        </p:txBody>
      </p:sp>
      <p:sp>
        <p:nvSpPr>
          <p:cNvPr id="6" name="Brandline_LVC">
            <a:extLst>
              <a:ext uri="{FF2B5EF4-FFF2-40B4-BE49-F238E27FC236}">
                <a16:creationId xmlns:a16="http://schemas.microsoft.com/office/drawing/2014/main" id="{FC9E1968-6612-2658-ED6F-C791F138E141}"/>
              </a:ext>
            </a:extLst>
          </p:cNvPr>
          <p:cNvSpPr/>
          <p:nvPr/>
        </p:nvSpPr>
        <p:spPr>
          <a:xfrm>
            <a:off x="4394200" y="816324"/>
            <a:ext cx="7485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R_Box">
            <a:extLst>
              <a:ext uri="{FF2B5EF4-FFF2-40B4-BE49-F238E27FC236}">
                <a16:creationId xmlns:a16="http://schemas.microsoft.com/office/drawing/2014/main" id="{8A7034A8-5374-AC1D-E350-136BE35E7841}"/>
              </a:ext>
            </a:extLst>
          </p:cNvPr>
          <p:cNvSpPr/>
          <p:nvPr/>
        </p:nvSpPr>
        <p:spPr>
          <a:xfrm>
            <a:off x="5558800" y="4137605"/>
            <a:ext cx="8680450" cy="2423215"/>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2200" b="1">
                <a:solidFill>
                  <a:schemeClr val="tx1">
                    <a:lumMod val="75000"/>
                    <a:lumOff val="25000"/>
                  </a:schemeClr>
                </a:solidFill>
              </a:rPr>
              <a:t>Predictive coding assistants:</a:t>
            </a:r>
          </a:p>
          <a:p>
            <a:r>
              <a:rPr lang="en-US" sz="2200">
                <a:solidFill>
                  <a:schemeClr val="tx1">
                    <a:lumMod val="75000"/>
                    <a:lumOff val="25000"/>
                  </a:schemeClr>
                </a:solidFill>
              </a:rPr>
              <a:t>These AI coding assistants predict and suggest the next few words or lines of code. </a:t>
            </a:r>
          </a:p>
          <a:p>
            <a:endParaRPr lang="en-US" sz="2200">
              <a:solidFill>
                <a:schemeClr val="tx1">
                  <a:lumMod val="75000"/>
                  <a:lumOff val="25000"/>
                </a:schemeClr>
              </a:solidFill>
            </a:endParaRPr>
          </a:p>
          <a:p>
            <a:r>
              <a:rPr lang="en-US" sz="2200" b="1">
                <a:solidFill>
                  <a:schemeClr val="tx1">
                    <a:lumMod val="75000"/>
                    <a:lumOff val="25000"/>
                  </a:schemeClr>
                </a:solidFill>
              </a:rPr>
              <a:t>For example: </a:t>
            </a:r>
            <a:r>
              <a:rPr lang="en-US" sz="2200">
                <a:solidFill>
                  <a:schemeClr val="tx1">
                    <a:lumMod val="75000"/>
                    <a:lumOff val="25000"/>
                  </a:schemeClr>
                </a:solidFill>
              </a:rPr>
              <a:t>GitHub Copilot, </a:t>
            </a:r>
            <a:r>
              <a:rPr lang="en-US" sz="2200" err="1">
                <a:solidFill>
                  <a:schemeClr val="tx1">
                    <a:lumMod val="75000"/>
                    <a:lumOff val="25000"/>
                  </a:schemeClr>
                </a:solidFill>
              </a:rPr>
              <a:t>Tabnine</a:t>
            </a:r>
            <a:r>
              <a:rPr lang="en-US" sz="2200">
                <a:solidFill>
                  <a:schemeClr val="tx1">
                    <a:lumMod val="75000"/>
                    <a:lumOff val="25000"/>
                  </a:schemeClr>
                </a:solidFill>
              </a:rPr>
              <a:t>, AWS Code Whisperer, OpenAI Codex, and </a:t>
            </a:r>
            <a:r>
              <a:rPr lang="en-US" sz="2200" err="1">
                <a:solidFill>
                  <a:schemeClr val="tx1">
                    <a:lumMod val="75000"/>
                    <a:lumOff val="25000"/>
                  </a:schemeClr>
                </a:solidFill>
              </a:rPr>
              <a:t>PolyCoder</a:t>
            </a:r>
            <a:endParaRPr lang="en-US" sz="2200">
              <a:solidFill>
                <a:schemeClr val="tx1">
                  <a:lumMod val="75000"/>
                  <a:lumOff val="25000"/>
                </a:schemeClr>
              </a:solidFill>
            </a:endParaRPr>
          </a:p>
          <a:p>
            <a:r>
              <a:rPr lang="en-US" sz="2200">
                <a:solidFill>
                  <a:schemeClr val="tx1">
                    <a:lumMod val="75000"/>
                    <a:lumOff val="25000"/>
                  </a:schemeClr>
                </a:solidFill>
              </a:rPr>
              <a:t> </a:t>
            </a:r>
          </a:p>
        </p:txBody>
      </p:sp>
      <p:pic>
        <p:nvPicPr>
          <p:cNvPr id="3" name="Graphic 2">
            <a:extLst>
              <a:ext uri="{FF2B5EF4-FFF2-40B4-BE49-F238E27FC236}">
                <a16:creationId xmlns:a16="http://schemas.microsoft.com/office/drawing/2014/main" id="{B703B215-8866-23F6-B578-3BC5E606F7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6936" y="3950316"/>
            <a:ext cx="3026524" cy="2715904"/>
          </a:xfrm>
          <a:prstGeom prst="rect">
            <a:avLst/>
          </a:prstGeom>
        </p:spPr>
      </p:pic>
      <p:sp>
        <p:nvSpPr>
          <p:cNvPr id="2" name="Text Placeholder 4">
            <a:extLst>
              <a:ext uri="{FF2B5EF4-FFF2-40B4-BE49-F238E27FC236}">
                <a16:creationId xmlns:a16="http://schemas.microsoft.com/office/drawing/2014/main" id="{C7EB68F6-92CE-B633-8FB7-5D7AD39EF099}"/>
              </a:ext>
            </a:extLst>
          </p:cNvPr>
          <p:cNvSpPr txBox="1">
            <a:spLocks/>
          </p:cNvSpPr>
          <p:nvPr/>
        </p:nvSpPr>
        <p:spPr>
          <a:xfrm>
            <a:off x="1914447" y="1512833"/>
            <a:ext cx="1245181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The types of AI coding assistants with specific functionalities that cater to different aspects of coding and software development are as follows:</a:t>
            </a:r>
          </a:p>
        </p:txBody>
      </p:sp>
    </p:spTree>
    <p:custDataLst>
      <p:tags r:id="rId1"/>
    </p:custDataLst>
    <p:extLst>
      <p:ext uri="{BB962C8B-B14F-4D97-AF65-F5344CB8AC3E}">
        <p14:creationId xmlns:p14="http://schemas.microsoft.com/office/powerpoint/2010/main" val="12078484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691C9-9B62-D473-D194-FF656CD33BAA}"/>
              </a:ext>
            </a:extLst>
          </p:cNvPr>
          <p:cNvSpPr>
            <a:spLocks noGrp="1"/>
          </p:cNvSpPr>
          <p:nvPr>
            <p:ph type="title"/>
          </p:nvPr>
        </p:nvSpPr>
        <p:spPr/>
        <p:txBody>
          <a:bodyPr/>
          <a:lstStyle/>
          <a:p>
            <a:r>
              <a:rPr lang="en-US"/>
              <a:t>Types of AI Coding Assistant Tools</a:t>
            </a:r>
            <a:endParaRPr lang="en-IN"/>
          </a:p>
        </p:txBody>
      </p:sp>
      <p:sp>
        <p:nvSpPr>
          <p:cNvPr id="6" name="Brandline_LVC">
            <a:extLst>
              <a:ext uri="{FF2B5EF4-FFF2-40B4-BE49-F238E27FC236}">
                <a16:creationId xmlns:a16="http://schemas.microsoft.com/office/drawing/2014/main" id="{FC9E1968-6612-2658-ED6F-C791F138E141}"/>
              </a:ext>
            </a:extLst>
          </p:cNvPr>
          <p:cNvSpPr/>
          <p:nvPr/>
        </p:nvSpPr>
        <p:spPr>
          <a:xfrm>
            <a:off x="4394200" y="816324"/>
            <a:ext cx="7485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R_Box">
            <a:extLst>
              <a:ext uri="{FF2B5EF4-FFF2-40B4-BE49-F238E27FC236}">
                <a16:creationId xmlns:a16="http://schemas.microsoft.com/office/drawing/2014/main" id="{8EA1C97D-0E86-696D-1C6A-4F290EAA559D}"/>
              </a:ext>
            </a:extLst>
          </p:cNvPr>
          <p:cNvSpPr/>
          <p:nvPr/>
        </p:nvSpPr>
        <p:spPr>
          <a:xfrm>
            <a:off x="5445321" y="2142406"/>
            <a:ext cx="8767255" cy="2429594"/>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2200" b="1" dirty="0">
                <a:solidFill>
                  <a:schemeClr val="tx1">
                    <a:lumMod val="75000"/>
                    <a:lumOff val="25000"/>
                  </a:schemeClr>
                </a:solidFill>
              </a:rPr>
              <a:t>Code generation assistants:</a:t>
            </a:r>
          </a:p>
          <a:p>
            <a:r>
              <a:rPr lang="en-US" sz="2200" dirty="0">
                <a:solidFill>
                  <a:schemeClr val="tx1">
                    <a:lumMod val="75000"/>
                    <a:lumOff val="25000"/>
                  </a:schemeClr>
                </a:solidFill>
              </a:rPr>
              <a:t>These AI coding assistants generate code samples based on a description or comments provided by the developer.</a:t>
            </a:r>
          </a:p>
          <a:p>
            <a:endParaRPr lang="en-US" sz="2200" dirty="0">
              <a:solidFill>
                <a:schemeClr val="tx1">
                  <a:lumMod val="75000"/>
                  <a:lumOff val="25000"/>
                </a:schemeClr>
              </a:solidFill>
            </a:endParaRPr>
          </a:p>
          <a:p>
            <a:r>
              <a:rPr lang="en-US" sz="2200" b="1" dirty="0">
                <a:solidFill>
                  <a:schemeClr val="tx1">
                    <a:lumMod val="75000"/>
                    <a:lumOff val="25000"/>
                  </a:schemeClr>
                </a:solidFill>
              </a:rPr>
              <a:t>For example:</a:t>
            </a:r>
            <a:r>
              <a:rPr lang="en-US" sz="2200" dirty="0">
                <a:solidFill>
                  <a:schemeClr val="tx1">
                    <a:lumMod val="75000"/>
                    <a:lumOff val="25000"/>
                  </a:schemeClr>
                </a:solidFill>
              </a:rPr>
              <a:t> OpenAI Codex, GitHub Copilot, </a:t>
            </a:r>
            <a:r>
              <a:rPr lang="en-US" sz="2200" dirty="0" err="1">
                <a:solidFill>
                  <a:schemeClr val="tx1">
                    <a:lumMod val="75000"/>
                    <a:lumOff val="25000"/>
                  </a:schemeClr>
                </a:solidFill>
              </a:rPr>
              <a:t>CodePal</a:t>
            </a:r>
            <a:r>
              <a:rPr lang="en-US" sz="2200" dirty="0">
                <a:solidFill>
                  <a:schemeClr val="tx1">
                    <a:lumMod val="75000"/>
                    <a:lumOff val="25000"/>
                  </a:schemeClr>
                </a:solidFill>
              </a:rPr>
              <a:t>, Amazon, and </a:t>
            </a:r>
            <a:r>
              <a:rPr lang="en-US" sz="2200" dirty="0" err="1">
                <a:solidFill>
                  <a:schemeClr val="tx1">
                    <a:lumMod val="75000"/>
                    <a:lumOff val="25000"/>
                  </a:schemeClr>
                </a:solidFill>
              </a:rPr>
              <a:t>CodeWhisperer</a:t>
            </a:r>
            <a:endParaRPr lang="en-US" sz="2200" dirty="0">
              <a:solidFill>
                <a:schemeClr val="tx1">
                  <a:lumMod val="75000"/>
                  <a:lumOff val="25000"/>
                </a:schemeClr>
              </a:solidFill>
            </a:endParaRPr>
          </a:p>
          <a:p>
            <a:endParaRPr lang="en-US" sz="2200" dirty="0">
              <a:solidFill>
                <a:schemeClr val="tx1">
                  <a:lumMod val="75000"/>
                  <a:lumOff val="25000"/>
                </a:schemeClr>
              </a:solidFill>
            </a:endParaRPr>
          </a:p>
        </p:txBody>
      </p:sp>
      <p:sp>
        <p:nvSpPr>
          <p:cNvPr id="11" name="RR_Box">
            <a:extLst>
              <a:ext uri="{FF2B5EF4-FFF2-40B4-BE49-F238E27FC236}">
                <a16:creationId xmlns:a16="http://schemas.microsoft.com/office/drawing/2014/main" id="{5B574297-3A89-9D69-359A-7B0F237C15E2}"/>
              </a:ext>
            </a:extLst>
          </p:cNvPr>
          <p:cNvSpPr/>
          <p:nvPr/>
        </p:nvSpPr>
        <p:spPr>
          <a:xfrm>
            <a:off x="5441507" y="5197483"/>
            <a:ext cx="8774883" cy="2429594"/>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2200" b="1">
                <a:solidFill>
                  <a:schemeClr val="tx1">
                    <a:lumMod val="75000"/>
                    <a:lumOff val="25000"/>
                  </a:schemeClr>
                </a:solidFill>
              </a:rPr>
              <a:t>Documentation assistants:</a:t>
            </a:r>
          </a:p>
          <a:p>
            <a:r>
              <a:rPr lang="en-US" sz="2200">
                <a:solidFill>
                  <a:schemeClr val="tx1">
                    <a:lumMod val="75000"/>
                    <a:lumOff val="25000"/>
                  </a:schemeClr>
                </a:solidFill>
              </a:rPr>
              <a:t>These assistants quickly provide relevant documentation for the code directly in the IDE.</a:t>
            </a:r>
          </a:p>
          <a:p>
            <a:endParaRPr lang="en-US" sz="2200">
              <a:solidFill>
                <a:schemeClr val="tx1">
                  <a:lumMod val="75000"/>
                  <a:lumOff val="25000"/>
                </a:schemeClr>
              </a:solidFill>
            </a:endParaRPr>
          </a:p>
          <a:p>
            <a:r>
              <a:rPr lang="en-US" sz="2200" b="1">
                <a:solidFill>
                  <a:schemeClr val="tx1">
                    <a:lumMod val="75000"/>
                    <a:lumOff val="25000"/>
                  </a:schemeClr>
                </a:solidFill>
              </a:rPr>
              <a:t>For example:</a:t>
            </a:r>
            <a:r>
              <a:rPr lang="en-US" sz="2200">
                <a:solidFill>
                  <a:schemeClr val="tx1">
                    <a:lumMod val="75000"/>
                    <a:lumOff val="25000"/>
                  </a:schemeClr>
                </a:solidFill>
              </a:rPr>
              <a:t> </a:t>
            </a:r>
            <a:r>
              <a:rPr lang="en-US" sz="2200" err="1">
                <a:solidFill>
                  <a:schemeClr val="tx1">
                    <a:lumMod val="75000"/>
                    <a:lumOff val="25000"/>
                  </a:schemeClr>
                </a:solidFill>
              </a:rPr>
              <a:t>IntelliCode</a:t>
            </a:r>
            <a:r>
              <a:rPr lang="en-US" sz="2200">
                <a:solidFill>
                  <a:schemeClr val="tx1">
                    <a:lumMod val="75000"/>
                    <a:lumOff val="25000"/>
                  </a:schemeClr>
                </a:solidFill>
              </a:rPr>
              <a:t> can display documentation for Visual Studio Code</a:t>
            </a:r>
          </a:p>
        </p:txBody>
      </p:sp>
      <p:pic>
        <p:nvPicPr>
          <p:cNvPr id="3" name="Picture 2" descr="A person standing at a desk&#10;&#10;Description automatically generated">
            <a:extLst>
              <a:ext uri="{FF2B5EF4-FFF2-40B4-BE49-F238E27FC236}">
                <a16:creationId xmlns:a16="http://schemas.microsoft.com/office/drawing/2014/main" id="{01D3562F-92E1-D62A-F381-16DB1767ED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0641" y="2030714"/>
            <a:ext cx="2652979" cy="2652979"/>
          </a:xfrm>
          <a:prstGeom prst="rect">
            <a:avLst/>
          </a:prstGeom>
        </p:spPr>
      </p:pic>
      <p:pic>
        <p:nvPicPr>
          <p:cNvPr id="7" name="Graphic 6">
            <a:extLst>
              <a:ext uri="{FF2B5EF4-FFF2-40B4-BE49-F238E27FC236}">
                <a16:creationId xmlns:a16="http://schemas.microsoft.com/office/drawing/2014/main" id="{44C56572-4053-58E2-DDDB-AC8770C6E8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9184" y="5299174"/>
            <a:ext cx="3495892" cy="2226211"/>
          </a:xfrm>
          <a:prstGeom prst="rect">
            <a:avLst/>
          </a:prstGeom>
        </p:spPr>
      </p:pic>
    </p:spTree>
    <p:custDataLst>
      <p:tags r:id="rId1"/>
    </p:custDataLst>
    <p:extLst>
      <p:ext uri="{BB962C8B-B14F-4D97-AF65-F5344CB8AC3E}">
        <p14:creationId xmlns:p14="http://schemas.microsoft.com/office/powerpoint/2010/main" val="119665917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691C9-9B62-D473-D194-FF656CD33BAA}"/>
              </a:ext>
            </a:extLst>
          </p:cNvPr>
          <p:cNvSpPr>
            <a:spLocks noGrp="1"/>
          </p:cNvSpPr>
          <p:nvPr>
            <p:ph type="title"/>
          </p:nvPr>
        </p:nvSpPr>
        <p:spPr/>
        <p:txBody>
          <a:bodyPr/>
          <a:lstStyle/>
          <a:p>
            <a:r>
              <a:rPr lang="en-US"/>
              <a:t>Types of AI Coding Assistant Tools</a:t>
            </a:r>
            <a:endParaRPr lang="en-IN"/>
          </a:p>
        </p:txBody>
      </p:sp>
      <p:sp>
        <p:nvSpPr>
          <p:cNvPr id="6" name="Brandline_LVC">
            <a:extLst>
              <a:ext uri="{FF2B5EF4-FFF2-40B4-BE49-F238E27FC236}">
                <a16:creationId xmlns:a16="http://schemas.microsoft.com/office/drawing/2014/main" id="{FC9E1968-6612-2658-ED6F-C791F138E141}"/>
              </a:ext>
            </a:extLst>
          </p:cNvPr>
          <p:cNvSpPr/>
          <p:nvPr/>
        </p:nvSpPr>
        <p:spPr>
          <a:xfrm>
            <a:off x="4394200" y="816324"/>
            <a:ext cx="7485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R_Box">
            <a:extLst>
              <a:ext uri="{FF2B5EF4-FFF2-40B4-BE49-F238E27FC236}">
                <a16:creationId xmlns:a16="http://schemas.microsoft.com/office/drawing/2014/main" id="{8EA1C97D-0E86-696D-1C6A-4F290EAA559D}"/>
              </a:ext>
            </a:extLst>
          </p:cNvPr>
          <p:cNvSpPr/>
          <p:nvPr/>
        </p:nvSpPr>
        <p:spPr>
          <a:xfrm>
            <a:off x="5444163" y="1990510"/>
            <a:ext cx="8767255" cy="2300136"/>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2200" b="1">
                <a:solidFill>
                  <a:schemeClr val="tx1">
                    <a:lumMod val="75000"/>
                    <a:lumOff val="25000"/>
                  </a:schemeClr>
                </a:solidFill>
              </a:rPr>
              <a:t>Code review and debugging assistants:</a:t>
            </a:r>
          </a:p>
          <a:p>
            <a:r>
              <a:rPr lang="en-US" sz="2200">
                <a:solidFill>
                  <a:schemeClr val="tx1">
                    <a:lumMod val="75000"/>
                    <a:lumOff val="25000"/>
                  </a:schemeClr>
                </a:solidFill>
              </a:rPr>
              <a:t>These tools review code for potential bugs and security vulnerabilities and suggest fixes to improve code quality</a:t>
            </a:r>
          </a:p>
          <a:p>
            <a:r>
              <a:rPr lang="en-US" sz="2200">
                <a:solidFill>
                  <a:schemeClr val="tx1">
                    <a:lumMod val="75000"/>
                    <a:lumOff val="25000"/>
                  </a:schemeClr>
                </a:solidFill>
              </a:rPr>
              <a:t>.</a:t>
            </a:r>
          </a:p>
          <a:p>
            <a:r>
              <a:rPr lang="en-US" sz="2200" b="1">
                <a:solidFill>
                  <a:schemeClr val="tx1">
                    <a:lumMod val="75000"/>
                    <a:lumOff val="25000"/>
                  </a:schemeClr>
                </a:solidFill>
              </a:rPr>
              <a:t>For example:</a:t>
            </a:r>
            <a:r>
              <a:rPr lang="en-US" sz="2200">
                <a:solidFill>
                  <a:schemeClr val="tx1">
                    <a:lumMod val="75000"/>
                    <a:lumOff val="25000"/>
                  </a:schemeClr>
                </a:solidFill>
              </a:rPr>
              <a:t> GitHub's AI Code Reviewer, </a:t>
            </a:r>
            <a:r>
              <a:rPr lang="en-US" sz="2200" err="1">
                <a:solidFill>
                  <a:schemeClr val="tx1">
                    <a:lumMod val="75000"/>
                    <a:lumOff val="25000"/>
                  </a:schemeClr>
                </a:solidFill>
              </a:rPr>
              <a:t>Tabnine</a:t>
            </a:r>
            <a:r>
              <a:rPr lang="en-US" sz="2200">
                <a:solidFill>
                  <a:schemeClr val="tx1">
                    <a:lumMod val="75000"/>
                    <a:lumOff val="25000"/>
                  </a:schemeClr>
                </a:solidFill>
              </a:rPr>
              <a:t>, and </a:t>
            </a:r>
            <a:r>
              <a:rPr lang="en-US" sz="2200" err="1">
                <a:solidFill>
                  <a:schemeClr val="tx1">
                    <a:lumMod val="75000"/>
                    <a:lumOff val="25000"/>
                  </a:schemeClr>
                </a:solidFill>
              </a:rPr>
              <a:t>DeepCodeAI</a:t>
            </a:r>
            <a:r>
              <a:rPr lang="en-US" sz="2200">
                <a:solidFill>
                  <a:schemeClr val="tx1">
                    <a:lumMod val="75000"/>
                    <a:lumOff val="25000"/>
                  </a:schemeClr>
                </a:solidFill>
              </a:rPr>
              <a:t> </a:t>
            </a:r>
          </a:p>
          <a:p>
            <a:endParaRPr lang="en-US" sz="2200">
              <a:solidFill>
                <a:schemeClr val="tx1">
                  <a:lumMod val="75000"/>
                  <a:lumOff val="25000"/>
                </a:schemeClr>
              </a:solidFill>
            </a:endParaRPr>
          </a:p>
        </p:txBody>
      </p:sp>
      <p:sp>
        <p:nvSpPr>
          <p:cNvPr id="11" name="RR_Box">
            <a:extLst>
              <a:ext uri="{FF2B5EF4-FFF2-40B4-BE49-F238E27FC236}">
                <a16:creationId xmlns:a16="http://schemas.microsoft.com/office/drawing/2014/main" id="{5B574297-3A89-9D69-359A-7B0F237C15E2}"/>
              </a:ext>
            </a:extLst>
          </p:cNvPr>
          <p:cNvSpPr/>
          <p:nvPr/>
        </p:nvSpPr>
        <p:spPr>
          <a:xfrm>
            <a:off x="5444163" y="5270052"/>
            <a:ext cx="8767255" cy="2117718"/>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2200" b="1">
                <a:solidFill>
                  <a:schemeClr val="tx1">
                    <a:lumMod val="75000"/>
                    <a:lumOff val="25000"/>
                  </a:schemeClr>
                </a:solidFill>
              </a:rPr>
              <a:t>Snippet generation:</a:t>
            </a:r>
          </a:p>
          <a:p>
            <a:r>
              <a:rPr lang="en-US" sz="2200">
                <a:solidFill>
                  <a:schemeClr val="tx1">
                    <a:lumMod val="75000"/>
                    <a:lumOff val="25000"/>
                  </a:schemeClr>
                </a:solidFill>
              </a:rPr>
              <a:t>These tools can generate reusable code snippets based on user input and manage those snippets efficiently.</a:t>
            </a:r>
          </a:p>
          <a:p>
            <a:endParaRPr lang="en-US" sz="2200">
              <a:solidFill>
                <a:schemeClr val="tx1">
                  <a:lumMod val="75000"/>
                  <a:lumOff val="25000"/>
                </a:schemeClr>
              </a:solidFill>
            </a:endParaRPr>
          </a:p>
          <a:p>
            <a:r>
              <a:rPr lang="en-US" sz="2200" b="1">
                <a:solidFill>
                  <a:schemeClr val="tx1">
                    <a:lumMod val="75000"/>
                    <a:lumOff val="25000"/>
                  </a:schemeClr>
                </a:solidFill>
              </a:rPr>
              <a:t>For example: </a:t>
            </a:r>
            <a:r>
              <a:rPr lang="fr-FR" sz="2200" err="1">
                <a:solidFill>
                  <a:schemeClr val="tx1">
                    <a:lumMod val="75000"/>
                    <a:lumOff val="25000"/>
                  </a:schemeClr>
                </a:solidFill>
              </a:rPr>
              <a:t>OpenAI</a:t>
            </a:r>
            <a:r>
              <a:rPr lang="fr-FR" sz="2200">
                <a:solidFill>
                  <a:schemeClr val="tx1">
                    <a:lumMod val="75000"/>
                    <a:lumOff val="25000"/>
                  </a:schemeClr>
                </a:solidFill>
              </a:rPr>
              <a:t> Codex, </a:t>
            </a:r>
            <a:r>
              <a:rPr lang="fr-FR" sz="2200" err="1">
                <a:solidFill>
                  <a:schemeClr val="tx1">
                    <a:lumMod val="75000"/>
                    <a:lumOff val="25000"/>
                  </a:schemeClr>
                </a:solidFill>
              </a:rPr>
              <a:t>Tabnine</a:t>
            </a:r>
            <a:r>
              <a:rPr lang="fr-FR" sz="2200">
                <a:solidFill>
                  <a:schemeClr val="tx1">
                    <a:lumMod val="75000"/>
                    <a:lumOff val="25000"/>
                  </a:schemeClr>
                </a:solidFill>
              </a:rPr>
              <a:t>, CodeT5, and </a:t>
            </a:r>
            <a:r>
              <a:rPr lang="fr-FR" sz="2200" err="1">
                <a:solidFill>
                  <a:schemeClr val="tx1">
                    <a:lumMod val="75000"/>
                    <a:lumOff val="25000"/>
                  </a:schemeClr>
                </a:solidFill>
              </a:rPr>
              <a:t>Polycoder</a:t>
            </a:r>
            <a:endParaRPr lang="en-US" sz="2200">
              <a:solidFill>
                <a:schemeClr val="tx1">
                  <a:lumMod val="75000"/>
                  <a:lumOff val="25000"/>
                </a:schemeClr>
              </a:solidFill>
            </a:endParaRPr>
          </a:p>
        </p:txBody>
      </p:sp>
      <p:pic>
        <p:nvPicPr>
          <p:cNvPr id="7" name="Picture 6" descr="A computer with a magnifying glass&#10;&#10;Description automatically generated">
            <a:extLst>
              <a:ext uri="{FF2B5EF4-FFF2-40B4-BE49-F238E27FC236}">
                <a16:creationId xmlns:a16="http://schemas.microsoft.com/office/drawing/2014/main" id="{3F176961-7710-1CA3-C81F-6B801B78C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7238" y="1530256"/>
            <a:ext cx="3038227" cy="3038227"/>
          </a:xfrm>
          <a:prstGeom prst="rect">
            <a:avLst/>
          </a:prstGeom>
        </p:spPr>
      </p:pic>
      <p:pic>
        <p:nvPicPr>
          <p:cNvPr id="12" name="Graphic 11">
            <a:extLst>
              <a:ext uri="{FF2B5EF4-FFF2-40B4-BE49-F238E27FC236}">
                <a16:creationId xmlns:a16="http://schemas.microsoft.com/office/drawing/2014/main" id="{1B3593CA-EDDE-EC89-96FC-A8D6684EB2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9076" y="5465447"/>
            <a:ext cx="2879398" cy="1726929"/>
          </a:xfrm>
          <a:prstGeom prst="rect">
            <a:avLst/>
          </a:prstGeom>
        </p:spPr>
      </p:pic>
    </p:spTree>
    <p:custDataLst>
      <p:tags r:id="rId1"/>
    </p:custDataLst>
    <p:extLst>
      <p:ext uri="{BB962C8B-B14F-4D97-AF65-F5344CB8AC3E}">
        <p14:creationId xmlns:p14="http://schemas.microsoft.com/office/powerpoint/2010/main" val="8999059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4129E8-101F-E578-67E9-CF57B371BA70}"/>
              </a:ext>
            </a:extLst>
          </p:cNvPr>
          <p:cNvSpPr>
            <a:spLocks noGrp="1"/>
          </p:cNvSpPr>
          <p:nvPr>
            <p:ph type="title"/>
          </p:nvPr>
        </p:nvSpPr>
        <p:spPr/>
        <p:txBody>
          <a:bodyPr/>
          <a:lstStyle/>
          <a:p>
            <a:r>
              <a:rPr lang="en-IN"/>
              <a:t>Companies Using AI Assistant Tools</a:t>
            </a:r>
          </a:p>
        </p:txBody>
      </p:sp>
      <p:sp>
        <p:nvSpPr>
          <p:cNvPr id="6" name="Brandline_LVC">
            <a:extLst>
              <a:ext uri="{FF2B5EF4-FFF2-40B4-BE49-F238E27FC236}">
                <a16:creationId xmlns:a16="http://schemas.microsoft.com/office/drawing/2014/main" id="{8F9F5623-282E-CD02-D35D-DBB01251AF61}"/>
              </a:ext>
            </a:extLst>
          </p:cNvPr>
          <p:cNvSpPr/>
          <p:nvPr/>
        </p:nvSpPr>
        <p:spPr>
          <a:xfrm>
            <a:off x="4229100" y="816324"/>
            <a:ext cx="78165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colorful logo with circles&#10;&#10;Description automatically generated with medium confidence">
            <a:extLst>
              <a:ext uri="{FF2B5EF4-FFF2-40B4-BE49-F238E27FC236}">
                <a16:creationId xmlns:a16="http://schemas.microsoft.com/office/drawing/2014/main" id="{875D712C-BA63-4346-B1B7-E92511F7F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6701" y="3465195"/>
            <a:ext cx="3676650" cy="1238250"/>
          </a:xfrm>
          <a:prstGeom prst="roundRect">
            <a:avLst/>
          </a:prstGeom>
        </p:spPr>
      </p:pic>
      <p:pic>
        <p:nvPicPr>
          <p:cNvPr id="11" name="Picture 10">
            <a:extLst>
              <a:ext uri="{FF2B5EF4-FFF2-40B4-BE49-F238E27FC236}">
                <a16:creationId xmlns:a16="http://schemas.microsoft.com/office/drawing/2014/main" id="{B04A1CDF-4B5F-5541-27DA-B4D42C969143}"/>
              </a:ext>
            </a:extLst>
          </p:cNvPr>
          <p:cNvPicPr>
            <a:picLocks noChangeAspect="1"/>
          </p:cNvPicPr>
          <p:nvPr/>
        </p:nvPicPr>
        <p:blipFill>
          <a:blip r:embed="rId5"/>
          <a:stretch>
            <a:fillRect/>
          </a:stretch>
        </p:blipFill>
        <p:spPr>
          <a:xfrm>
            <a:off x="6494011" y="3293745"/>
            <a:ext cx="3295650" cy="1581150"/>
          </a:xfrm>
          <a:prstGeom prst="rect">
            <a:avLst/>
          </a:prstGeom>
        </p:spPr>
      </p:pic>
      <p:pic>
        <p:nvPicPr>
          <p:cNvPr id="13" name="Picture 12" descr="A red letter on a white background&#10;&#10;Description automatically generated">
            <a:extLst>
              <a:ext uri="{FF2B5EF4-FFF2-40B4-BE49-F238E27FC236}">
                <a16:creationId xmlns:a16="http://schemas.microsoft.com/office/drawing/2014/main" id="{30B3FC70-0AC4-0193-09FA-2EC1A924A8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0320" y="3541395"/>
            <a:ext cx="4200525" cy="1085850"/>
          </a:xfrm>
          <a:prstGeom prst="rect">
            <a:avLst/>
          </a:prstGeom>
        </p:spPr>
      </p:pic>
      <p:pic>
        <p:nvPicPr>
          <p:cNvPr id="16" name="Picture 15" descr="A close-up of a logo&#10;&#10;Description automatically generated">
            <a:extLst>
              <a:ext uri="{FF2B5EF4-FFF2-40B4-BE49-F238E27FC236}">
                <a16:creationId xmlns:a16="http://schemas.microsoft.com/office/drawing/2014/main" id="{9AA976C3-E302-339C-0D4A-431DDC3489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8483" y="6315178"/>
            <a:ext cx="4638675" cy="981075"/>
          </a:xfrm>
          <a:prstGeom prst="rect">
            <a:avLst/>
          </a:prstGeom>
        </p:spPr>
      </p:pic>
      <p:pic>
        <p:nvPicPr>
          <p:cNvPr id="18" name="Picture 17" descr="A black and orange logo&#10;&#10;Description automatically generated">
            <a:extLst>
              <a:ext uri="{FF2B5EF4-FFF2-40B4-BE49-F238E27FC236}">
                <a16:creationId xmlns:a16="http://schemas.microsoft.com/office/drawing/2014/main" id="{D10B2D05-C959-DBAA-9078-624C162502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2613" y="6219928"/>
            <a:ext cx="3895725" cy="1171575"/>
          </a:xfrm>
          <a:prstGeom prst="rect">
            <a:avLst/>
          </a:prstGeom>
        </p:spPr>
      </p:pic>
      <p:pic>
        <p:nvPicPr>
          <p:cNvPr id="20" name="Picture 19" descr="A blue and white logo&#10;&#10;Description automatically generated">
            <a:extLst>
              <a:ext uri="{FF2B5EF4-FFF2-40B4-BE49-F238E27FC236}">
                <a16:creationId xmlns:a16="http://schemas.microsoft.com/office/drawing/2014/main" id="{62E9095A-923E-49AC-B943-9BD93275DD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53793" y="6286603"/>
            <a:ext cx="4381500" cy="1038225"/>
          </a:xfrm>
          <a:prstGeom prst="rect">
            <a:avLst/>
          </a:prstGeom>
        </p:spPr>
      </p:pic>
      <p:sp>
        <p:nvSpPr>
          <p:cNvPr id="2" name="Text Placeholder 4">
            <a:extLst>
              <a:ext uri="{FF2B5EF4-FFF2-40B4-BE49-F238E27FC236}">
                <a16:creationId xmlns:a16="http://schemas.microsoft.com/office/drawing/2014/main" id="{3A454AC9-E152-2527-87A0-C303FFBDF6C9}"/>
              </a:ext>
            </a:extLst>
          </p:cNvPr>
          <p:cNvSpPr txBox="1">
            <a:spLocks/>
          </p:cNvSpPr>
          <p:nvPr/>
        </p:nvSpPr>
        <p:spPr>
          <a:xfrm>
            <a:off x="1914447" y="1512833"/>
            <a:ext cx="1245181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Several companies actively utilize generative AI tools for software development to enhance their productivity and creativity. The key examples include:</a:t>
            </a:r>
          </a:p>
        </p:txBody>
      </p:sp>
    </p:spTree>
    <p:custDataLst>
      <p:tags r:id="rId1"/>
    </p:custDataLst>
    <p:extLst>
      <p:ext uri="{BB962C8B-B14F-4D97-AF65-F5344CB8AC3E}">
        <p14:creationId xmlns:p14="http://schemas.microsoft.com/office/powerpoint/2010/main" val="30700675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A0C75A4-3C37-6D39-1D2F-7F19A4522248}"/>
              </a:ext>
            </a:extLst>
          </p:cNvPr>
          <p:cNvSpPr>
            <a:spLocks noGrp="1"/>
          </p:cNvSpPr>
          <p:nvPr>
            <p:ph type="body" idx="10"/>
          </p:nvPr>
        </p:nvSpPr>
        <p:spPr/>
        <p:txBody>
          <a:bodyPr/>
          <a:lstStyle/>
          <a:p>
            <a:r>
              <a:rPr lang="en-IN"/>
              <a:t>Codeium: An Open-Source AI Assistant</a:t>
            </a:r>
          </a:p>
        </p:txBody>
      </p:sp>
    </p:spTree>
    <p:custDataLst>
      <p:tags r:id="rId1"/>
    </p:custDataLst>
    <p:extLst>
      <p:ext uri="{BB962C8B-B14F-4D97-AF65-F5344CB8AC3E}">
        <p14:creationId xmlns:p14="http://schemas.microsoft.com/office/powerpoint/2010/main" val="3926280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499" name="Google Shape;499;p38"/>
          <p:cNvSpPr txBox="1">
            <a:spLocks noGrp="1"/>
          </p:cNvSpPr>
          <p:nvPr>
            <p:ph type="title"/>
          </p:nvPr>
        </p:nvSpPr>
        <p:spPr>
          <a:xfrm>
            <a:off x="-10160" y="229878"/>
            <a:ext cx="16276320" cy="687244"/>
          </a:xfrm>
          <a:noFill/>
          <a:ln>
            <a:noFill/>
          </a:ln>
        </p:spPr>
        <p:txBody>
          <a:bodyPr spcFirstLastPara="1" wrap="square" lIns="91425" tIns="45700" rIns="91425" bIns="45700" anchor="ctr" anchorCtr="0">
            <a:noAutofit/>
          </a:bodyPr>
          <a:lstStyle/>
          <a:p>
            <a:pPr lvl="0"/>
            <a:r>
              <a:rPr lang="en-US"/>
              <a:t>JavaScript and HTML</a:t>
            </a:r>
          </a:p>
        </p:txBody>
      </p:sp>
      <p:sp>
        <p:nvSpPr>
          <p:cNvPr id="8" name="Brandline_LVC">
            <a:extLst>
              <a:ext uri="{FF2B5EF4-FFF2-40B4-BE49-F238E27FC236}">
                <a16:creationId xmlns:a16="http://schemas.microsoft.com/office/drawing/2014/main" id="{0CDFCA5F-E2D8-6A33-C5E5-7BD528C0EFD6}"/>
              </a:ext>
            </a:extLst>
          </p:cNvPr>
          <p:cNvSpPr/>
          <p:nvPr/>
        </p:nvSpPr>
        <p:spPr>
          <a:xfrm>
            <a:off x="5854700" y="816705"/>
            <a:ext cx="455818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5EC98B8B-580E-0570-F659-AE7874CF48AC}"/>
              </a:ext>
            </a:extLst>
          </p:cNvPr>
          <p:cNvSpPr txBox="1">
            <a:spLocks/>
          </p:cNvSpPr>
          <p:nvPr/>
        </p:nvSpPr>
        <p:spPr>
          <a:xfrm>
            <a:off x="4273434" y="1512833"/>
            <a:ext cx="773159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JavaScript can create dynamic HTML content.</a:t>
            </a:r>
          </a:p>
        </p:txBody>
      </p:sp>
      <p:grpSp>
        <p:nvGrpSpPr>
          <p:cNvPr id="3" name="Google Shape;479;p37">
            <a:extLst>
              <a:ext uri="{FF2B5EF4-FFF2-40B4-BE49-F238E27FC236}">
                <a16:creationId xmlns:a16="http://schemas.microsoft.com/office/drawing/2014/main" id="{8DDBA068-8A2B-150A-08A3-D3F9EEC24B5F}"/>
              </a:ext>
            </a:extLst>
          </p:cNvPr>
          <p:cNvGrpSpPr/>
          <p:nvPr/>
        </p:nvGrpSpPr>
        <p:grpSpPr>
          <a:xfrm>
            <a:off x="4040419" y="3502095"/>
            <a:ext cx="8201162" cy="3442008"/>
            <a:chOff x="2137701" y="3823630"/>
            <a:chExt cx="8737917" cy="3946100"/>
          </a:xfrm>
        </p:grpSpPr>
        <p:sp>
          <p:nvSpPr>
            <p:cNvPr id="4" name="Google Shape;480;p37">
              <a:extLst>
                <a:ext uri="{FF2B5EF4-FFF2-40B4-BE49-F238E27FC236}">
                  <a16:creationId xmlns:a16="http://schemas.microsoft.com/office/drawing/2014/main" id="{0AD10813-A898-3F4C-768B-47A2C7C18DF2}"/>
                </a:ext>
              </a:extLst>
            </p:cNvPr>
            <p:cNvSpPr/>
            <p:nvPr/>
          </p:nvSpPr>
          <p:spPr>
            <a:xfrm>
              <a:off x="2137701" y="4421372"/>
              <a:ext cx="8737917" cy="3230712"/>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 name="Google Shape;481;p37">
              <a:extLst>
                <a:ext uri="{FF2B5EF4-FFF2-40B4-BE49-F238E27FC236}">
                  <a16:creationId xmlns:a16="http://schemas.microsoft.com/office/drawing/2014/main" id="{4E7ECDCA-86CD-2EDC-A7AD-59698AD2F7CE}"/>
                </a:ext>
              </a:extLst>
            </p:cNvPr>
            <p:cNvGrpSpPr/>
            <p:nvPr/>
          </p:nvGrpSpPr>
          <p:grpSpPr>
            <a:xfrm>
              <a:off x="2137701" y="3823630"/>
              <a:ext cx="8737917" cy="3946100"/>
              <a:chOff x="2137701" y="3823630"/>
              <a:chExt cx="8737917" cy="3946100"/>
            </a:xfrm>
          </p:grpSpPr>
          <p:sp>
            <p:nvSpPr>
              <p:cNvPr id="6" name="Google Shape;482;p37">
                <a:extLst>
                  <a:ext uri="{FF2B5EF4-FFF2-40B4-BE49-F238E27FC236}">
                    <a16:creationId xmlns:a16="http://schemas.microsoft.com/office/drawing/2014/main" id="{F6D78BB1-E3A9-14A3-E2E5-5F5C47045183}"/>
                  </a:ext>
                </a:extLst>
              </p:cNvPr>
              <p:cNvSpPr/>
              <p:nvPr/>
            </p:nvSpPr>
            <p:spPr>
              <a:xfrm>
                <a:off x="2137701" y="3823630"/>
                <a:ext cx="8737917"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7" name="Google Shape;483;p37">
                <a:extLst>
                  <a:ext uri="{FF2B5EF4-FFF2-40B4-BE49-F238E27FC236}">
                    <a16:creationId xmlns:a16="http://schemas.microsoft.com/office/drawing/2014/main" id="{A667CBD0-CF36-0F97-40C9-AE86CE12A775}"/>
                  </a:ext>
                </a:extLst>
              </p:cNvPr>
              <p:cNvSpPr/>
              <p:nvPr/>
            </p:nvSpPr>
            <p:spPr>
              <a:xfrm>
                <a:off x="2137701" y="7636230"/>
                <a:ext cx="8737917"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484;p37">
                <a:extLst>
                  <a:ext uri="{FF2B5EF4-FFF2-40B4-BE49-F238E27FC236}">
                    <a16:creationId xmlns:a16="http://schemas.microsoft.com/office/drawing/2014/main" id="{10039508-320E-1120-7E4F-38671984B62D}"/>
                  </a:ext>
                </a:extLst>
              </p:cNvPr>
              <p:cNvSpPr txBox="1"/>
              <p:nvPr/>
            </p:nvSpPr>
            <p:spPr>
              <a:xfrm>
                <a:off x="2263202" y="4596154"/>
                <a:ext cx="8612400" cy="275748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80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&lt;!DOCTYPE html&gt;</a:t>
                </a:r>
                <a:br>
                  <a:rPr lang="en-US" sz="1600" b="0" i="0" u="none" strike="noStrike" cap="none">
                    <a:solidFill>
                      <a:srgbClr val="3F3F3F"/>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&lt;html&gt;</a:t>
                </a:r>
                <a:br>
                  <a:rPr lang="en-US" sz="1600" b="0" i="0" u="none" strike="noStrike" cap="none">
                    <a:solidFill>
                      <a:srgbClr val="3F3F3F"/>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&lt;body&gt;</a:t>
                </a:r>
                <a:br>
                  <a:rPr lang="en-US" sz="1600" b="0" i="0" u="none" strike="noStrike" cap="none">
                    <a:solidFill>
                      <a:srgbClr val="3F3F3F"/>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&lt;script&gt;</a:t>
                </a:r>
                <a:br>
                  <a:rPr lang="en-US" sz="1600" b="0" i="0" u="none" strike="noStrike" cap="none">
                    <a:solidFill>
                      <a:srgbClr val="3F3F3F"/>
                    </a:solidFill>
                    <a:latin typeface="Courier New"/>
                    <a:ea typeface="Courier New"/>
                    <a:cs typeface="Courier New"/>
                    <a:sym typeface="Courier New"/>
                  </a:rPr>
                </a:br>
                <a:r>
                  <a:rPr lang="en-US" sz="1600" b="0" i="0" u="none" strike="noStrike" cap="none" err="1">
                    <a:solidFill>
                      <a:srgbClr val="3F3F3F"/>
                    </a:solidFill>
                    <a:latin typeface="Courier New"/>
                    <a:ea typeface="Courier New"/>
                    <a:cs typeface="Courier New"/>
                    <a:sym typeface="Courier New"/>
                  </a:rPr>
                  <a:t>document.getElementById</a:t>
                </a:r>
                <a:r>
                  <a:rPr lang="en-US" sz="1600" b="0" i="0" u="none" strike="noStrike" cap="none">
                    <a:solidFill>
                      <a:srgbClr val="3F3F3F"/>
                    </a:solidFill>
                    <a:latin typeface="Courier New"/>
                    <a:ea typeface="Courier New"/>
                    <a:cs typeface="Courier New"/>
                    <a:sym typeface="Courier New"/>
                  </a:rPr>
                  <a:t>("demo").</a:t>
                </a:r>
                <a:r>
                  <a:rPr lang="en-US" sz="1600" b="0" i="0" u="none" strike="noStrike" cap="none" err="1">
                    <a:solidFill>
                      <a:srgbClr val="3F3F3F"/>
                    </a:solidFill>
                    <a:latin typeface="Courier New"/>
                    <a:ea typeface="Courier New"/>
                    <a:cs typeface="Courier New"/>
                    <a:sym typeface="Courier New"/>
                  </a:rPr>
                  <a:t>innerHTML</a:t>
                </a:r>
                <a:r>
                  <a:rPr lang="en-US" sz="1600" b="0" i="0" u="none" strike="noStrike" cap="none">
                    <a:solidFill>
                      <a:srgbClr val="3F3F3F"/>
                    </a:solidFill>
                    <a:latin typeface="Courier New"/>
                    <a:ea typeface="Courier New"/>
                    <a:cs typeface="Courier New"/>
                    <a:sym typeface="Courier New"/>
                  </a:rPr>
                  <a:t> = "Date : " + Date(); </a:t>
                </a:r>
              </a:p>
              <a:p>
                <a:pPr marL="0" marR="0" lvl="0" indent="0" algn="l" rtl="0">
                  <a:lnSpc>
                    <a:spcPct val="107000"/>
                  </a:lnSpc>
                  <a:spcBef>
                    <a:spcPts val="0"/>
                  </a:spcBef>
                  <a:spcAft>
                    <a:spcPts val="80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a:t>
                </a:r>
                <a:br>
                  <a:rPr lang="en-US" sz="1600" b="0" i="0" u="none" strike="noStrike" cap="none">
                    <a:solidFill>
                      <a:srgbClr val="3F3F3F"/>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&lt;/body&gt;</a:t>
                </a:r>
                <a:br>
                  <a:rPr lang="en-US" sz="1600" b="0" i="0" u="none" strike="noStrike" cap="none">
                    <a:solidFill>
                      <a:srgbClr val="3F3F3F"/>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&lt;/html&gt;</a:t>
                </a:r>
              </a:p>
            </p:txBody>
          </p:sp>
        </p:grpSp>
      </p:gr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535BC3-243A-F47F-BBE3-AC6DDA436593}"/>
              </a:ext>
            </a:extLst>
          </p:cNvPr>
          <p:cNvSpPr>
            <a:spLocks noGrp="1"/>
          </p:cNvSpPr>
          <p:nvPr>
            <p:ph type="title"/>
          </p:nvPr>
        </p:nvSpPr>
        <p:spPr/>
        <p:txBody>
          <a:bodyPr/>
          <a:lstStyle/>
          <a:p>
            <a:r>
              <a:rPr lang="en-IN"/>
              <a:t>Introduction to </a:t>
            </a:r>
            <a:r>
              <a:rPr lang="en-IN" err="1"/>
              <a:t>Codeium</a:t>
            </a:r>
            <a:endParaRPr lang="en-IN"/>
          </a:p>
        </p:txBody>
      </p:sp>
      <p:sp>
        <p:nvSpPr>
          <p:cNvPr id="7" name="Brandline_LVC">
            <a:extLst>
              <a:ext uri="{FF2B5EF4-FFF2-40B4-BE49-F238E27FC236}">
                <a16:creationId xmlns:a16="http://schemas.microsoft.com/office/drawing/2014/main" id="{89200A26-6417-BE0B-5444-9FAC34D2A198}"/>
              </a:ext>
            </a:extLst>
          </p:cNvPr>
          <p:cNvSpPr/>
          <p:nvPr/>
        </p:nvSpPr>
        <p:spPr>
          <a:xfrm>
            <a:off x="5397500" y="816324"/>
            <a:ext cx="5471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logo for a computer company&#10;&#10;Description automatically generated">
            <a:extLst>
              <a:ext uri="{FF2B5EF4-FFF2-40B4-BE49-F238E27FC236}">
                <a16:creationId xmlns:a16="http://schemas.microsoft.com/office/drawing/2014/main" id="{DDB8ECB1-53A0-79C1-85EE-A2471A15F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383" y="3289393"/>
            <a:ext cx="7003235" cy="3135778"/>
          </a:xfrm>
          <a:prstGeom prst="rect">
            <a:avLst/>
          </a:prstGeom>
        </p:spPr>
      </p:pic>
      <p:sp>
        <p:nvSpPr>
          <p:cNvPr id="10" name="RR_Box">
            <a:extLst>
              <a:ext uri="{FF2B5EF4-FFF2-40B4-BE49-F238E27FC236}">
                <a16:creationId xmlns:a16="http://schemas.microsoft.com/office/drawing/2014/main" id="{3377A3C0-052B-DB95-3618-E0FE06BD5606}"/>
              </a:ext>
            </a:extLst>
          </p:cNvPr>
          <p:cNvSpPr/>
          <p:nvPr/>
        </p:nvSpPr>
        <p:spPr>
          <a:xfrm>
            <a:off x="2012183" y="7291326"/>
            <a:ext cx="12231634" cy="913245"/>
          </a:xfrm>
          <a:prstGeom prst="roundRect">
            <a:avLst/>
          </a:prstGeom>
          <a:solidFill>
            <a:srgbClr val="A6D3D8"/>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It is primarily known for its ability to automatically generate code snippets and provide coding suggestions based on the context of the user's project.</a:t>
            </a:r>
            <a:endParaRPr lang="en-IN" sz="2200">
              <a:solidFill>
                <a:schemeClr val="tx1">
                  <a:lumMod val="75000"/>
                  <a:lumOff val="25000"/>
                </a:schemeClr>
              </a:solidFill>
            </a:endParaRPr>
          </a:p>
        </p:txBody>
      </p:sp>
      <p:sp>
        <p:nvSpPr>
          <p:cNvPr id="2" name="Text Placeholder 4">
            <a:extLst>
              <a:ext uri="{FF2B5EF4-FFF2-40B4-BE49-F238E27FC236}">
                <a16:creationId xmlns:a16="http://schemas.microsoft.com/office/drawing/2014/main" id="{09B544AD-5AB7-E7DC-7688-EB0C283BF2FA}"/>
              </a:ext>
            </a:extLst>
          </p:cNvPr>
          <p:cNvSpPr txBox="1">
            <a:spLocks/>
          </p:cNvSpPr>
          <p:nvPr/>
        </p:nvSpPr>
        <p:spPr>
          <a:xfrm>
            <a:off x="1914447" y="1512833"/>
            <a:ext cx="1245181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Codeium is an advanced AI-powered code acceleration tool designed to assist developers in coding and software development tasks.</a:t>
            </a:r>
          </a:p>
        </p:txBody>
      </p:sp>
    </p:spTree>
    <p:custDataLst>
      <p:tags r:id="rId1"/>
    </p:custDataLst>
    <p:extLst>
      <p:ext uri="{BB962C8B-B14F-4D97-AF65-F5344CB8AC3E}">
        <p14:creationId xmlns:p14="http://schemas.microsoft.com/office/powerpoint/2010/main" val="1933814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FAA6C-EDA2-B8C3-81A5-6FE6631A7910}"/>
              </a:ext>
            </a:extLst>
          </p:cNvPr>
          <p:cNvSpPr>
            <a:spLocks noGrp="1"/>
          </p:cNvSpPr>
          <p:nvPr>
            <p:ph type="title"/>
          </p:nvPr>
        </p:nvSpPr>
        <p:spPr/>
        <p:txBody>
          <a:bodyPr/>
          <a:lstStyle/>
          <a:p>
            <a:r>
              <a:rPr lang="en-IN"/>
              <a:t>Core Features and Functionalities</a:t>
            </a:r>
          </a:p>
        </p:txBody>
      </p:sp>
      <p:sp>
        <p:nvSpPr>
          <p:cNvPr id="6" name="Brandline_LVC">
            <a:extLst>
              <a:ext uri="{FF2B5EF4-FFF2-40B4-BE49-F238E27FC236}">
                <a16:creationId xmlns:a16="http://schemas.microsoft.com/office/drawing/2014/main" id="{367B4778-00B5-7D60-BC51-D972D2E996D5}"/>
              </a:ext>
            </a:extLst>
          </p:cNvPr>
          <p:cNvSpPr/>
          <p:nvPr/>
        </p:nvSpPr>
        <p:spPr>
          <a:xfrm>
            <a:off x="4406901" y="816324"/>
            <a:ext cx="745140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1" name="Group 120">
            <a:extLst>
              <a:ext uri="{FF2B5EF4-FFF2-40B4-BE49-F238E27FC236}">
                <a16:creationId xmlns:a16="http://schemas.microsoft.com/office/drawing/2014/main" id="{B5CCBF78-737E-38D7-FB6C-8C5581FCF4C2}"/>
              </a:ext>
            </a:extLst>
          </p:cNvPr>
          <p:cNvGrpSpPr/>
          <p:nvPr/>
        </p:nvGrpSpPr>
        <p:grpSpPr>
          <a:xfrm>
            <a:off x="1341980" y="1934805"/>
            <a:ext cx="13572041" cy="5274391"/>
            <a:chOff x="1351170" y="1990582"/>
            <a:chExt cx="13572041" cy="5274391"/>
          </a:xfrm>
        </p:grpSpPr>
        <p:sp>
          <p:nvSpPr>
            <p:cNvPr id="7" name="Oval 6">
              <a:extLst>
                <a:ext uri="{FF2B5EF4-FFF2-40B4-BE49-F238E27FC236}">
                  <a16:creationId xmlns:a16="http://schemas.microsoft.com/office/drawing/2014/main" id="{1A8838B9-ACB4-706A-E26A-6365712B8DE0}"/>
                </a:ext>
              </a:extLst>
            </p:cNvPr>
            <p:cNvSpPr/>
            <p:nvPr/>
          </p:nvSpPr>
          <p:spPr>
            <a:xfrm>
              <a:off x="6427324" y="3113997"/>
              <a:ext cx="3188917" cy="3186171"/>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grpSp>
          <p:nvGrpSpPr>
            <p:cNvPr id="120" name="Group 119">
              <a:extLst>
                <a:ext uri="{FF2B5EF4-FFF2-40B4-BE49-F238E27FC236}">
                  <a16:creationId xmlns:a16="http://schemas.microsoft.com/office/drawing/2014/main" id="{7911C2E5-5F36-9B8E-E118-D89D8F304E32}"/>
                </a:ext>
              </a:extLst>
            </p:cNvPr>
            <p:cNvGrpSpPr/>
            <p:nvPr/>
          </p:nvGrpSpPr>
          <p:grpSpPr>
            <a:xfrm>
              <a:off x="1351170" y="1990582"/>
              <a:ext cx="13572041" cy="5274391"/>
              <a:chOff x="1351170" y="1990582"/>
              <a:chExt cx="13572041" cy="5274391"/>
            </a:xfrm>
          </p:grpSpPr>
          <p:grpSp>
            <p:nvGrpSpPr>
              <p:cNvPr id="103" name="Group 102">
                <a:extLst>
                  <a:ext uri="{FF2B5EF4-FFF2-40B4-BE49-F238E27FC236}">
                    <a16:creationId xmlns:a16="http://schemas.microsoft.com/office/drawing/2014/main" id="{1CBC3CDC-7B50-9EC4-CB19-B18EC867E692}"/>
                  </a:ext>
                </a:extLst>
              </p:cNvPr>
              <p:cNvGrpSpPr/>
              <p:nvPr/>
            </p:nvGrpSpPr>
            <p:grpSpPr>
              <a:xfrm>
                <a:off x="1351170" y="1990582"/>
                <a:ext cx="5463424" cy="5274391"/>
                <a:chOff x="1351170" y="1990582"/>
                <a:chExt cx="5463424" cy="5274391"/>
              </a:xfrm>
            </p:grpSpPr>
            <p:grpSp>
              <p:nvGrpSpPr>
                <p:cNvPr id="96" name="Group 95">
                  <a:extLst>
                    <a:ext uri="{FF2B5EF4-FFF2-40B4-BE49-F238E27FC236}">
                      <a16:creationId xmlns:a16="http://schemas.microsoft.com/office/drawing/2014/main" id="{E642DAB0-F4C0-EE0D-AE2C-F2606FAF09E8}"/>
                    </a:ext>
                  </a:extLst>
                </p:cNvPr>
                <p:cNvGrpSpPr/>
                <p:nvPr/>
              </p:nvGrpSpPr>
              <p:grpSpPr>
                <a:xfrm>
                  <a:off x="1351170" y="3349852"/>
                  <a:ext cx="4379427" cy="1133929"/>
                  <a:chOff x="1351170" y="3349852"/>
                  <a:chExt cx="4379427" cy="1133929"/>
                </a:xfrm>
                <a:effectLst/>
              </p:grpSpPr>
              <p:grpSp>
                <p:nvGrpSpPr>
                  <p:cNvPr id="75" name="Group 74">
                    <a:extLst>
                      <a:ext uri="{FF2B5EF4-FFF2-40B4-BE49-F238E27FC236}">
                        <a16:creationId xmlns:a16="http://schemas.microsoft.com/office/drawing/2014/main" id="{9CBABD4F-AB87-5030-DA6E-D0A0539358AF}"/>
                      </a:ext>
                    </a:extLst>
                  </p:cNvPr>
                  <p:cNvGrpSpPr/>
                  <p:nvPr/>
                </p:nvGrpSpPr>
                <p:grpSpPr>
                  <a:xfrm rot="10800000">
                    <a:off x="4990108" y="3628817"/>
                    <a:ext cx="576000" cy="576000"/>
                    <a:chOff x="9232466" y="2213692"/>
                    <a:chExt cx="576000" cy="576000"/>
                  </a:xfrm>
                </p:grpSpPr>
                <p:sp>
                  <p:nvSpPr>
                    <p:cNvPr id="76" name="Oval 75">
                      <a:extLst>
                        <a:ext uri="{FF2B5EF4-FFF2-40B4-BE49-F238E27FC236}">
                          <a16:creationId xmlns:a16="http://schemas.microsoft.com/office/drawing/2014/main" id="{5C223B45-6C83-C315-7672-82CE8BDCBDEB}"/>
                        </a:ext>
                      </a:extLst>
                    </p:cNvPr>
                    <p:cNvSpPr/>
                    <p:nvPr/>
                  </p:nvSpPr>
                  <p:spPr>
                    <a:xfrm>
                      <a:off x="9313876" y="2294692"/>
                      <a:ext cx="413180" cy="414000"/>
                    </a:xfrm>
                    <a:prstGeom prst="ellipse">
                      <a:avLst/>
                    </a:prstGeom>
                    <a:solidFill>
                      <a:srgbClr val="FFD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a:extLst>
                        <a:ext uri="{FF2B5EF4-FFF2-40B4-BE49-F238E27FC236}">
                          <a16:creationId xmlns:a16="http://schemas.microsoft.com/office/drawing/2014/main" id="{26C33EA6-9242-22DF-44F6-6249D9075ED2}"/>
                        </a:ext>
                      </a:extLst>
                    </p:cNvPr>
                    <p:cNvSpPr/>
                    <p:nvPr/>
                  </p:nvSpPr>
                  <p:spPr>
                    <a:xfrm>
                      <a:off x="9232466" y="2213692"/>
                      <a:ext cx="576000" cy="576000"/>
                    </a:xfrm>
                    <a:prstGeom prst="ellipse">
                      <a:avLst/>
                    </a:prstGeom>
                    <a:noFill/>
                    <a:ln w="38100">
                      <a:solidFill>
                        <a:srgbClr val="FFD7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5" name="Group 94">
                    <a:extLst>
                      <a:ext uri="{FF2B5EF4-FFF2-40B4-BE49-F238E27FC236}">
                        <a16:creationId xmlns:a16="http://schemas.microsoft.com/office/drawing/2014/main" id="{76C6B560-D7CE-BF01-F2F7-E3F6D2FCFE44}"/>
                      </a:ext>
                    </a:extLst>
                  </p:cNvPr>
                  <p:cNvGrpSpPr/>
                  <p:nvPr/>
                </p:nvGrpSpPr>
                <p:grpSpPr>
                  <a:xfrm>
                    <a:off x="1351170" y="3349852"/>
                    <a:ext cx="4379427" cy="1133929"/>
                    <a:chOff x="1351170" y="3349852"/>
                    <a:chExt cx="4379427" cy="1133929"/>
                  </a:xfrm>
                </p:grpSpPr>
                <p:sp>
                  <p:nvSpPr>
                    <p:cNvPr id="74" name="Freeform: Shape 73">
                      <a:extLst>
                        <a:ext uri="{FF2B5EF4-FFF2-40B4-BE49-F238E27FC236}">
                          <a16:creationId xmlns:a16="http://schemas.microsoft.com/office/drawing/2014/main" id="{02D4F8B9-2985-7E6E-766F-5F080FFD150C}"/>
                        </a:ext>
                      </a:extLst>
                    </p:cNvPr>
                    <p:cNvSpPr/>
                    <p:nvPr/>
                  </p:nvSpPr>
                  <p:spPr>
                    <a:xfrm>
                      <a:off x="1549144" y="3349852"/>
                      <a:ext cx="3983481" cy="1133929"/>
                    </a:xfrm>
                    <a:custGeom>
                      <a:avLst/>
                      <a:gdLst>
                        <a:gd name="connsiteX0" fmla="*/ 188992 w 3983481"/>
                        <a:gd name="connsiteY0" fmla="*/ 0 h 1133929"/>
                        <a:gd name="connsiteX1" fmla="*/ 3983481 w 3983481"/>
                        <a:gd name="connsiteY1" fmla="*/ 0 h 1133929"/>
                        <a:gd name="connsiteX2" fmla="*/ 3969117 w 3983481"/>
                        <a:gd name="connsiteY2" fmla="*/ 20771 h 1133929"/>
                        <a:gd name="connsiteX3" fmla="*/ 3627037 w 3983481"/>
                        <a:gd name="connsiteY3" fmla="*/ 994625 h 1133929"/>
                        <a:gd name="connsiteX4" fmla="*/ 3619030 w 3983481"/>
                        <a:gd name="connsiteY4" fmla="*/ 1133929 h 1133929"/>
                        <a:gd name="connsiteX5" fmla="*/ 188992 w 3983481"/>
                        <a:gd name="connsiteY5" fmla="*/ 1133929 h 1133929"/>
                        <a:gd name="connsiteX6" fmla="*/ 0 w 3983481"/>
                        <a:gd name="connsiteY6" fmla="*/ 944937 h 1133929"/>
                        <a:gd name="connsiteX7" fmla="*/ 0 w 3983481"/>
                        <a:gd name="connsiteY7" fmla="*/ 188992 h 1133929"/>
                        <a:gd name="connsiteX8" fmla="*/ 188992 w 3983481"/>
                        <a:gd name="connsiteY8" fmla="*/ 0 h 113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3481" h="1133929">
                          <a:moveTo>
                            <a:pt x="188992" y="0"/>
                          </a:moveTo>
                          <a:lnTo>
                            <a:pt x="3983481" y="0"/>
                          </a:lnTo>
                          <a:lnTo>
                            <a:pt x="3969117" y="20771"/>
                          </a:lnTo>
                          <a:cubicBezTo>
                            <a:pt x="3786790" y="315606"/>
                            <a:pt x="3667471" y="644873"/>
                            <a:pt x="3627037" y="994625"/>
                          </a:cubicBezTo>
                          <a:lnTo>
                            <a:pt x="3619030" y="1133929"/>
                          </a:lnTo>
                          <a:lnTo>
                            <a:pt x="188992" y="1133929"/>
                          </a:lnTo>
                          <a:cubicBezTo>
                            <a:pt x="84615" y="1133929"/>
                            <a:pt x="0" y="1049314"/>
                            <a:pt x="0" y="944937"/>
                          </a:cubicBezTo>
                          <a:lnTo>
                            <a:pt x="0" y="188992"/>
                          </a:lnTo>
                          <a:cubicBezTo>
                            <a:pt x="0" y="84615"/>
                            <a:pt x="84615" y="0"/>
                            <a:pt x="188992" y="0"/>
                          </a:cubicBezTo>
                          <a:close/>
                        </a:path>
                      </a:pathLst>
                    </a:custGeom>
                    <a:noFill/>
                    <a:ln w="12700" cap="flat" cmpd="sng" algn="ctr">
                      <a:solidFill>
                        <a:srgbClr val="FFD74B"/>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_Box">
                      <a:extLst>
                        <a:ext uri="{FF2B5EF4-FFF2-40B4-BE49-F238E27FC236}">
                          <a16:creationId xmlns:a16="http://schemas.microsoft.com/office/drawing/2014/main" id="{F2E7B7D3-B61D-A3F4-432E-9705A02EE3B4}"/>
                        </a:ext>
                      </a:extLst>
                    </p:cNvPr>
                    <p:cNvSpPr/>
                    <p:nvPr/>
                  </p:nvSpPr>
                  <p:spPr>
                    <a:xfrm>
                      <a:off x="1351170" y="3726316"/>
                      <a:ext cx="4379427"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itchFamily="2" charset="0"/>
                        </a:rPr>
                        <a:t>Code optimizing </a:t>
                      </a:r>
                    </a:p>
                    <a:p>
                      <a:pPr algn="ctr"/>
                      <a:r>
                        <a:rPr lang="en-IN" sz="2200">
                          <a:solidFill>
                            <a:schemeClr val="tx1">
                              <a:lumMod val="75000"/>
                              <a:lumOff val="25000"/>
                            </a:schemeClr>
                          </a:solidFill>
                          <a:latin typeface="Open Sans" pitchFamily="2" charset="0"/>
                        </a:rPr>
                        <a:t>suggestions</a:t>
                      </a:r>
                    </a:p>
                  </p:txBody>
                </p:sp>
              </p:grpSp>
            </p:grpSp>
            <p:grpSp>
              <p:nvGrpSpPr>
                <p:cNvPr id="94" name="Group 93">
                  <a:extLst>
                    <a:ext uri="{FF2B5EF4-FFF2-40B4-BE49-F238E27FC236}">
                      <a16:creationId xmlns:a16="http://schemas.microsoft.com/office/drawing/2014/main" id="{EF059F7D-1F25-9C32-B1A3-7D2D9E01F330}"/>
                    </a:ext>
                  </a:extLst>
                </p:cNvPr>
                <p:cNvGrpSpPr/>
                <p:nvPr/>
              </p:nvGrpSpPr>
              <p:grpSpPr>
                <a:xfrm>
                  <a:off x="1400983" y="6131044"/>
                  <a:ext cx="5413611" cy="1133929"/>
                  <a:chOff x="1400983" y="6131044"/>
                  <a:chExt cx="5413611" cy="1133929"/>
                </a:xfrm>
              </p:grpSpPr>
              <p:grpSp>
                <p:nvGrpSpPr>
                  <p:cNvPr id="79" name="Group 78">
                    <a:extLst>
                      <a:ext uri="{FF2B5EF4-FFF2-40B4-BE49-F238E27FC236}">
                        <a16:creationId xmlns:a16="http://schemas.microsoft.com/office/drawing/2014/main" id="{7600816A-FD3C-1BB0-EC24-CE318FC7E455}"/>
                      </a:ext>
                    </a:extLst>
                  </p:cNvPr>
                  <p:cNvGrpSpPr/>
                  <p:nvPr/>
                </p:nvGrpSpPr>
                <p:grpSpPr>
                  <a:xfrm rot="10800000">
                    <a:off x="6238594" y="6468413"/>
                    <a:ext cx="576000" cy="576000"/>
                    <a:chOff x="9232466" y="2213692"/>
                    <a:chExt cx="576000" cy="576000"/>
                  </a:xfrm>
                </p:grpSpPr>
                <p:sp>
                  <p:nvSpPr>
                    <p:cNvPr id="80" name="Oval 79">
                      <a:extLst>
                        <a:ext uri="{FF2B5EF4-FFF2-40B4-BE49-F238E27FC236}">
                          <a16:creationId xmlns:a16="http://schemas.microsoft.com/office/drawing/2014/main" id="{28BF9F37-5ECB-F9E3-BC3C-7365E13F71C4}"/>
                        </a:ext>
                      </a:extLst>
                    </p:cNvPr>
                    <p:cNvSpPr/>
                    <p:nvPr/>
                  </p:nvSpPr>
                  <p:spPr>
                    <a:xfrm>
                      <a:off x="9313876" y="2294692"/>
                      <a:ext cx="413180" cy="414000"/>
                    </a:xfrm>
                    <a:prstGeom prst="ellipse">
                      <a:avLst/>
                    </a:prstGeom>
                    <a:solidFill>
                      <a:srgbClr val="FFD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a:extLst>
                        <a:ext uri="{FF2B5EF4-FFF2-40B4-BE49-F238E27FC236}">
                          <a16:creationId xmlns:a16="http://schemas.microsoft.com/office/drawing/2014/main" id="{20B059AD-56D0-874E-D225-A0B42A5C72AC}"/>
                        </a:ext>
                      </a:extLst>
                    </p:cNvPr>
                    <p:cNvSpPr/>
                    <p:nvPr/>
                  </p:nvSpPr>
                  <p:spPr>
                    <a:xfrm>
                      <a:off x="9232466" y="2213692"/>
                      <a:ext cx="576000" cy="576000"/>
                    </a:xfrm>
                    <a:prstGeom prst="ellipse">
                      <a:avLst/>
                    </a:prstGeom>
                    <a:noFill/>
                    <a:ln w="38100">
                      <a:solidFill>
                        <a:srgbClr val="FFD7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3" name="Group 92">
                    <a:extLst>
                      <a:ext uri="{FF2B5EF4-FFF2-40B4-BE49-F238E27FC236}">
                        <a16:creationId xmlns:a16="http://schemas.microsoft.com/office/drawing/2014/main" id="{5D13C5C0-9C00-ACF0-68A9-C0D216939ACB}"/>
                      </a:ext>
                    </a:extLst>
                  </p:cNvPr>
                  <p:cNvGrpSpPr/>
                  <p:nvPr/>
                </p:nvGrpSpPr>
                <p:grpSpPr>
                  <a:xfrm>
                    <a:off x="1400983" y="6131044"/>
                    <a:ext cx="5091823" cy="1133929"/>
                    <a:chOff x="1400983" y="6131044"/>
                    <a:chExt cx="5091823" cy="1133929"/>
                  </a:xfrm>
                </p:grpSpPr>
                <p:sp>
                  <p:nvSpPr>
                    <p:cNvPr id="78" name="Freeform: Shape 77">
                      <a:extLst>
                        <a:ext uri="{FF2B5EF4-FFF2-40B4-BE49-F238E27FC236}">
                          <a16:creationId xmlns:a16="http://schemas.microsoft.com/office/drawing/2014/main" id="{98A57068-9987-FDE7-61BC-C7C3B4A4E76A}"/>
                        </a:ext>
                      </a:extLst>
                    </p:cNvPr>
                    <p:cNvSpPr/>
                    <p:nvPr/>
                  </p:nvSpPr>
                  <p:spPr>
                    <a:xfrm>
                      <a:off x="1549143" y="6131044"/>
                      <a:ext cx="4943663" cy="1133929"/>
                    </a:xfrm>
                    <a:custGeom>
                      <a:avLst/>
                      <a:gdLst>
                        <a:gd name="connsiteX0" fmla="*/ 188992 w 4943663"/>
                        <a:gd name="connsiteY0" fmla="*/ 0 h 1133929"/>
                        <a:gd name="connsiteX1" fmla="*/ 4173941 w 4943663"/>
                        <a:gd name="connsiteY1" fmla="*/ 0 h 1133929"/>
                        <a:gd name="connsiteX2" fmla="*/ 4287880 w 4943663"/>
                        <a:gd name="connsiteY2" fmla="*/ 133848 h 1133929"/>
                        <a:gd name="connsiteX3" fmla="*/ 4917191 w 4943663"/>
                        <a:gd name="connsiteY3" fmla="*/ 636160 h 1133929"/>
                        <a:gd name="connsiteX4" fmla="*/ 4943663 w 4943663"/>
                        <a:gd name="connsiteY4" fmla="*/ 650288 h 1133929"/>
                        <a:gd name="connsiteX5" fmla="*/ 4943663 w 4943663"/>
                        <a:gd name="connsiteY5" fmla="*/ 944937 h 1133929"/>
                        <a:gd name="connsiteX6" fmla="*/ 4754671 w 4943663"/>
                        <a:gd name="connsiteY6" fmla="*/ 1133929 h 1133929"/>
                        <a:gd name="connsiteX7" fmla="*/ 188992 w 4943663"/>
                        <a:gd name="connsiteY7" fmla="*/ 1133929 h 1133929"/>
                        <a:gd name="connsiteX8" fmla="*/ 0 w 4943663"/>
                        <a:gd name="connsiteY8" fmla="*/ 944937 h 1133929"/>
                        <a:gd name="connsiteX9" fmla="*/ 0 w 4943663"/>
                        <a:gd name="connsiteY9" fmla="*/ 188992 h 1133929"/>
                        <a:gd name="connsiteX10" fmla="*/ 188992 w 4943663"/>
                        <a:gd name="connsiteY10" fmla="*/ 0 h 113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3663" h="1133929">
                          <a:moveTo>
                            <a:pt x="188992" y="0"/>
                          </a:moveTo>
                          <a:lnTo>
                            <a:pt x="4173941" y="0"/>
                          </a:lnTo>
                          <a:lnTo>
                            <a:pt x="4287880" y="133848"/>
                          </a:lnTo>
                          <a:cubicBezTo>
                            <a:pt x="4468906" y="326536"/>
                            <a:pt x="4680908" y="495935"/>
                            <a:pt x="4917191" y="636160"/>
                          </a:cubicBezTo>
                          <a:lnTo>
                            <a:pt x="4943663" y="650288"/>
                          </a:lnTo>
                          <a:lnTo>
                            <a:pt x="4943663" y="944937"/>
                          </a:lnTo>
                          <a:cubicBezTo>
                            <a:pt x="4943663" y="1049314"/>
                            <a:pt x="4859048" y="1133929"/>
                            <a:pt x="4754671" y="1133929"/>
                          </a:cubicBezTo>
                          <a:lnTo>
                            <a:pt x="188992" y="1133929"/>
                          </a:lnTo>
                          <a:cubicBezTo>
                            <a:pt x="84615" y="1133929"/>
                            <a:pt x="0" y="1049314"/>
                            <a:pt x="0" y="944937"/>
                          </a:cubicBezTo>
                          <a:lnTo>
                            <a:pt x="0" y="188992"/>
                          </a:lnTo>
                          <a:cubicBezTo>
                            <a:pt x="0" y="84615"/>
                            <a:pt x="84615" y="0"/>
                            <a:pt x="188992" y="0"/>
                          </a:cubicBezTo>
                          <a:close/>
                        </a:path>
                      </a:pathLst>
                    </a:custGeom>
                    <a:noFill/>
                    <a:ln w="12700" cap="flat" cmpd="sng" algn="ctr">
                      <a:solidFill>
                        <a:srgbClr val="FFD74B"/>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_Box">
                      <a:extLst>
                        <a:ext uri="{FF2B5EF4-FFF2-40B4-BE49-F238E27FC236}">
                          <a16:creationId xmlns:a16="http://schemas.microsoft.com/office/drawing/2014/main" id="{324DB023-1646-243F-1C9D-19DBE8A1D71D}"/>
                        </a:ext>
                      </a:extLst>
                    </p:cNvPr>
                    <p:cNvSpPr/>
                    <p:nvPr/>
                  </p:nvSpPr>
                  <p:spPr>
                    <a:xfrm>
                      <a:off x="1400983" y="6507508"/>
                      <a:ext cx="4837610"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itchFamily="2" charset="0"/>
                        </a:rPr>
                        <a:t>Error detection and debugging</a:t>
                      </a:r>
                    </a:p>
                  </p:txBody>
                </p:sp>
              </p:grpSp>
            </p:grpSp>
            <p:grpSp>
              <p:nvGrpSpPr>
                <p:cNvPr id="99" name="Group 98">
                  <a:extLst>
                    <a:ext uri="{FF2B5EF4-FFF2-40B4-BE49-F238E27FC236}">
                      <a16:creationId xmlns:a16="http://schemas.microsoft.com/office/drawing/2014/main" id="{6F0FC8F5-86FD-D02B-B517-D75B672F7CEE}"/>
                    </a:ext>
                  </a:extLst>
                </p:cNvPr>
                <p:cNvGrpSpPr/>
                <p:nvPr/>
              </p:nvGrpSpPr>
              <p:grpSpPr>
                <a:xfrm>
                  <a:off x="1549143" y="1990582"/>
                  <a:ext cx="5231663" cy="1133929"/>
                  <a:chOff x="1549143" y="1990582"/>
                  <a:chExt cx="5231663" cy="1133929"/>
                </a:xfrm>
              </p:grpSpPr>
              <p:grpSp>
                <p:nvGrpSpPr>
                  <p:cNvPr id="67" name="Group 66">
                    <a:extLst>
                      <a:ext uri="{FF2B5EF4-FFF2-40B4-BE49-F238E27FC236}">
                        <a16:creationId xmlns:a16="http://schemas.microsoft.com/office/drawing/2014/main" id="{A21C370D-0D04-01AE-9342-8A7B0B915F06}"/>
                      </a:ext>
                    </a:extLst>
                  </p:cNvPr>
                  <p:cNvGrpSpPr/>
                  <p:nvPr/>
                </p:nvGrpSpPr>
                <p:grpSpPr>
                  <a:xfrm rot="10800000">
                    <a:off x="6204806" y="2163082"/>
                    <a:ext cx="576000" cy="576000"/>
                    <a:chOff x="10278242" y="2222165"/>
                    <a:chExt cx="576000" cy="576000"/>
                  </a:xfrm>
                </p:grpSpPr>
                <p:sp>
                  <p:nvSpPr>
                    <p:cNvPr id="68" name="Oval 67">
                      <a:extLst>
                        <a:ext uri="{FF2B5EF4-FFF2-40B4-BE49-F238E27FC236}">
                          <a16:creationId xmlns:a16="http://schemas.microsoft.com/office/drawing/2014/main" id="{7AD7C4DF-B8AF-4D7A-9899-A6474F0A5D38}"/>
                        </a:ext>
                      </a:extLst>
                    </p:cNvPr>
                    <p:cNvSpPr/>
                    <p:nvPr/>
                  </p:nvSpPr>
                  <p:spPr>
                    <a:xfrm>
                      <a:off x="10359652" y="2303165"/>
                      <a:ext cx="413180" cy="414000"/>
                    </a:xfrm>
                    <a:prstGeom prst="ellipse">
                      <a:avLst/>
                    </a:prstGeom>
                    <a:solidFill>
                      <a:srgbClr val="FF6D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a:extLst>
                        <a:ext uri="{FF2B5EF4-FFF2-40B4-BE49-F238E27FC236}">
                          <a16:creationId xmlns:a16="http://schemas.microsoft.com/office/drawing/2014/main" id="{0AFC427D-7DAF-A802-49D7-E9F8F937CDE7}"/>
                        </a:ext>
                      </a:extLst>
                    </p:cNvPr>
                    <p:cNvSpPr/>
                    <p:nvPr/>
                  </p:nvSpPr>
                  <p:spPr>
                    <a:xfrm>
                      <a:off x="10278242" y="2222165"/>
                      <a:ext cx="576000" cy="576000"/>
                    </a:xfrm>
                    <a:prstGeom prst="ellipse">
                      <a:avLst/>
                    </a:prstGeom>
                    <a:noFill/>
                    <a:ln w="38100">
                      <a:solidFill>
                        <a:srgbClr val="FF6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8" name="Group 97">
                    <a:extLst>
                      <a:ext uri="{FF2B5EF4-FFF2-40B4-BE49-F238E27FC236}">
                        <a16:creationId xmlns:a16="http://schemas.microsoft.com/office/drawing/2014/main" id="{DBADF65E-9461-FD1B-6832-16F35279869C}"/>
                      </a:ext>
                    </a:extLst>
                  </p:cNvPr>
                  <p:cNvGrpSpPr/>
                  <p:nvPr/>
                </p:nvGrpSpPr>
                <p:grpSpPr>
                  <a:xfrm>
                    <a:off x="1549143" y="1990582"/>
                    <a:ext cx="4921889" cy="1133929"/>
                    <a:chOff x="1549143" y="1990582"/>
                    <a:chExt cx="4921889" cy="1133929"/>
                  </a:xfrm>
                </p:grpSpPr>
                <p:sp>
                  <p:nvSpPr>
                    <p:cNvPr id="66" name="Freeform: Shape 65">
                      <a:extLst>
                        <a:ext uri="{FF2B5EF4-FFF2-40B4-BE49-F238E27FC236}">
                          <a16:creationId xmlns:a16="http://schemas.microsoft.com/office/drawing/2014/main" id="{0A467DEB-AF67-532C-5872-634F4F0E7CC8}"/>
                        </a:ext>
                      </a:extLst>
                    </p:cNvPr>
                    <p:cNvSpPr/>
                    <p:nvPr/>
                  </p:nvSpPr>
                  <p:spPr>
                    <a:xfrm>
                      <a:off x="1549143" y="1990582"/>
                      <a:ext cx="4921889" cy="1133929"/>
                    </a:xfrm>
                    <a:custGeom>
                      <a:avLst/>
                      <a:gdLst>
                        <a:gd name="connsiteX0" fmla="*/ 188992 w 4943663"/>
                        <a:gd name="connsiteY0" fmla="*/ 0 h 1133929"/>
                        <a:gd name="connsiteX1" fmla="*/ 4754671 w 4943663"/>
                        <a:gd name="connsiteY1" fmla="*/ 0 h 1133929"/>
                        <a:gd name="connsiteX2" fmla="*/ 4943663 w 4943663"/>
                        <a:gd name="connsiteY2" fmla="*/ 188992 h 1133929"/>
                        <a:gd name="connsiteX3" fmla="*/ 4943663 w 4943663"/>
                        <a:gd name="connsiteY3" fmla="*/ 458403 h 1133929"/>
                        <a:gd name="connsiteX4" fmla="*/ 4737330 w 4943663"/>
                        <a:gd name="connsiteY4" fmla="*/ 593941 h 1133929"/>
                        <a:gd name="connsiteX5" fmla="*/ 4335962 w 4943663"/>
                        <a:gd name="connsiteY5" fmla="*/ 946522 h 1133929"/>
                        <a:gd name="connsiteX6" fmla="*/ 4176428 w 4943663"/>
                        <a:gd name="connsiteY6" fmla="*/ 1133929 h 1133929"/>
                        <a:gd name="connsiteX7" fmla="*/ 188992 w 4943663"/>
                        <a:gd name="connsiteY7" fmla="*/ 1133929 h 1133929"/>
                        <a:gd name="connsiteX8" fmla="*/ 0 w 4943663"/>
                        <a:gd name="connsiteY8" fmla="*/ 944937 h 1133929"/>
                        <a:gd name="connsiteX9" fmla="*/ 0 w 4943663"/>
                        <a:gd name="connsiteY9" fmla="*/ 188992 h 1133929"/>
                        <a:gd name="connsiteX10" fmla="*/ 188992 w 4943663"/>
                        <a:gd name="connsiteY10" fmla="*/ 0 h 113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3663" h="1133929">
                          <a:moveTo>
                            <a:pt x="188992" y="0"/>
                          </a:moveTo>
                          <a:lnTo>
                            <a:pt x="4754671" y="0"/>
                          </a:lnTo>
                          <a:cubicBezTo>
                            <a:pt x="4859048" y="0"/>
                            <a:pt x="4943663" y="84615"/>
                            <a:pt x="4943663" y="188992"/>
                          </a:cubicBezTo>
                          <a:lnTo>
                            <a:pt x="4943663" y="458403"/>
                          </a:lnTo>
                          <a:lnTo>
                            <a:pt x="4737330" y="593941"/>
                          </a:lnTo>
                          <a:cubicBezTo>
                            <a:pt x="4591096" y="699955"/>
                            <a:pt x="4456645" y="818063"/>
                            <a:pt x="4335962" y="946522"/>
                          </a:cubicBezTo>
                          <a:lnTo>
                            <a:pt x="4176428" y="1133929"/>
                          </a:lnTo>
                          <a:lnTo>
                            <a:pt x="188992" y="1133929"/>
                          </a:lnTo>
                          <a:cubicBezTo>
                            <a:pt x="84615" y="1133929"/>
                            <a:pt x="0" y="1049314"/>
                            <a:pt x="0" y="944937"/>
                          </a:cubicBezTo>
                          <a:lnTo>
                            <a:pt x="0" y="188992"/>
                          </a:lnTo>
                          <a:cubicBezTo>
                            <a:pt x="0" y="84615"/>
                            <a:pt x="84615" y="0"/>
                            <a:pt x="188992" y="0"/>
                          </a:cubicBezTo>
                          <a:close/>
                        </a:path>
                      </a:pathLst>
                    </a:custGeom>
                    <a:noFill/>
                    <a:ln w="12700" cap="flat" cmpd="sng" algn="ctr">
                      <a:solidFill>
                        <a:srgbClr val="FF6D3D"/>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TextBox 96">
                      <a:extLst>
                        <a:ext uri="{FF2B5EF4-FFF2-40B4-BE49-F238E27FC236}">
                          <a16:creationId xmlns:a16="http://schemas.microsoft.com/office/drawing/2014/main" id="{B1152FED-12A6-5CFE-9974-11223D20B21D}"/>
                        </a:ext>
                      </a:extLst>
                    </p:cNvPr>
                    <p:cNvSpPr txBox="1"/>
                    <p:nvPr/>
                  </p:nvSpPr>
                  <p:spPr>
                    <a:xfrm>
                      <a:off x="2070391" y="2342103"/>
                      <a:ext cx="3857619" cy="430887"/>
                    </a:xfrm>
                    <a:prstGeom prst="rect">
                      <a:avLst/>
                    </a:prstGeom>
                    <a:noFill/>
                  </p:spPr>
                  <p:txBody>
                    <a:bodyPr wrap="square">
                      <a:spAutoFit/>
                    </a:bodyPr>
                    <a:lstStyle/>
                    <a:p>
                      <a:r>
                        <a:rPr lang="en-IN" sz="2200" b="0" i="0">
                          <a:solidFill>
                            <a:schemeClr val="tx1">
                              <a:lumMod val="75000"/>
                              <a:lumOff val="25000"/>
                            </a:schemeClr>
                          </a:solidFill>
                          <a:effectLst/>
                        </a:rPr>
                        <a:t>AI-driven code completion</a:t>
                      </a:r>
                      <a:endParaRPr lang="en-IN" sz="2200">
                        <a:solidFill>
                          <a:schemeClr val="tx1">
                            <a:lumMod val="75000"/>
                            <a:lumOff val="25000"/>
                          </a:schemeClr>
                        </a:solidFill>
                      </a:endParaRPr>
                    </a:p>
                  </p:txBody>
                </p:sp>
              </p:grpSp>
            </p:grpSp>
            <p:grpSp>
              <p:nvGrpSpPr>
                <p:cNvPr id="102" name="Group 101">
                  <a:extLst>
                    <a:ext uri="{FF2B5EF4-FFF2-40B4-BE49-F238E27FC236}">
                      <a16:creationId xmlns:a16="http://schemas.microsoft.com/office/drawing/2014/main" id="{39035723-0807-D282-9609-E65EC8B28CAF}"/>
                    </a:ext>
                  </a:extLst>
                </p:cNvPr>
                <p:cNvGrpSpPr/>
                <p:nvPr/>
              </p:nvGrpSpPr>
              <p:grpSpPr>
                <a:xfrm>
                  <a:off x="1549143" y="4761902"/>
                  <a:ext cx="4093824" cy="1133929"/>
                  <a:chOff x="1549143" y="4761902"/>
                  <a:chExt cx="4093824" cy="1133929"/>
                </a:xfrm>
              </p:grpSpPr>
              <p:grpSp>
                <p:nvGrpSpPr>
                  <p:cNvPr id="71" name="Group 70">
                    <a:extLst>
                      <a:ext uri="{FF2B5EF4-FFF2-40B4-BE49-F238E27FC236}">
                        <a16:creationId xmlns:a16="http://schemas.microsoft.com/office/drawing/2014/main" id="{989A91A1-158D-2A6E-B0B5-F7C5EE4040A9}"/>
                      </a:ext>
                    </a:extLst>
                  </p:cNvPr>
                  <p:cNvGrpSpPr/>
                  <p:nvPr/>
                </p:nvGrpSpPr>
                <p:grpSpPr>
                  <a:xfrm rot="10800000">
                    <a:off x="5019295" y="4958058"/>
                    <a:ext cx="576000" cy="576000"/>
                    <a:chOff x="10278242" y="2222165"/>
                    <a:chExt cx="576000" cy="576000"/>
                  </a:xfrm>
                </p:grpSpPr>
                <p:sp>
                  <p:nvSpPr>
                    <p:cNvPr id="72" name="Oval 71">
                      <a:extLst>
                        <a:ext uri="{FF2B5EF4-FFF2-40B4-BE49-F238E27FC236}">
                          <a16:creationId xmlns:a16="http://schemas.microsoft.com/office/drawing/2014/main" id="{5C7236B9-4C10-E3EC-16A2-434C5545BB85}"/>
                        </a:ext>
                      </a:extLst>
                    </p:cNvPr>
                    <p:cNvSpPr/>
                    <p:nvPr/>
                  </p:nvSpPr>
                  <p:spPr>
                    <a:xfrm>
                      <a:off x="10359652" y="2303165"/>
                      <a:ext cx="413180" cy="414000"/>
                    </a:xfrm>
                    <a:prstGeom prst="ellipse">
                      <a:avLst/>
                    </a:prstGeom>
                    <a:solidFill>
                      <a:srgbClr val="FF6D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9E4E5137-5A30-32B8-287D-D658393A2819}"/>
                        </a:ext>
                      </a:extLst>
                    </p:cNvPr>
                    <p:cNvSpPr/>
                    <p:nvPr/>
                  </p:nvSpPr>
                  <p:spPr>
                    <a:xfrm>
                      <a:off x="10278242" y="2222165"/>
                      <a:ext cx="576000" cy="576000"/>
                    </a:xfrm>
                    <a:prstGeom prst="ellipse">
                      <a:avLst/>
                    </a:prstGeom>
                    <a:noFill/>
                    <a:ln w="38100">
                      <a:solidFill>
                        <a:srgbClr val="FF6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1" name="Group 100">
                    <a:extLst>
                      <a:ext uri="{FF2B5EF4-FFF2-40B4-BE49-F238E27FC236}">
                        <a16:creationId xmlns:a16="http://schemas.microsoft.com/office/drawing/2014/main" id="{41D870F4-B0B8-C920-8E57-D496FC5D451C}"/>
                      </a:ext>
                    </a:extLst>
                  </p:cNvPr>
                  <p:cNvGrpSpPr/>
                  <p:nvPr/>
                </p:nvGrpSpPr>
                <p:grpSpPr>
                  <a:xfrm>
                    <a:off x="1549143" y="4761902"/>
                    <a:ext cx="4093824" cy="1133929"/>
                    <a:chOff x="1549143" y="4761902"/>
                    <a:chExt cx="4093824" cy="1133929"/>
                  </a:xfrm>
                </p:grpSpPr>
                <p:sp>
                  <p:nvSpPr>
                    <p:cNvPr id="70" name="Freeform: Shape 69">
                      <a:extLst>
                        <a:ext uri="{FF2B5EF4-FFF2-40B4-BE49-F238E27FC236}">
                          <a16:creationId xmlns:a16="http://schemas.microsoft.com/office/drawing/2014/main" id="{9B97E5B0-6A88-C587-8539-8DA3FBBD1AC3}"/>
                        </a:ext>
                      </a:extLst>
                    </p:cNvPr>
                    <p:cNvSpPr/>
                    <p:nvPr/>
                  </p:nvSpPr>
                  <p:spPr>
                    <a:xfrm>
                      <a:off x="1549143" y="4761902"/>
                      <a:ext cx="4077351" cy="1133929"/>
                    </a:xfrm>
                    <a:custGeom>
                      <a:avLst/>
                      <a:gdLst>
                        <a:gd name="connsiteX0" fmla="*/ 188992 w 4011382"/>
                        <a:gd name="connsiteY0" fmla="*/ 0 h 1133929"/>
                        <a:gd name="connsiteX1" fmla="*/ 3621533 w 4011382"/>
                        <a:gd name="connsiteY1" fmla="*/ 0 h 1133929"/>
                        <a:gd name="connsiteX2" fmla="*/ 3627238 w 4011382"/>
                        <a:gd name="connsiteY2" fmla="*/ 99252 h 1133929"/>
                        <a:gd name="connsiteX3" fmla="*/ 3969318 w 4011382"/>
                        <a:gd name="connsiteY3" fmla="*/ 1073106 h 1133929"/>
                        <a:gd name="connsiteX4" fmla="*/ 4011382 w 4011382"/>
                        <a:gd name="connsiteY4" fmla="*/ 1133929 h 1133929"/>
                        <a:gd name="connsiteX5" fmla="*/ 188992 w 4011382"/>
                        <a:gd name="connsiteY5" fmla="*/ 1133929 h 1133929"/>
                        <a:gd name="connsiteX6" fmla="*/ 0 w 4011382"/>
                        <a:gd name="connsiteY6" fmla="*/ 944937 h 1133929"/>
                        <a:gd name="connsiteX7" fmla="*/ 0 w 4011382"/>
                        <a:gd name="connsiteY7" fmla="*/ 188992 h 1133929"/>
                        <a:gd name="connsiteX8" fmla="*/ 188992 w 4011382"/>
                        <a:gd name="connsiteY8" fmla="*/ 0 h 113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1382" h="1133929">
                          <a:moveTo>
                            <a:pt x="188992" y="0"/>
                          </a:moveTo>
                          <a:lnTo>
                            <a:pt x="3621533" y="0"/>
                          </a:lnTo>
                          <a:lnTo>
                            <a:pt x="3627238" y="99252"/>
                          </a:lnTo>
                          <a:cubicBezTo>
                            <a:pt x="3667673" y="449005"/>
                            <a:pt x="3786991" y="778271"/>
                            <a:pt x="3969318" y="1073106"/>
                          </a:cubicBezTo>
                          <a:lnTo>
                            <a:pt x="4011382" y="1133929"/>
                          </a:lnTo>
                          <a:lnTo>
                            <a:pt x="188992" y="1133929"/>
                          </a:lnTo>
                          <a:cubicBezTo>
                            <a:pt x="84615" y="1133929"/>
                            <a:pt x="0" y="1049314"/>
                            <a:pt x="0" y="944937"/>
                          </a:cubicBezTo>
                          <a:lnTo>
                            <a:pt x="0" y="188992"/>
                          </a:lnTo>
                          <a:cubicBezTo>
                            <a:pt x="0" y="84615"/>
                            <a:pt x="84615" y="0"/>
                            <a:pt x="188992" y="0"/>
                          </a:cubicBezTo>
                          <a:close/>
                        </a:path>
                      </a:pathLst>
                    </a:custGeom>
                    <a:noFill/>
                    <a:ln w="12700" cap="flat" cmpd="sng" algn="ctr">
                      <a:solidFill>
                        <a:srgbClr val="FF6D3D"/>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Text_Box">
                      <a:extLst>
                        <a:ext uri="{FF2B5EF4-FFF2-40B4-BE49-F238E27FC236}">
                          <a16:creationId xmlns:a16="http://schemas.microsoft.com/office/drawing/2014/main" id="{C70DBE3F-1EDC-27FE-01E3-92406E64C3BB}"/>
                        </a:ext>
                      </a:extLst>
                    </p:cNvPr>
                    <p:cNvSpPr/>
                    <p:nvPr/>
                  </p:nvSpPr>
                  <p:spPr>
                    <a:xfrm>
                      <a:off x="1598639" y="5138366"/>
                      <a:ext cx="4044328"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itchFamily="2" charset="0"/>
                        </a:rPr>
                        <a:t>Integration with </a:t>
                      </a:r>
                    </a:p>
                    <a:p>
                      <a:pPr algn="ctr"/>
                      <a:r>
                        <a:rPr lang="en-IN" sz="2200">
                          <a:solidFill>
                            <a:schemeClr val="tx1">
                              <a:lumMod val="75000"/>
                              <a:lumOff val="25000"/>
                            </a:schemeClr>
                          </a:solidFill>
                          <a:latin typeface="Open Sans" pitchFamily="2" charset="0"/>
                        </a:rPr>
                        <a:t>multiple IDEs</a:t>
                      </a:r>
                    </a:p>
                  </p:txBody>
                </p:sp>
              </p:grpSp>
            </p:grpSp>
          </p:grpSp>
          <p:grpSp>
            <p:nvGrpSpPr>
              <p:cNvPr id="119" name="Group 118">
                <a:extLst>
                  <a:ext uri="{FF2B5EF4-FFF2-40B4-BE49-F238E27FC236}">
                    <a16:creationId xmlns:a16="http://schemas.microsoft.com/office/drawing/2014/main" id="{59D6DD0E-AA8E-9CB0-AC89-6C2830EE4809}"/>
                  </a:ext>
                </a:extLst>
              </p:cNvPr>
              <p:cNvGrpSpPr/>
              <p:nvPr/>
            </p:nvGrpSpPr>
            <p:grpSpPr>
              <a:xfrm>
                <a:off x="9136718" y="1990582"/>
                <a:ext cx="5786493" cy="5274391"/>
                <a:chOff x="9136718" y="1990582"/>
                <a:chExt cx="5786493" cy="5274391"/>
              </a:xfrm>
            </p:grpSpPr>
            <p:grpSp>
              <p:nvGrpSpPr>
                <p:cNvPr id="108" name="Group 107">
                  <a:extLst>
                    <a:ext uri="{FF2B5EF4-FFF2-40B4-BE49-F238E27FC236}">
                      <a16:creationId xmlns:a16="http://schemas.microsoft.com/office/drawing/2014/main" id="{EFB3298D-8E05-C6B5-9A53-AD7C2AA954F3}"/>
                    </a:ext>
                  </a:extLst>
                </p:cNvPr>
                <p:cNvGrpSpPr/>
                <p:nvPr/>
              </p:nvGrpSpPr>
              <p:grpSpPr>
                <a:xfrm>
                  <a:off x="9136718" y="1990582"/>
                  <a:ext cx="5786493" cy="1133929"/>
                  <a:chOff x="9136718" y="1990582"/>
                  <a:chExt cx="5786493" cy="1133929"/>
                </a:xfrm>
              </p:grpSpPr>
              <p:grpSp>
                <p:nvGrpSpPr>
                  <p:cNvPr id="45" name="Group 44">
                    <a:extLst>
                      <a:ext uri="{FF2B5EF4-FFF2-40B4-BE49-F238E27FC236}">
                        <a16:creationId xmlns:a16="http://schemas.microsoft.com/office/drawing/2014/main" id="{26137A9E-0DF6-D448-EB7C-B4719BAEEFA9}"/>
                      </a:ext>
                    </a:extLst>
                  </p:cNvPr>
                  <p:cNvGrpSpPr/>
                  <p:nvPr/>
                </p:nvGrpSpPr>
                <p:grpSpPr>
                  <a:xfrm>
                    <a:off x="9236346" y="2211142"/>
                    <a:ext cx="576000" cy="576000"/>
                    <a:chOff x="9232466" y="2213692"/>
                    <a:chExt cx="576000" cy="576000"/>
                  </a:xfrm>
                </p:grpSpPr>
                <p:sp>
                  <p:nvSpPr>
                    <p:cNvPr id="43" name="Oval 42">
                      <a:extLst>
                        <a:ext uri="{FF2B5EF4-FFF2-40B4-BE49-F238E27FC236}">
                          <a16:creationId xmlns:a16="http://schemas.microsoft.com/office/drawing/2014/main" id="{A6BC99A2-02C7-71D3-4155-75F96190B21C}"/>
                        </a:ext>
                      </a:extLst>
                    </p:cNvPr>
                    <p:cNvSpPr/>
                    <p:nvPr/>
                  </p:nvSpPr>
                  <p:spPr>
                    <a:xfrm>
                      <a:off x="9313876" y="2294692"/>
                      <a:ext cx="413180" cy="414000"/>
                    </a:xfrm>
                    <a:prstGeom prst="ellipse">
                      <a:avLst/>
                    </a:prstGeom>
                    <a:solidFill>
                      <a:srgbClr val="FFD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E0814450-7CBA-D1DF-F529-6DF0968602FF}"/>
                        </a:ext>
                      </a:extLst>
                    </p:cNvPr>
                    <p:cNvSpPr/>
                    <p:nvPr/>
                  </p:nvSpPr>
                  <p:spPr>
                    <a:xfrm>
                      <a:off x="9232466" y="2213692"/>
                      <a:ext cx="576000" cy="576000"/>
                    </a:xfrm>
                    <a:prstGeom prst="ellipse">
                      <a:avLst/>
                    </a:prstGeom>
                    <a:noFill/>
                    <a:ln w="38100">
                      <a:solidFill>
                        <a:srgbClr val="FFD7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7" name="Group 106">
                    <a:extLst>
                      <a:ext uri="{FF2B5EF4-FFF2-40B4-BE49-F238E27FC236}">
                        <a16:creationId xmlns:a16="http://schemas.microsoft.com/office/drawing/2014/main" id="{2C713646-B9E7-80D0-329B-52E5B32603CC}"/>
                      </a:ext>
                    </a:extLst>
                  </p:cNvPr>
                  <p:cNvGrpSpPr/>
                  <p:nvPr/>
                </p:nvGrpSpPr>
                <p:grpSpPr>
                  <a:xfrm>
                    <a:off x="9136718" y="1990582"/>
                    <a:ext cx="5786493" cy="1133929"/>
                    <a:chOff x="9136718" y="1990582"/>
                    <a:chExt cx="5786493" cy="1133929"/>
                  </a:xfrm>
                </p:grpSpPr>
                <p:sp>
                  <p:nvSpPr>
                    <p:cNvPr id="40" name="Freeform: Shape 39">
                      <a:extLst>
                        <a:ext uri="{FF2B5EF4-FFF2-40B4-BE49-F238E27FC236}">
                          <a16:creationId xmlns:a16="http://schemas.microsoft.com/office/drawing/2014/main" id="{DFB8E6C8-C561-0E9F-6BD0-1871E7B66129}"/>
                        </a:ext>
                      </a:extLst>
                    </p:cNvPr>
                    <p:cNvSpPr/>
                    <p:nvPr/>
                  </p:nvSpPr>
                  <p:spPr>
                    <a:xfrm rot="10800000">
                      <a:off x="9558133" y="1990582"/>
                      <a:ext cx="4943663" cy="1133929"/>
                    </a:xfrm>
                    <a:custGeom>
                      <a:avLst/>
                      <a:gdLst>
                        <a:gd name="connsiteX0" fmla="*/ 188992 w 4943663"/>
                        <a:gd name="connsiteY0" fmla="*/ 0 h 1133929"/>
                        <a:gd name="connsiteX1" fmla="*/ 4173941 w 4943663"/>
                        <a:gd name="connsiteY1" fmla="*/ 0 h 1133929"/>
                        <a:gd name="connsiteX2" fmla="*/ 4287880 w 4943663"/>
                        <a:gd name="connsiteY2" fmla="*/ 133848 h 1133929"/>
                        <a:gd name="connsiteX3" fmla="*/ 4917191 w 4943663"/>
                        <a:gd name="connsiteY3" fmla="*/ 636160 h 1133929"/>
                        <a:gd name="connsiteX4" fmla="*/ 4943663 w 4943663"/>
                        <a:gd name="connsiteY4" fmla="*/ 650288 h 1133929"/>
                        <a:gd name="connsiteX5" fmla="*/ 4943663 w 4943663"/>
                        <a:gd name="connsiteY5" fmla="*/ 944937 h 1133929"/>
                        <a:gd name="connsiteX6" fmla="*/ 4754671 w 4943663"/>
                        <a:gd name="connsiteY6" fmla="*/ 1133929 h 1133929"/>
                        <a:gd name="connsiteX7" fmla="*/ 188992 w 4943663"/>
                        <a:gd name="connsiteY7" fmla="*/ 1133929 h 1133929"/>
                        <a:gd name="connsiteX8" fmla="*/ 0 w 4943663"/>
                        <a:gd name="connsiteY8" fmla="*/ 944937 h 1133929"/>
                        <a:gd name="connsiteX9" fmla="*/ 0 w 4943663"/>
                        <a:gd name="connsiteY9" fmla="*/ 188992 h 1133929"/>
                        <a:gd name="connsiteX10" fmla="*/ 188992 w 4943663"/>
                        <a:gd name="connsiteY10" fmla="*/ 0 h 113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3663" h="1133929">
                          <a:moveTo>
                            <a:pt x="188992" y="0"/>
                          </a:moveTo>
                          <a:lnTo>
                            <a:pt x="4173941" y="0"/>
                          </a:lnTo>
                          <a:lnTo>
                            <a:pt x="4287880" y="133848"/>
                          </a:lnTo>
                          <a:cubicBezTo>
                            <a:pt x="4468906" y="326536"/>
                            <a:pt x="4680908" y="495935"/>
                            <a:pt x="4917191" y="636160"/>
                          </a:cubicBezTo>
                          <a:lnTo>
                            <a:pt x="4943663" y="650288"/>
                          </a:lnTo>
                          <a:lnTo>
                            <a:pt x="4943663" y="944937"/>
                          </a:lnTo>
                          <a:cubicBezTo>
                            <a:pt x="4943663" y="1049314"/>
                            <a:pt x="4859048" y="1133929"/>
                            <a:pt x="4754671" y="1133929"/>
                          </a:cubicBezTo>
                          <a:lnTo>
                            <a:pt x="188992" y="1133929"/>
                          </a:lnTo>
                          <a:cubicBezTo>
                            <a:pt x="84615" y="1133929"/>
                            <a:pt x="0" y="1049314"/>
                            <a:pt x="0" y="944937"/>
                          </a:cubicBezTo>
                          <a:lnTo>
                            <a:pt x="0" y="188992"/>
                          </a:lnTo>
                          <a:cubicBezTo>
                            <a:pt x="0" y="84615"/>
                            <a:pt x="84615" y="0"/>
                            <a:pt x="188992" y="0"/>
                          </a:cubicBezTo>
                          <a:close/>
                        </a:path>
                      </a:pathLst>
                    </a:custGeom>
                    <a:noFill/>
                    <a:ln w="12700" cap="flat" cmpd="sng" algn="ctr">
                      <a:solidFill>
                        <a:srgbClr val="FFD74B"/>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75000"/>
                            <a:lumOff val="25000"/>
                          </a:schemeClr>
                        </a:solidFill>
                      </a:endParaRPr>
                    </a:p>
                  </p:txBody>
                </p:sp>
                <p:sp>
                  <p:nvSpPr>
                    <p:cNvPr id="106" name="Text_Box">
                      <a:extLst>
                        <a:ext uri="{FF2B5EF4-FFF2-40B4-BE49-F238E27FC236}">
                          <a16:creationId xmlns:a16="http://schemas.microsoft.com/office/drawing/2014/main" id="{104BFCE1-C387-4859-BC63-120C8FA8AACA}"/>
                        </a:ext>
                      </a:extLst>
                    </p:cNvPr>
                    <p:cNvSpPr/>
                    <p:nvPr/>
                  </p:nvSpPr>
                  <p:spPr>
                    <a:xfrm>
                      <a:off x="9136718" y="2367046"/>
                      <a:ext cx="5786493"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itchFamily="2" charset="0"/>
                        </a:rPr>
                        <a:t>Support multiple </a:t>
                      </a:r>
                    </a:p>
                    <a:p>
                      <a:pPr algn="ctr"/>
                      <a:r>
                        <a:rPr lang="en-IN" sz="2200">
                          <a:solidFill>
                            <a:schemeClr val="tx1">
                              <a:lumMod val="75000"/>
                              <a:lumOff val="25000"/>
                            </a:schemeClr>
                          </a:solidFill>
                          <a:latin typeface="Open Sans" pitchFamily="2" charset="0"/>
                        </a:rPr>
                        <a:t>programming languages</a:t>
                      </a:r>
                    </a:p>
                  </p:txBody>
                </p:sp>
              </p:grpSp>
            </p:grpSp>
            <p:grpSp>
              <p:nvGrpSpPr>
                <p:cNvPr id="111" name="Group 110">
                  <a:extLst>
                    <a:ext uri="{FF2B5EF4-FFF2-40B4-BE49-F238E27FC236}">
                      <a16:creationId xmlns:a16="http://schemas.microsoft.com/office/drawing/2014/main" id="{D394A0D4-2B2E-E732-D1BB-3F865005903D}"/>
                    </a:ext>
                  </a:extLst>
                </p:cNvPr>
                <p:cNvGrpSpPr/>
                <p:nvPr/>
              </p:nvGrpSpPr>
              <p:grpSpPr>
                <a:xfrm>
                  <a:off x="10455645" y="3359724"/>
                  <a:ext cx="4046152" cy="1133929"/>
                  <a:chOff x="10455645" y="3359724"/>
                  <a:chExt cx="4046152" cy="1133929"/>
                </a:xfrm>
              </p:grpSpPr>
              <p:grpSp>
                <p:nvGrpSpPr>
                  <p:cNvPr id="52" name="Group 51">
                    <a:extLst>
                      <a:ext uri="{FF2B5EF4-FFF2-40B4-BE49-F238E27FC236}">
                        <a16:creationId xmlns:a16="http://schemas.microsoft.com/office/drawing/2014/main" id="{68F56AE9-4960-E7A2-E761-89FBE078B7B3}"/>
                      </a:ext>
                    </a:extLst>
                  </p:cNvPr>
                  <p:cNvGrpSpPr/>
                  <p:nvPr/>
                </p:nvGrpSpPr>
                <p:grpSpPr>
                  <a:xfrm>
                    <a:off x="10455645" y="3721497"/>
                    <a:ext cx="576000" cy="576000"/>
                    <a:chOff x="10278242" y="2222165"/>
                    <a:chExt cx="576000" cy="576000"/>
                  </a:xfrm>
                </p:grpSpPr>
                <p:sp>
                  <p:nvSpPr>
                    <p:cNvPr id="50" name="Oval 49">
                      <a:extLst>
                        <a:ext uri="{FF2B5EF4-FFF2-40B4-BE49-F238E27FC236}">
                          <a16:creationId xmlns:a16="http://schemas.microsoft.com/office/drawing/2014/main" id="{7FFE3375-1D67-C7A5-2119-CF140AF6A964}"/>
                        </a:ext>
                      </a:extLst>
                    </p:cNvPr>
                    <p:cNvSpPr/>
                    <p:nvPr/>
                  </p:nvSpPr>
                  <p:spPr>
                    <a:xfrm>
                      <a:off x="10359652" y="2303165"/>
                      <a:ext cx="413180" cy="414000"/>
                    </a:xfrm>
                    <a:prstGeom prst="ellipse">
                      <a:avLst/>
                    </a:prstGeom>
                    <a:solidFill>
                      <a:srgbClr val="FF6D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18C45FFC-9EDB-A158-53B9-7682DDA1AA79}"/>
                        </a:ext>
                      </a:extLst>
                    </p:cNvPr>
                    <p:cNvSpPr/>
                    <p:nvPr/>
                  </p:nvSpPr>
                  <p:spPr>
                    <a:xfrm>
                      <a:off x="10278242" y="2222165"/>
                      <a:ext cx="576000" cy="576000"/>
                    </a:xfrm>
                    <a:prstGeom prst="ellipse">
                      <a:avLst/>
                    </a:prstGeom>
                    <a:noFill/>
                    <a:ln w="38100">
                      <a:solidFill>
                        <a:srgbClr val="FF6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0" name="Group 109">
                    <a:extLst>
                      <a:ext uri="{FF2B5EF4-FFF2-40B4-BE49-F238E27FC236}">
                        <a16:creationId xmlns:a16="http://schemas.microsoft.com/office/drawing/2014/main" id="{5F84031F-8772-FB0C-2465-24A6F6206A53}"/>
                      </a:ext>
                    </a:extLst>
                  </p:cNvPr>
                  <p:cNvGrpSpPr/>
                  <p:nvPr/>
                </p:nvGrpSpPr>
                <p:grpSpPr>
                  <a:xfrm>
                    <a:off x="10490415" y="3359724"/>
                    <a:ext cx="4011382" cy="1133929"/>
                    <a:chOff x="10490415" y="3359724"/>
                    <a:chExt cx="4011382" cy="1133929"/>
                  </a:xfrm>
                </p:grpSpPr>
                <p:sp>
                  <p:nvSpPr>
                    <p:cNvPr id="39" name="Freeform: Shape 38">
                      <a:extLst>
                        <a:ext uri="{FF2B5EF4-FFF2-40B4-BE49-F238E27FC236}">
                          <a16:creationId xmlns:a16="http://schemas.microsoft.com/office/drawing/2014/main" id="{EE5BFD8C-19F9-5412-59EF-788FF0FD43C0}"/>
                        </a:ext>
                      </a:extLst>
                    </p:cNvPr>
                    <p:cNvSpPr/>
                    <p:nvPr/>
                  </p:nvSpPr>
                  <p:spPr>
                    <a:xfrm rot="10800000">
                      <a:off x="10490415" y="3359724"/>
                      <a:ext cx="4011382" cy="1133929"/>
                    </a:xfrm>
                    <a:custGeom>
                      <a:avLst/>
                      <a:gdLst>
                        <a:gd name="connsiteX0" fmla="*/ 188992 w 4011382"/>
                        <a:gd name="connsiteY0" fmla="*/ 0 h 1133929"/>
                        <a:gd name="connsiteX1" fmla="*/ 3621533 w 4011382"/>
                        <a:gd name="connsiteY1" fmla="*/ 0 h 1133929"/>
                        <a:gd name="connsiteX2" fmla="*/ 3627238 w 4011382"/>
                        <a:gd name="connsiteY2" fmla="*/ 99252 h 1133929"/>
                        <a:gd name="connsiteX3" fmla="*/ 3969318 w 4011382"/>
                        <a:gd name="connsiteY3" fmla="*/ 1073106 h 1133929"/>
                        <a:gd name="connsiteX4" fmla="*/ 4011382 w 4011382"/>
                        <a:gd name="connsiteY4" fmla="*/ 1133929 h 1133929"/>
                        <a:gd name="connsiteX5" fmla="*/ 188992 w 4011382"/>
                        <a:gd name="connsiteY5" fmla="*/ 1133929 h 1133929"/>
                        <a:gd name="connsiteX6" fmla="*/ 0 w 4011382"/>
                        <a:gd name="connsiteY6" fmla="*/ 944937 h 1133929"/>
                        <a:gd name="connsiteX7" fmla="*/ 0 w 4011382"/>
                        <a:gd name="connsiteY7" fmla="*/ 188992 h 1133929"/>
                        <a:gd name="connsiteX8" fmla="*/ 188992 w 4011382"/>
                        <a:gd name="connsiteY8" fmla="*/ 0 h 113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1382" h="1133929">
                          <a:moveTo>
                            <a:pt x="188992" y="0"/>
                          </a:moveTo>
                          <a:lnTo>
                            <a:pt x="3621533" y="0"/>
                          </a:lnTo>
                          <a:lnTo>
                            <a:pt x="3627238" y="99252"/>
                          </a:lnTo>
                          <a:cubicBezTo>
                            <a:pt x="3667673" y="449005"/>
                            <a:pt x="3786991" y="778271"/>
                            <a:pt x="3969318" y="1073106"/>
                          </a:cubicBezTo>
                          <a:lnTo>
                            <a:pt x="4011382" y="1133929"/>
                          </a:lnTo>
                          <a:lnTo>
                            <a:pt x="188992" y="1133929"/>
                          </a:lnTo>
                          <a:cubicBezTo>
                            <a:pt x="84615" y="1133929"/>
                            <a:pt x="0" y="1049314"/>
                            <a:pt x="0" y="944937"/>
                          </a:cubicBezTo>
                          <a:lnTo>
                            <a:pt x="0" y="188992"/>
                          </a:lnTo>
                          <a:cubicBezTo>
                            <a:pt x="0" y="84615"/>
                            <a:pt x="84615" y="0"/>
                            <a:pt x="188992" y="0"/>
                          </a:cubicBezTo>
                          <a:close/>
                        </a:path>
                      </a:pathLst>
                    </a:custGeom>
                    <a:noFill/>
                    <a:ln w="12700" cap="flat" cmpd="sng" algn="ctr">
                      <a:solidFill>
                        <a:srgbClr val="FF6D3D"/>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ext_Box">
                      <a:extLst>
                        <a:ext uri="{FF2B5EF4-FFF2-40B4-BE49-F238E27FC236}">
                          <a16:creationId xmlns:a16="http://schemas.microsoft.com/office/drawing/2014/main" id="{3BBCE9DB-4D1A-5714-AAD8-726F7D1300F5}"/>
                        </a:ext>
                      </a:extLst>
                    </p:cNvPr>
                    <p:cNvSpPr/>
                    <p:nvPr/>
                  </p:nvSpPr>
                  <p:spPr>
                    <a:xfrm>
                      <a:off x="11068631" y="3736188"/>
                      <a:ext cx="2854950"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itchFamily="2" charset="0"/>
                        </a:rPr>
                        <a:t>IDE-integrated chat</a:t>
                      </a:r>
                    </a:p>
                  </p:txBody>
                </p:sp>
              </p:grpSp>
            </p:grpSp>
            <p:grpSp>
              <p:nvGrpSpPr>
                <p:cNvPr id="114" name="Group 113">
                  <a:extLst>
                    <a:ext uri="{FF2B5EF4-FFF2-40B4-BE49-F238E27FC236}">
                      <a16:creationId xmlns:a16="http://schemas.microsoft.com/office/drawing/2014/main" id="{ED856740-F28C-ED4C-3393-04974B86C383}"/>
                    </a:ext>
                  </a:extLst>
                </p:cNvPr>
                <p:cNvGrpSpPr/>
                <p:nvPr/>
              </p:nvGrpSpPr>
              <p:grpSpPr>
                <a:xfrm>
                  <a:off x="10484832" y="4771774"/>
                  <a:ext cx="4062236" cy="1133929"/>
                  <a:chOff x="10484832" y="4771774"/>
                  <a:chExt cx="4062236" cy="1133929"/>
                </a:xfrm>
              </p:grpSpPr>
              <p:grpSp>
                <p:nvGrpSpPr>
                  <p:cNvPr id="46" name="Group 45">
                    <a:extLst>
                      <a:ext uri="{FF2B5EF4-FFF2-40B4-BE49-F238E27FC236}">
                        <a16:creationId xmlns:a16="http://schemas.microsoft.com/office/drawing/2014/main" id="{3C8AEC61-E714-9010-F707-C0D7ECDF6293}"/>
                      </a:ext>
                    </a:extLst>
                  </p:cNvPr>
                  <p:cNvGrpSpPr/>
                  <p:nvPr/>
                </p:nvGrpSpPr>
                <p:grpSpPr>
                  <a:xfrm>
                    <a:off x="10484832" y="5050738"/>
                    <a:ext cx="576000" cy="576000"/>
                    <a:chOff x="9232466" y="2213692"/>
                    <a:chExt cx="576000" cy="576000"/>
                  </a:xfrm>
                </p:grpSpPr>
                <p:sp>
                  <p:nvSpPr>
                    <p:cNvPr id="47" name="Oval 46">
                      <a:extLst>
                        <a:ext uri="{FF2B5EF4-FFF2-40B4-BE49-F238E27FC236}">
                          <a16:creationId xmlns:a16="http://schemas.microsoft.com/office/drawing/2014/main" id="{3DCC00BF-FD70-9694-A4D3-20F4EC5ED9DC}"/>
                        </a:ext>
                      </a:extLst>
                    </p:cNvPr>
                    <p:cNvSpPr/>
                    <p:nvPr/>
                  </p:nvSpPr>
                  <p:spPr>
                    <a:xfrm>
                      <a:off x="9313876" y="2294692"/>
                      <a:ext cx="413180" cy="414000"/>
                    </a:xfrm>
                    <a:prstGeom prst="ellipse">
                      <a:avLst/>
                    </a:prstGeom>
                    <a:solidFill>
                      <a:srgbClr val="FFD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B1AF1462-54BA-0FF9-44F0-635F8A621B0F}"/>
                        </a:ext>
                      </a:extLst>
                    </p:cNvPr>
                    <p:cNvSpPr/>
                    <p:nvPr/>
                  </p:nvSpPr>
                  <p:spPr>
                    <a:xfrm>
                      <a:off x="9232466" y="2213692"/>
                      <a:ext cx="576000" cy="576000"/>
                    </a:xfrm>
                    <a:prstGeom prst="ellipse">
                      <a:avLst/>
                    </a:prstGeom>
                    <a:noFill/>
                    <a:ln w="38100">
                      <a:solidFill>
                        <a:srgbClr val="FFD7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3" name="Group 112">
                    <a:extLst>
                      <a:ext uri="{FF2B5EF4-FFF2-40B4-BE49-F238E27FC236}">
                        <a16:creationId xmlns:a16="http://schemas.microsoft.com/office/drawing/2014/main" id="{32DEFF9E-15D1-FF7F-8AE0-E384474BEF8E}"/>
                      </a:ext>
                    </a:extLst>
                  </p:cNvPr>
                  <p:cNvGrpSpPr/>
                  <p:nvPr/>
                </p:nvGrpSpPr>
                <p:grpSpPr>
                  <a:xfrm>
                    <a:off x="10563587" y="4771774"/>
                    <a:ext cx="3983481" cy="1133929"/>
                    <a:chOff x="10563587" y="4771774"/>
                    <a:chExt cx="3983481" cy="1133929"/>
                  </a:xfrm>
                </p:grpSpPr>
                <p:sp>
                  <p:nvSpPr>
                    <p:cNvPr id="38" name="Freeform: Shape 37">
                      <a:extLst>
                        <a:ext uri="{FF2B5EF4-FFF2-40B4-BE49-F238E27FC236}">
                          <a16:creationId xmlns:a16="http://schemas.microsoft.com/office/drawing/2014/main" id="{BC507AF1-10D0-7F2E-3E83-26EF6C313282}"/>
                        </a:ext>
                      </a:extLst>
                    </p:cNvPr>
                    <p:cNvSpPr/>
                    <p:nvPr/>
                  </p:nvSpPr>
                  <p:spPr>
                    <a:xfrm rot="10800000">
                      <a:off x="10563587" y="4771774"/>
                      <a:ext cx="3983481" cy="1133929"/>
                    </a:xfrm>
                    <a:custGeom>
                      <a:avLst/>
                      <a:gdLst>
                        <a:gd name="connsiteX0" fmla="*/ 188992 w 3983481"/>
                        <a:gd name="connsiteY0" fmla="*/ 0 h 1133929"/>
                        <a:gd name="connsiteX1" fmla="*/ 3983481 w 3983481"/>
                        <a:gd name="connsiteY1" fmla="*/ 0 h 1133929"/>
                        <a:gd name="connsiteX2" fmla="*/ 3969117 w 3983481"/>
                        <a:gd name="connsiteY2" fmla="*/ 20771 h 1133929"/>
                        <a:gd name="connsiteX3" fmla="*/ 3627037 w 3983481"/>
                        <a:gd name="connsiteY3" fmla="*/ 994625 h 1133929"/>
                        <a:gd name="connsiteX4" fmla="*/ 3619030 w 3983481"/>
                        <a:gd name="connsiteY4" fmla="*/ 1133929 h 1133929"/>
                        <a:gd name="connsiteX5" fmla="*/ 188992 w 3983481"/>
                        <a:gd name="connsiteY5" fmla="*/ 1133929 h 1133929"/>
                        <a:gd name="connsiteX6" fmla="*/ 0 w 3983481"/>
                        <a:gd name="connsiteY6" fmla="*/ 944937 h 1133929"/>
                        <a:gd name="connsiteX7" fmla="*/ 0 w 3983481"/>
                        <a:gd name="connsiteY7" fmla="*/ 188992 h 1133929"/>
                        <a:gd name="connsiteX8" fmla="*/ 188992 w 3983481"/>
                        <a:gd name="connsiteY8" fmla="*/ 0 h 113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3481" h="1133929">
                          <a:moveTo>
                            <a:pt x="188992" y="0"/>
                          </a:moveTo>
                          <a:lnTo>
                            <a:pt x="3983481" y="0"/>
                          </a:lnTo>
                          <a:lnTo>
                            <a:pt x="3969117" y="20771"/>
                          </a:lnTo>
                          <a:cubicBezTo>
                            <a:pt x="3786790" y="315606"/>
                            <a:pt x="3667471" y="644873"/>
                            <a:pt x="3627037" y="994625"/>
                          </a:cubicBezTo>
                          <a:lnTo>
                            <a:pt x="3619030" y="1133929"/>
                          </a:lnTo>
                          <a:lnTo>
                            <a:pt x="188992" y="1133929"/>
                          </a:lnTo>
                          <a:cubicBezTo>
                            <a:pt x="84615" y="1133929"/>
                            <a:pt x="0" y="1049314"/>
                            <a:pt x="0" y="944937"/>
                          </a:cubicBezTo>
                          <a:lnTo>
                            <a:pt x="0" y="188992"/>
                          </a:lnTo>
                          <a:cubicBezTo>
                            <a:pt x="0" y="84615"/>
                            <a:pt x="84615" y="0"/>
                            <a:pt x="188992" y="0"/>
                          </a:cubicBezTo>
                          <a:close/>
                        </a:path>
                      </a:pathLst>
                    </a:custGeom>
                    <a:noFill/>
                    <a:ln w="12700" cap="flat" cmpd="sng" algn="ctr">
                      <a:solidFill>
                        <a:srgbClr val="FFD74B"/>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Text_Box">
                      <a:extLst>
                        <a:ext uri="{FF2B5EF4-FFF2-40B4-BE49-F238E27FC236}">
                          <a16:creationId xmlns:a16="http://schemas.microsoft.com/office/drawing/2014/main" id="{2FF8E7DC-C909-843B-1816-89C8EB2B1656}"/>
                        </a:ext>
                      </a:extLst>
                    </p:cNvPr>
                    <p:cNvSpPr/>
                    <p:nvPr/>
                  </p:nvSpPr>
                  <p:spPr>
                    <a:xfrm>
                      <a:off x="10813537" y="5148238"/>
                      <a:ext cx="3483581"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itchFamily="2" charset="0"/>
                        </a:rPr>
                        <a:t>Large community support</a:t>
                      </a:r>
                    </a:p>
                  </p:txBody>
                </p:sp>
              </p:grpSp>
            </p:grpSp>
            <p:grpSp>
              <p:nvGrpSpPr>
                <p:cNvPr id="117" name="Group 116">
                  <a:extLst>
                    <a:ext uri="{FF2B5EF4-FFF2-40B4-BE49-F238E27FC236}">
                      <a16:creationId xmlns:a16="http://schemas.microsoft.com/office/drawing/2014/main" id="{921749C6-1BDF-F802-2779-B520B7A12EF9}"/>
                    </a:ext>
                  </a:extLst>
                </p:cNvPr>
                <p:cNvGrpSpPr/>
                <p:nvPr/>
              </p:nvGrpSpPr>
              <p:grpSpPr>
                <a:xfrm>
                  <a:off x="9270134" y="6131044"/>
                  <a:ext cx="5265186" cy="1133929"/>
                  <a:chOff x="9270134" y="6131044"/>
                  <a:chExt cx="5265186" cy="1133929"/>
                </a:xfrm>
              </p:grpSpPr>
              <p:grpSp>
                <p:nvGrpSpPr>
                  <p:cNvPr id="53" name="Group 52">
                    <a:extLst>
                      <a:ext uri="{FF2B5EF4-FFF2-40B4-BE49-F238E27FC236}">
                        <a16:creationId xmlns:a16="http://schemas.microsoft.com/office/drawing/2014/main" id="{17530ECE-86B2-CFE0-734F-6071948ADEDA}"/>
                      </a:ext>
                    </a:extLst>
                  </p:cNvPr>
                  <p:cNvGrpSpPr/>
                  <p:nvPr/>
                </p:nvGrpSpPr>
                <p:grpSpPr>
                  <a:xfrm>
                    <a:off x="9270134" y="6516473"/>
                    <a:ext cx="576000" cy="576000"/>
                    <a:chOff x="10278242" y="2222165"/>
                    <a:chExt cx="576000" cy="576000"/>
                  </a:xfrm>
                </p:grpSpPr>
                <p:sp>
                  <p:nvSpPr>
                    <p:cNvPr id="54" name="Oval 53">
                      <a:extLst>
                        <a:ext uri="{FF2B5EF4-FFF2-40B4-BE49-F238E27FC236}">
                          <a16:creationId xmlns:a16="http://schemas.microsoft.com/office/drawing/2014/main" id="{D9AE1507-913F-F35A-864F-7B1A63E01EE3}"/>
                        </a:ext>
                      </a:extLst>
                    </p:cNvPr>
                    <p:cNvSpPr/>
                    <p:nvPr/>
                  </p:nvSpPr>
                  <p:spPr>
                    <a:xfrm>
                      <a:off x="10359652" y="2303165"/>
                      <a:ext cx="413180" cy="414000"/>
                    </a:xfrm>
                    <a:prstGeom prst="ellipse">
                      <a:avLst/>
                    </a:prstGeom>
                    <a:solidFill>
                      <a:srgbClr val="FF6D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8B87F4E5-6A98-6D71-C2C2-3728C17CCBD8}"/>
                        </a:ext>
                      </a:extLst>
                    </p:cNvPr>
                    <p:cNvSpPr/>
                    <p:nvPr/>
                  </p:nvSpPr>
                  <p:spPr>
                    <a:xfrm>
                      <a:off x="10278242" y="2222165"/>
                      <a:ext cx="576000" cy="576000"/>
                    </a:xfrm>
                    <a:prstGeom prst="ellipse">
                      <a:avLst/>
                    </a:prstGeom>
                    <a:noFill/>
                    <a:ln w="38100">
                      <a:solidFill>
                        <a:srgbClr val="FF6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6" name="Group 115">
                    <a:extLst>
                      <a:ext uri="{FF2B5EF4-FFF2-40B4-BE49-F238E27FC236}">
                        <a16:creationId xmlns:a16="http://schemas.microsoft.com/office/drawing/2014/main" id="{6E985E83-2A74-0CD8-B51B-0C6165B145FD}"/>
                      </a:ext>
                    </a:extLst>
                  </p:cNvPr>
                  <p:cNvGrpSpPr/>
                  <p:nvPr/>
                </p:nvGrpSpPr>
                <p:grpSpPr>
                  <a:xfrm>
                    <a:off x="9591657" y="6131044"/>
                    <a:ext cx="4943663" cy="1133929"/>
                    <a:chOff x="9591657" y="6131044"/>
                    <a:chExt cx="4943663" cy="1133929"/>
                  </a:xfrm>
                </p:grpSpPr>
                <p:sp>
                  <p:nvSpPr>
                    <p:cNvPr id="37" name="Freeform: Shape 36">
                      <a:extLst>
                        <a:ext uri="{FF2B5EF4-FFF2-40B4-BE49-F238E27FC236}">
                          <a16:creationId xmlns:a16="http://schemas.microsoft.com/office/drawing/2014/main" id="{22E78E54-49B4-DD1B-543F-E87C63563E91}"/>
                        </a:ext>
                      </a:extLst>
                    </p:cNvPr>
                    <p:cNvSpPr/>
                    <p:nvPr/>
                  </p:nvSpPr>
                  <p:spPr>
                    <a:xfrm rot="10800000">
                      <a:off x="9591657" y="6131044"/>
                      <a:ext cx="4943663" cy="1133929"/>
                    </a:xfrm>
                    <a:custGeom>
                      <a:avLst/>
                      <a:gdLst>
                        <a:gd name="connsiteX0" fmla="*/ 188992 w 4943663"/>
                        <a:gd name="connsiteY0" fmla="*/ 0 h 1133929"/>
                        <a:gd name="connsiteX1" fmla="*/ 4754671 w 4943663"/>
                        <a:gd name="connsiteY1" fmla="*/ 0 h 1133929"/>
                        <a:gd name="connsiteX2" fmla="*/ 4943663 w 4943663"/>
                        <a:gd name="connsiteY2" fmla="*/ 188992 h 1133929"/>
                        <a:gd name="connsiteX3" fmla="*/ 4943663 w 4943663"/>
                        <a:gd name="connsiteY3" fmla="*/ 458403 h 1133929"/>
                        <a:gd name="connsiteX4" fmla="*/ 4737330 w 4943663"/>
                        <a:gd name="connsiteY4" fmla="*/ 593941 h 1133929"/>
                        <a:gd name="connsiteX5" fmla="*/ 4335962 w 4943663"/>
                        <a:gd name="connsiteY5" fmla="*/ 946522 h 1133929"/>
                        <a:gd name="connsiteX6" fmla="*/ 4176428 w 4943663"/>
                        <a:gd name="connsiteY6" fmla="*/ 1133929 h 1133929"/>
                        <a:gd name="connsiteX7" fmla="*/ 188992 w 4943663"/>
                        <a:gd name="connsiteY7" fmla="*/ 1133929 h 1133929"/>
                        <a:gd name="connsiteX8" fmla="*/ 0 w 4943663"/>
                        <a:gd name="connsiteY8" fmla="*/ 944937 h 1133929"/>
                        <a:gd name="connsiteX9" fmla="*/ 0 w 4943663"/>
                        <a:gd name="connsiteY9" fmla="*/ 188992 h 1133929"/>
                        <a:gd name="connsiteX10" fmla="*/ 188992 w 4943663"/>
                        <a:gd name="connsiteY10" fmla="*/ 0 h 113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3663" h="1133929">
                          <a:moveTo>
                            <a:pt x="188992" y="0"/>
                          </a:moveTo>
                          <a:lnTo>
                            <a:pt x="4754671" y="0"/>
                          </a:lnTo>
                          <a:cubicBezTo>
                            <a:pt x="4859048" y="0"/>
                            <a:pt x="4943663" y="84615"/>
                            <a:pt x="4943663" y="188992"/>
                          </a:cubicBezTo>
                          <a:lnTo>
                            <a:pt x="4943663" y="458403"/>
                          </a:lnTo>
                          <a:lnTo>
                            <a:pt x="4737330" y="593941"/>
                          </a:lnTo>
                          <a:cubicBezTo>
                            <a:pt x="4591096" y="699955"/>
                            <a:pt x="4456645" y="818063"/>
                            <a:pt x="4335962" y="946522"/>
                          </a:cubicBezTo>
                          <a:lnTo>
                            <a:pt x="4176428" y="1133929"/>
                          </a:lnTo>
                          <a:lnTo>
                            <a:pt x="188992" y="1133929"/>
                          </a:lnTo>
                          <a:cubicBezTo>
                            <a:pt x="84615" y="1133929"/>
                            <a:pt x="0" y="1049314"/>
                            <a:pt x="0" y="944937"/>
                          </a:cubicBezTo>
                          <a:lnTo>
                            <a:pt x="0" y="188992"/>
                          </a:lnTo>
                          <a:cubicBezTo>
                            <a:pt x="0" y="84615"/>
                            <a:pt x="84615" y="0"/>
                            <a:pt x="188992" y="0"/>
                          </a:cubicBezTo>
                          <a:close/>
                        </a:path>
                      </a:pathLst>
                    </a:custGeom>
                    <a:noFill/>
                    <a:ln w="12700" cap="flat" cmpd="sng" algn="ctr">
                      <a:solidFill>
                        <a:srgbClr val="FF6D3D"/>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Text_Box">
                      <a:extLst>
                        <a:ext uri="{FF2B5EF4-FFF2-40B4-BE49-F238E27FC236}">
                          <a16:creationId xmlns:a16="http://schemas.microsoft.com/office/drawing/2014/main" id="{56735E16-C56D-3389-90E7-DD366288FC46}"/>
                        </a:ext>
                      </a:extLst>
                    </p:cNvPr>
                    <p:cNvSpPr/>
                    <p:nvPr/>
                  </p:nvSpPr>
                  <p:spPr>
                    <a:xfrm>
                      <a:off x="10153361" y="6507508"/>
                      <a:ext cx="4336066"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a:solidFill>
                            <a:schemeClr val="tx1">
                              <a:lumMod val="75000"/>
                              <a:lumOff val="25000"/>
                            </a:schemeClr>
                          </a:solidFill>
                          <a:latin typeface="Open Sans" pitchFamily="2" charset="0"/>
                        </a:rPr>
                        <a:t>Code generation using prompts</a:t>
                      </a:r>
                    </a:p>
                  </p:txBody>
                </p:sp>
              </p:grpSp>
            </p:grpSp>
          </p:grpSp>
        </p:grpSp>
      </p:grpSp>
      <p:pic>
        <p:nvPicPr>
          <p:cNvPr id="8" name="Graphic 7">
            <a:extLst>
              <a:ext uri="{FF2B5EF4-FFF2-40B4-BE49-F238E27FC236}">
                <a16:creationId xmlns:a16="http://schemas.microsoft.com/office/drawing/2014/main" id="{75B5C2FA-E301-5AF0-D1AB-B47A3F9A08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2775" y="3521564"/>
            <a:ext cx="2219249" cy="2259482"/>
          </a:xfrm>
          <a:prstGeom prst="rect">
            <a:avLst/>
          </a:prstGeom>
        </p:spPr>
      </p:pic>
    </p:spTree>
    <p:custDataLst>
      <p:tags r:id="rId1"/>
    </p:custDataLst>
    <p:extLst>
      <p:ext uri="{BB962C8B-B14F-4D97-AF65-F5344CB8AC3E}">
        <p14:creationId xmlns:p14="http://schemas.microsoft.com/office/powerpoint/2010/main" val="22852426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30095-3BE6-4834-76B4-16245531D71B}"/>
              </a:ext>
            </a:extLst>
          </p:cNvPr>
          <p:cNvSpPr>
            <a:spLocks noGrp="1"/>
          </p:cNvSpPr>
          <p:nvPr>
            <p:ph type="title"/>
          </p:nvPr>
        </p:nvSpPr>
        <p:spPr/>
        <p:txBody>
          <a:bodyPr/>
          <a:lstStyle/>
          <a:p>
            <a:r>
              <a:rPr lang="en-IN"/>
              <a:t>Supported IDEs</a:t>
            </a:r>
          </a:p>
        </p:txBody>
      </p:sp>
      <p:sp>
        <p:nvSpPr>
          <p:cNvPr id="6" name="Brandline_LVC">
            <a:extLst>
              <a:ext uri="{FF2B5EF4-FFF2-40B4-BE49-F238E27FC236}">
                <a16:creationId xmlns:a16="http://schemas.microsoft.com/office/drawing/2014/main" id="{2975A43F-4E94-A7A9-DFDF-E7C8E45C7F6C}"/>
              </a:ext>
            </a:extLst>
          </p:cNvPr>
          <p:cNvSpPr/>
          <p:nvPr/>
        </p:nvSpPr>
        <p:spPr>
          <a:xfrm>
            <a:off x="6438900" y="816324"/>
            <a:ext cx="33735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descr="A logo with blue letters&#10;&#10;Description automatically generated">
            <a:extLst>
              <a:ext uri="{FF2B5EF4-FFF2-40B4-BE49-F238E27FC236}">
                <a16:creationId xmlns:a16="http://schemas.microsoft.com/office/drawing/2014/main" id="{565D4CCA-0660-BA84-11B3-C02C9687B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6252" y="3468107"/>
            <a:ext cx="2353935" cy="1206954"/>
          </a:xfrm>
          <a:prstGeom prst="rect">
            <a:avLst/>
          </a:prstGeom>
        </p:spPr>
      </p:pic>
      <p:pic>
        <p:nvPicPr>
          <p:cNvPr id="13" name="Picture 12" descr="A purple logo with text&#10;&#10;Description automatically generated">
            <a:extLst>
              <a:ext uri="{FF2B5EF4-FFF2-40B4-BE49-F238E27FC236}">
                <a16:creationId xmlns:a16="http://schemas.microsoft.com/office/drawing/2014/main" id="{61909D2F-895F-C3E0-4F85-0360920EBB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2585" y="3468107"/>
            <a:ext cx="2413908" cy="1206954"/>
          </a:xfrm>
          <a:prstGeom prst="rect">
            <a:avLst/>
          </a:prstGeom>
        </p:spPr>
      </p:pic>
      <p:pic>
        <p:nvPicPr>
          <p:cNvPr id="21" name="Picture 20" descr="A logo with a black square and a black square with white text&#10;&#10;Description automatically generated">
            <a:extLst>
              <a:ext uri="{FF2B5EF4-FFF2-40B4-BE49-F238E27FC236}">
                <a16:creationId xmlns:a16="http://schemas.microsoft.com/office/drawing/2014/main" id="{8739E886-CEC0-A9FB-5D75-5141CC2213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5431" y="3000022"/>
            <a:ext cx="2143125" cy="2143125"/>
          </a:xfrm>
          <a:prstGeom prst="rect">
            <a:avLst/>
          </a:prstGeom>
        </p:spPr>
      </p:pic>
      <p:pic>
        <p:nvPicPr>
          <p:cNvPr id="23" name="Picture 22" descr="A logo with orange and grey circles&#10;&#10;Description automatically generated">
            <a:extLst>
              <a:ext uri="{FF2B5EF4-FFF2-40B4-BE49-F238E27FC236}">
                <a16:creationId xmlns:a16="http://schemas.microsoft.com/office/drawing/2014/main" id="{987B2F7E-8E70-1A4E-FABC-06E59B6A0A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6757" y="3126609"/>
            <a:ext cx="1631307" cy="1889951"/>
          </a:xfrm>
          <a:prstGeom prst="rect">
            <a:avLst/>
          </a:prstGeom>
        </p:spPr>
      </p:pic>
      <p:pic>
        <p:nvPicPr>
          <p:cNvPr id="25" name="Picture 24" descr="A purple circle with white swirls&#10;&#10;Description automatically generated">
            <a:extLst>
              <a:ext uri="{FF2B5EF4-FFF2-40B4-BE49-F238E27FC236}">
                <a16:creationId xmlns:a16="http://schemas.microsoft.com/office/drawing/2014/main" id="{7401E48B-4465-8D28-ABE2-B61130C342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19730" y="3309723"/>
            <a:ext cx="1523722" cy="1523722"/>
          </a:xfrm>
          <a:prstGeom prst="rect">
            <a:avLst/>
          </a:prstGeom>
        </p:spPr>
      </p:pic>
      <p:pic>
        <p:nvPicPr>
          <p:cNvPr id="15" name="Picture 14" descr="A logo of a company&#10;&#10;Description automatically generated">
            <a:extLst>
              <a:ext uri="{FF2B5EF4-FFF2-40B4-BE49-F238E27FC236}">
                <a16:creationId xmlns:a16="http://schemas.microsoft.com/office/drawing/2014/main" id="{8EBEE6C3-928E-2725-8A89-DFDAB290C3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5206" y="5782312"/>
            <a:ext cx="1688667" cy="1681162"/>
          </a:xfrm>
          <a:prstGeom prst="roundRect">
            <a:avLst/>
          </a:prstGeom>
        </p:spPr>
      </p:pic>
      <p:pic>
        <p:nvPicPr>
          <p:cNvPr id="17" name="Picture 16" descr="A logo of a google chrome browser&#10;&#10;Description automatically generated">
            <a:extLst>
              <a:ext uri="{FF2B5EF4-FFF2-40B4-BE49-F238E27FC236}">
                <a16:creationId xmlns:a16="http://schemas.microsoft.com/office/drawing/2014/main" id="{20CFA3EF-A07E-86B9-9630-3ABAA64B98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16412" y="5767268"/>
            <a:ext cx="1681162" cy="1681162"/>
          </a:xfrm>
          <a:prstGeom prst="rect">
            <a:avLst/>
          </a:prstGeom>
        </p:spPr>
      </p:pic>
      <p:pic>
        <p:nvPicPr>
          <p:cNvPr id="19" name="Picture 18" descr="A logo of a computer company&#10;&#10;Description automatically generated">
            <a:extLst>
              <a:ext uri="{FF2B5EF4-FFF2-40B4-BE49-F238E27FC236}">
                <a16:creationId xmlns:a16="http://schemas.microsoft.com/office/drawing/2014/main" id="{D01B00E8-9844-DD20-F8B4-6D80602091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1829" y="5767268"/>
            <a:ext cx="1681162" cy="1681162"/>
          </a:xfrm>
          <a:prstGeom prst="rect">
            <a:avLst/>
          </a:prstGeom>
        </p:spPr>
      </p:pic>
      <p:pic>
        <p:nvPicPr>
          <p:cNvPr id="27" name="Picture 26" descr="A logo with a letter v&#10;&#10;Description automatically generated">
            <a:extLst>
              <a:ext uri="{FF2B5EF4-FFF2-40B4-BE49-F238E27FC236}">
                <a16:creationId xmlns:a16="http://schemas.microsoft.com/office/drawing/2014/main" id="{4230028A-D928-C4A5-1629-3D0D06E545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58886" y="5767268"/>
            <a:ext cx="1688667" cy="1696206"/>
          </a:xfrm>
          <a:prstGeom prst="rect">
            <a:avLst/>
          </a:prstGeom>
        </p:spPr>
      </p:pic>
      <p:pic>
        <p:nvPicPr>
          <p:cNvPr id="30" name="Picture 29" descr="A logo with orange circles&#10;&#10;Description automatically generated with medium confidence">
            <a:extLst>
              <a:ext uri="{FF2B5EF4-FFF2-40B4-BE49-F238E27FC236}">
                <a16:creationId xmlns:a16="http://schemas.microsoft.com/office/drawing/2014/main" id="{05920A7A-77E1-04ED-8665-9692112085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819516" y="5769649"/>
            <a:ext cx="2724150" cy="1676400"/>
          </a:xfrm>
          <a:prstGeom prst="rect">
            <a:avLst/>
          </a:prstGeom>
        </p:spPr>
      </p:pic>
      <p:sp>
        <p:nvSpPr>
          <p:cNvPr id="2" name="Text Placeholder 4">
            <a:extLst>
              <a:ext uri="{FF2B5EF4-FFF2-40B4-BE49-F238E27FC236}">
                <a16:creationId xmlns:a16="http://schemas.microsoft.com/office/drawing/2014/main" id="{A4F06E28-2BF4-F538-E28C-45BF461150D3}"/>
              </a:ext>
            </a:extLst>
          </p:cNvPr>
          <p:cNvSpPr txBox="1">
            <a:spLocks/>
          </p:cNvSpPr>
          <p:nvPr/>
        </p:nvSpPr>
        <p:spPr>
          <a:xfrm>
            <a:off x="1914447" y="1512833"/>
            <a:ext cx="1245181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Codeium supports a wide range of Integrated Development Environments (IDEs) for its AI code completion and chat functionalities. The supported IDEs include:</a:t>
            </a:r>
          </a:p>
        </p:txBody>
      </p:sp>
    </p:spTree>
    <p:custDataLst>
      <p:tags r:id="rId1"/>
    </p:custDataLst>
    <p:extLst>
      <p:ext uri="{BB962C8B-B14F-4D97-AF65-F5344CB8AC3E}">
        <p14:creationId xmlns:p14="http://schemas.microsoft.com/office/powerpoint/2010/main" val="28042074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55D542-92AE-8656-5966-9F0844682020}"/>
              </a:ext>
            </a:extLst>
          </p:cNvPr>
          <p:cNvSpPr>
            <a:spLocks noGrp="1"/>
          </p:cNvSpPr>
          <p:nvPr>
            <p:ph type="title"/>
          </p:nvPr>
        </p:nvSpPr>
        <p:spPr/>
        <p:txBody>
          <a:bodyPr/>
          <a:lstStyle/>
          <a:p>
            <a:r>
              <a:rPr lang="en-IN"/>
              <a:t>Installation and Setup</a:t>
            </a:r>
          </a:p>
        </p:txBody>
      </p:sp>
      <p:sp>
        <p:nvSpPr>
          <p:cNvPr id="6" name="Brandline_LVC">
            <a:extLst>
              <a:ext uri="{FF2B5EF4-FFF2-40B4-BE49-F238E27FC236}">
                <a16:creationId xmlns:a16="http://schemas.microsoft.com/office/drawing/2014/main" id="{261853C0-D6D8-59B8-BD8F-0F92421A93E9}"/>
              </a:ext>
            </a:extLst>
          </p:cNvPr>
          <p:cNvSpPr/>
          <p:nvPr/>
        </p:nvSpPr>
        <p:spPr>
          <a:xfrm>
            <a:off x="5689600" y="816324"/>
            <a:ext cx="48955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BC48B1A2-1C59-F34B-F060-7C6FB654734D}"/>
              </a:ext>
            </a:extLst>
          </p:cNvPr>
          <p:cNvGrpSpPr/>
          <p:nvPr/>
        </p:nvGrpSpPr>
        <p:grpSpPr>
          <a:xfrm>
            <a:off x="3007764" y="2699706"/>
            <a:ext cx="10240471" cy="4405964"/>
            <a:chOff x="1475279" y="2699699"/>
            <a:chExt cx="9813940" cy="5085401"/>
          </a:xfrm>
        </p:grpSpPr>
        <p:sp>
          <p:nvSpPr>
            <p:cNvPr id="8" name="Google Shape;3360;p118">
              <a:extLst>
                <a:ext uri="{FF2B5EF4-FFF2-40B4-BE49-F238E27FC236}">
                  <a16:creationId xmlns:a16="http://schemas.microsoft.com/office/drawing/2014/main" id="{F7307083-11B6-DB8B-1484-2F085B51C779}"/>
                </a:ext>
              </a:extLst>
            </p:cNvPr>
            <p:cNvSpPr/>
            <p:nvPr/>
          </p:nvSpPr>
          <p:spPr>
            <a:xfrm>
              <a:off x="4308946" y="3684075"/>
              <a:ext cx="605934" cy="174776"/>
            </a:xfrm>
            <a:custGeom>
              <a:avLst/>
              <a:gdLst/>
              <a:ahLst/>
              <a:cxnLst/>
              <a:rect l="l" t="t" r="r" b="b"/>
              <a:pathLst>
                <a:path w="399291" h="91440" extrusionOk="0">
                  <a:moveTo>
                    <a:pt x="0" y="45720"/>
                  </a:moveTo>
                  <a:lnTo>
                    <a:pt x="399291" y="45720"/>
                  </a:lnTo>
                </a:path>
              </a:pathLst>
            </a:custGeom>
            <a:noFill/>
            <a:ln w="12700" cap="flat" cmpd="sng">
              <a:solidFill>
                <a:srgbClr val="25A89A"/>
              </a:solidFill>
              <a:prstDash val="solid"/>
              <a:round/>
              <a:headEnd type="none" w="sm" len="sm"/>
              <a:tailEnd type="triangle" w="med" len="med"/>
            </a:ln>
          </p:spPr>
          <p:txBody>
            <a:bodyPr spcFirstLastPara="1" wrap="square" lIns="201575" tIns="43550" rIns="201575" bIns="4355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9" name="Google Shape;3361;p118">
              <a:extLst>
                <a:ext uri="{FF2B5EF4-FFF2-40B4-BE49-F238E27FC236}">
                  <a16:creationId xmlns:a16="http://schemas.microsoft.com/office/drawing/2014/main" id="{1017B1E4-FA1B-698B-C52D-B9599F19220C}"/>
                </a:ext>
              </a:extLst>
            </p:cNvPr>
            <p:cNvSpPr/>
            <p:nvPr/>
          </p:nvSpPr>
          <p:spPr>
            <a:xfrm>
              <a:off x="1475279" y="2699699"/>
              <a:ext cx="2836399" cy="2143526"/>
            </a:xfrm>
            <a:prstGeom prst="roundRect">
              <a:avLst>
                <a:gd name="adj" fmla="val 16667"/>
              </a:avLst>
            </a:prstGeom>
            <a:noFill/>
            <a:ln w="12700" cap="flat" cmpd="sng">
              <a:solidFill>
                <a:schemeClr val="accent1"/>
              </a:solidFill>
              <a:prstDash val="solid"/>
              <a:round/>
              <a:headEnd type="none" w="sm" len="sm"/>
              <a:tailEnd type="none" w="sm" len="sm"/>
            </a:ln>
          </p:spPr>
          <p:txBody>
            <a:bodyPr spcFirstLastPara="1" wrap="square" lIns="277350" tIns="277350" rIns="277350" bIns="277350" anchor="ctr" anchorCtr="0">
              <a:noAutofit/>
            </a:bodyPr>
            <a:lstStyle/>
            <a:p>
              <a:pPr marL="0" marR="0" lvl="0" indent="0" algn="ctr" rtl="0">
                <a:lnSpc>
                  <a:spcPct val="90000"/>
                </a:lnSpc>
                <a:spcBef>
                  <a:spcPts val="0"/>
                </a:spcBef>
                <a:spcAft>
                  <a:spcPts val="0"/>
                </a:spcAft>
                <a:buNone/>
              </a:pPr>
              <a:r>
                <a:rPr lang="en-IN" sz="2200">
                  <a:solidFill>
                    <a:schemeClr val="tx1">
                      <a:lumMod val="75000"/>
                      <a:lumOff val="25000"/>
                    </a:schemeClr>
                  </a:solidFill>
                  <a:latin typeface="Open Sans" pitchFamily="2" charset="0"/>
                  <a:ea typeface="Open Sans" pitchFamily="2" charset="0"/>
                  <a:cs typeface="Open Sans" pitchFamily="2" charset="0"/>
                  <a:sym typeface="Calibri"/>
                </a:rPr>
                <a:t>In VS Code, open the </a:t>
              </a:r>
              <a:r>
                <a:rPr lang="en-IN" sz="2200" b="1">
                  <a:solidFill>
                    <a:schemeClr val="tx1">
                      <a:lumMod val="75000"/>
                      <a:lumOff val="25000"/>
                    </a:schemeClr>
                  </a:solidFill>
                  <a:latin typeface="Open Sans" pitchFamily="2" charset="0"/>
                  <a:ea typeface="Open Sans" pitchFamily="2" charset="0"/>
                  <a:cs typeface="Open Sans" pitchFamily="2" charset="0"/>
                  <a:sym typeface="Calibri"/>
                </a:rPr>
                <a:t>Extension Marketplace</a:t>
              </a:r>
              <a:endParaRPr sz="2200" b="1">
                <a:solidFill>
                  <a:schemeClr val="tx1">
                    <a:lumMod val="75000"/>
                    <a:lumOff val="25000"/>
                  </a:schemeClr>
                </a:solidFill>
                <a:latin typeface="Open Sans" pitchFamily="2" charset="0"/>
                <a:ea typeface="Open Sans" pitchFamily="2" charset="0"/>
                <a:cs typeface="Open Sans" pitchFamily="2" charset="0"/>
                <a:sym typeface="Calibri"/>
              </a:endParaRPr>
            </a:p>
          </p:txBody>
        </p:sp>
        <p:sp>
          <p:nvSpPr>
            <p:cNvPr id="11" name="Google Shape;3363;p118">
              <a:extLst>
                <a:ext uri="{FF2B5EF4-FFF2-40B4-BE49-F238E27FC236}">
                  <a16:creationId xmlns:a16="http://schemas.microsoft.com/office/drawing/2014/main" id="{2F8E4A6D-408B-447F-1329-18E094E84257}"/>
                </a:ext>
              </a:extLst>
            </p:cNvPr>
            <p:cNvSpPr/>
            <p:nvPr/>
          </p:nvSpPr>
          <p:spPr>
            <a:xfrm>
              <a:off x="4964050" y="2699699"/>
              <a:ext cx="2836399" cy="2143526"/>
            </a:xfrm>
            <a:prstGeom prst="roundRect">
              <a:avLst>
                <a:gd name="adj" fmla="val 16667"/>
              </a:avLst>
            </a:prstGeom>
            <a:noFill/>
            <a:ln w="12700" cap="flat" cmpd="sng">
              <a:solidFill>
                <a:schemeClr val="accent1"/>
              </a:solidFill>
              <a:prstDash val="solid"/>
              <a:round/>
              <a:headEnd type="none" w="sm" len="sm"/>
              <a:tailEnd type="none" w="sm" len="sm"/>
            </a:ln>
          </p:spPr>
          <p:txBody>
            <a:bodyPr spcFirstLastPara="1" wrap="square" lIns="277350" tIns="277350" rIns="277350" bIns="277350" anchor="ctr" anchorCtr="0">
              <a:noAutofit/>
            </a:bodyPr>
            <a:lstStyle/>
            <a:p>
              <a:pPr marL="0" marR="0" lvl="0" indent="0" algn="ctr" rtl="0">
                <a:lnSpc>
                  <a:spcPct val="90000"/>
                </a:lnSpc>
                <a:spcBef>
                  <a:spcPts val="0"/>
                </a:spcBef>
                <a:spcAft>
                  <a:spcPts val="0"/>
                </a:spcAft>
                <a:buNone/>
              </a:pPr>
              <a:r>
                <a:rPr lang="en-IN" sz="2200">
                  <a:solidFill>
                    <a:schemeClr val="tx1">
                      <a:lumMod val="75000"/>
                      <a:lumOff val="25000"/>
                    </a:schemeClr>
                  </a:solidFill>
                  <a:latin typeface="+mj-lt"/>
                  <a:ea typeface="Calibri"/>
                  <a:cs typeface="Calibri"/>
                  <a:sym typeface="Calibri"/>
                </a:rPr>
                <a:t>Search the Codeium extension within the marketplace</a:t>
              </a:r>
              <a:endParaRPr sz="2200">
                <a:solidFill>
                  <a:schemeClr val="tx1">
                    <a:lumMod val="75000"/>
                    <a:lumOff val="25000"/>
                  </a:schemeClr>
                </a:solidFill>
                <a:latin typeface="+mj-lt"/>
                <a:ea typeface="Calibri"/>
                <a:cs typeface="Calibri"/>
                <a:sym typeface="Calibri"/>
              </a:endParaRPr>
            </a:p>
          </p:txBody>
        </p:sp>
        <p:sp>
          <p:nvSpPr>
            <p:cNvPr id="12" name="Google Shape;3364;p118">
              <a:extLst>
                <a:ext uri="{FF2B5EF4-FFF2-40B4-BE49-F238E27FC236}">
                  <a16:creationId xmlns:a16="http://schemas.microsoft.com/office/drawing/2014/main" id="{262FF492-12D1-F91B-2173-7E5BF8067EED}"/>
                </a:ext>
              </a:extLst>
            </p:cNvPr>
            <p:cNvSpPr/>
            <p:nvPr/>
          </p:nvSpPr>
          <p:spPr>
            <a:xfrm>
              <a:off x="2933701" y="4839787"/>
              <a:ext cx="7029449" cy="763196"/>
            </a:xfrm>
            <a:custGeom>
              <a:avLst/>
              <a:gdLst/>
              <a:ahLst/>
              <a:cxnLst/>
              <a:rect l="l" t="t" r="r" b="b"/>
              <a:pathLst>
                <a:path w="4597974" h="399291" extrusionOk="0">
                  <a:moveTo>
                    <a:pt x="4597974" y="0"/>
                  </a:moveTo>
                  <a:lnTo>
                    <a:pt x="4597974" y="216745"/>
                  </a:lnTo>
                  <a:lnTo>
                    <a:pt x="0" y="216745"/>
                  </a:lnTo>
                  <a:lnTo>
                    <a:pt x="0" y="399291"/>
                  </a:lnTo>
                </a:path>
              </a:pathLst>
            </a:custGeom>
            <a:noFill/>
            <a:ln w="12700" cap="flat" cmpd="sng">
              <a:solidFill>
                <a:srgbClr val="25A89A"/>
              </a:solidFill>
              <a:prstDash val="solid"/>
              <a:round/>
              <a:headEnd type="none" w="sm" len="sm"/>
              <a:tailEnd type="triangle" w="med" len="med"/>
            </a:ln>
          </p:spPr>
          <p:txBody>
            <a:bodyPr spcFirstLastPara="1" wrap="square" lIns="2196225" tIns="197475" rIns="2196225" bIns="197475"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14" name="Google Shape;3366;p118">
              <a:extLst>
                <a:ext uri="{FF2B5EF4-FFF2-40B4-BE49-F238E27FC236}">
                  <a16:creationId xmlns:a16="http://schemas.microsoft.com/office/drawing/2014/main" id="{2A4AB606-A002-34C9-1FB4-412D99725DF1}"/>
                </a:ext>
              </a:extLst>
            </p:cNvPr>
            <p:cNvSpPr/>
            <p:nvPr/>
          </p:nvSpPr>
          <p:spPr>
            <a:xfrm>
              <a:off x="4308946" y="6625950"/>
              <a:ext cx="605934" cy="174776"/>
            </a:xfrm>
            <a:custGeom>
              <a:avLst/>
              <a:gdLst/>
              <a:ahLst/>
              <a:cxnLst/>
              <a:rect l="l" t="t" r="r" b="b"/>
              <a:pathLst>
                <a:path w="399291" h="91440" extrusionOk="0">
                  <a:moveTo>
                    <a:pt x="0" y="45720"/>
                  </a:moveTo>
                  <a:lnTo>
                    <a:pt x="399291" y="45720"/>
                  </a:lnTo>
                </a:path>
              </a:pathLst>
            </a:custGeom>
            <a:noFill/>
            <a:ln w="12700" cap="flat" cmpd="sng">
              <a:solidFill>
                <a:srgbClr val="25A89A"/>
              </a:solidFill>
              <a:prstDash val="solid"/>
              <a:round/>
              <a:headEnd type="none" w="sm" len="sm"/>
              <a:tailEnd type="triangle" w="med" len="med"/>
            </a:ln>
          </p:spPr>
          <p:txBody>
            <a:bodyPr spcFirstLastPara="1" wrap="square" lIns="201575" tIns="43550" rIns="201575" bIns="4355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15" name="Google Shape;3367;p118">
              <a:extLst>
                <a:ext uri="{FF2B5EF4-FFF2-40B4-BE49-F238E27FC236}">
                  <a16:creationId xmlns:a16="http://schemas.microsoft.com/office/drawing/2014/main" id="{595CEA13-7C4C-8100-1914-4ADCF025E5D3}"/>
                </a:ext>
              </a:extLst>
            </p:cNvPr>
            <p:cNvSpPr/>
            <p:nvPr/>
          </p:nvSpPr>
          <p:spPr>
            <a:xfrm>
              <a:off x="1475279" y="5641574"/>
              <a:ext cx="2836399" cy="2143526"/>
            </a:xfrm>
            <a:prstGeom prst="roundRect">
              <a:avLst>
                <a:gd name="adj" fmla="val 16667"/>
              </a:avLst>
            </a:prstGeom>
            <a:noFill/>
            <a:ln w="12700" cap="flat" cmpd="sng">
              <a:solidFill>
                <a:schemeClr val="accent1"/>
              </a:solidFill>
              <a:prstDash val="solid"/>
              <a:round/>
              <a:headEnd type="none" w="sm" len="sm"/>
              <a:tailEnd type="none" w="sm" len="sm"/>
            </a:ln>
          </p:spPr>
          <p:txBody>
            <a:bodyPr spcFirstLastPara="1" wrap="square" lIns="277350" tIns="277350" rIns="277350" bIns="277350" anchor="ctr" anchorCtr="0">
              <a:noAutofit/>
            </a:bodyPr>
            <a:lstStyle/>
            <a:p>
              <a:pPr lvl="0" algn="ctr">
                <a:lnSpc>
                  <a:spcPct val="90000"/>
                </a:lnSpc>
              </a:pPr>
              <a:r>
                <a:rPr lang="en-US" sz="2200" dirty="0">
                  <a:solidFill>
                    <a:schemeClr val="tx1">
                      <a:lumMod val="75000"/>
                      <a:lumOff val="25000"/>
                    </a:schemeClr>
                  </a:solidFill>
                  <a:ea typeface="Calibri"/>
                  <a:cs typeface="Calibri"/>
                  <a:sym typeface="Calibri"/>
                </a:rPr>
                <a:t>Authorize by signing in to the Codeium account </a:t>
              </a:r>
            </a:p>
          </p:txBody>
        </p:sp>
        <p:sp>
          <p:nvSpPr>
            <p:cNvPr id="16" name="Google Shape;3368;p118">
              <a:extLst>
                <a:ext uri="{FF2B5EF4-FFF2-40B4-BE49-F238E27FC236}">
                  <a16:creationId xmlns:a16="http://schemas.microsoft.com/office/drawing/2014/main" id="{813690E3-6CAD-9A2E-E9F3-3D4016623F36}"/>
                </a:ext>
              </a:extLst>
            </p:cNvPr>
            <p:cNvSpPr/>
            <p:nvPr/>
          </p:nvSpPr>
          <p:spPr>
            <a:xfrm>
              <a:off x="4964050" y="5641574"/>
              <a:ext cx="2836399" cy="2143526"/>
            </a:xfrm>
            <a:prstGeom prst="roundRect">
              <a:avLst>
                <a:gd name="adj" fmla="val 16667"/>
              </a:avLst>
            </a:prstGeom>
            <a:noFill/>
            <a:ln w="12700" cap="flat" cmpd="sng">
              <a:solidFill>
                <a:schemeClr val="accent1"/>
              </a:solidFill>
              <a:prstDash val="solid"/>
              <a:round/>
              <a:headEnd type="none" w="sm" len="sm"/>
              <a:tailEnd type="none" w="sm" len="sm"/>
            </a:ln>
          </p:spPr>
          <p:txBody>
            <a:bodyPr spcFirstLastPara="1" wrap="square" lIns="277350" tIns="277350" rIns="277350" bIns="277350" anchor="ctr" anchorCtr="0">
              <a:noAutofit/>
            </a:bodyPr>
            <a:lstStyle/>
            <a:p>
              <a:pPr algn="ctr">
                <a:lnSpc>
                  <a:spcPct val="90000"/>
                </a:lnSpc>
              </a:pPr>
              <a:endParaRPr lang="en-IN" sz="2200">
                <a:solidFill>
                  <a:schemeClr val="tx1">
                    <a:lumMod val="75000"/>
                    <a:lumOff val="25000"/>
                  </a:schemeClr>
                </a:solidFill>
                <a:latin typeface="+mj-lt"/>
                <a:ea typeface="Calibri"/>
                <a:cs typeface="Calibri"/>
                <a:sym typeface="Calibri"/>
              </a:endParaRPr>
            </a:p>
            <a:p>
              <a:pPr algn="ctr">
                <a:lnSpc>
                  <a:spcPct val="90000"/>
                </a:lnSpc>
              </a:pPr>
              <a:r>
                <a:rPr lang="en-US" sz="2200">
                  <a:solidFill>
                    <a:schemeClr val="tx1">
                      <a:lumMod val="75000"/>
                      <a:lumOff val="25000"/>
                    </a:schemeClr>
                  </a:solidFill>
                  <a:ea typeface="Calibri"/>
                  <a:cs typeface="Calibri"/>
                  <a:sym typeface="Calibri"/>
                </a:rPr>
                <a:t>After signing in, click on </a:t>
              </a:r>
              <a:r>
                <a:rPr lang="en-US" sz="2200" b="1">
                  <a:solidFill>
                    <a:schemeClr val="tx1">
                      <a:lumMod val="75000"/>
                      <a:lumOff val="25000"/>
                    </a:schemeClr>
                  </a:solidFill>
                  <a:ea typeface="Calibri"/>
                  <a:cs typeface="Calibri"/>
                  <a:sym typeface="Calibri"/>
                </a:rPr>
                <a:t>Open Visual Studio Code</a:t>
              </a:r>
              <a:r>
                <a:rPr lang="en-US" sz="2200">
                  <a:solidFill>
                    <a:schemeClr val="tx1">
                      <a:lumMod val="75000"/>
                      <a:lumOff val="25000"/>
                    </a:schemeClr>
                  </a:solidFill>
                  <a:ea typeface="Calibri"/>
                  <a:cs typeface="Calibri"/>
                  <a:sym typeface="Calibri"/>
                </a:rPr>
                <a:t> within the pop-up</a:t>
              </a:r>
            </a:p>
            <a:p>
              <a:pPr marL="0" marR="0" lvl="0" indent="0" algn="ctr" rtl="0">
                <a:lnSpc>
                  <a:spcPct val="90000"/>
                </a:lnSpc>
                <a:spcBef>
                  <a:spcPts val="0"/>
                </a:spcBef>
                <a:spcAft>
                  <a:spcPts val="0"/>
                </a:spcAft>
                <a:buNone/>
              </a:pPr>
              <a:endParaRPr sz="2200">
                <a:solidFill>
                  <a:schemeClr val="tx1">
                    <a:lumMod val="75000"/>
                    <a:lumOff val="25000"/>
                  </a:schemeClr>
                </a:solidFill>
                <a:latin typeface="+mj-lt"/>
                <a:ea typeface="Calibri"/>
                <a:cs typeface="Calibri"/>
                <a:sym typeface="Calibri"/>
              </a:endParaRPr>
            </a:p>
          </p:txBody>
        </p:sp>
        <p:sp>
          <p:nvSpPr>
            <p:cNvPr id="10" name="Google Shape;3362;p118">
              <a:extLst>
                <a:ext uri="{FF2B5EF4-FFF2-40B4-BE49-F238E27FC236}">
                  <a16:creationId xmlns:a16="http://schemas.microsoft.com/office/drawing/2014/main" id="{D7584663-7A30-6C24-22D2-98541CC554B5}"/>
                </a:ext>
              </a:extLst>
            </p:cNvPr>
            <p:cNvSpPr/>
            <p:nvPr/>
          </p:nvSpPr>
          <p:spPr>
            <a:xfrm>
              <a:off x="7797717" y="3684075"/>
              <a:ext cx="605934" cy="174776"/>
            </a:xfrm>
            <a:custGeom>
              <a:avLst/>
              <a:gdLst/>
              <a:ahLst/>
              <a:cxnLst/>
              <a:rect l="l" t="t" r="r" b="b"/>
              <a:pathLst>
                <a:path w="399291" h="91440" extrusionOk="0">
                  <a:moveTo>
                    <a:pt x="0" y="45720"/>
                  </a:moveTo>
                  <a:lnTo>
                    <a:pt x="399291" y="45720"/>
                  </a:lnTo>
                </a:path>
              </a:pathLst>
            </a:custGeom>
            <a:noFill/>
            <a:ln w="12700" cap="flat" cmpd="sng">
              <a:solidFill>
                <a:srgbClr val="25A89A"/>
              </a:solidFill>
              <a:prstDash val="solid"/>
              <a:round/>
              <a:headEnd type="none" w="sm" len="sm"/>
              <a:tailEnd type="triangle" w="med" len="med"/>
            </a:ln>
          </p:spPr>
          <p:txBody>
            <a:bodyPr spcFirstLastPara="1" wrap="square" lIns="201575" tIns="43550" rIns="201575" bIns="4355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13" name="Google Shape;3365;p118">
              <a:extLst>
                <a:ext uri="{FF2B5EF4-FFF2-40B4-BE49-F238E27FC236}">
                  <a16:creationId xmlns:a16="http://schemas.microsoft.com/office/drawing/2014/main" id="{6A1F2A83-1E78-1489-1364-8E081D941624}"/>
                </a:ext>
              </a:extLst>
            </p:cNvPr>
            <p:cNvSpPr/>
            <p:nvPr/>
          </p:nvSpPr>
          <p:spPr>
            <a:xfrm>
              <a:off x="8452820" y="2699699"/>
              <a:ext cx="2836399" cy="2143526"/>
            </a:xfrm>
            <a:prstGeom prst="roundRect">
              <a:avLst>
                <a:gd name="adj" fmla="val 16667"/>
              </a:avLst>
            </a:prstGeom>
            <a:noFill/>
            <a:ln w="12700" cap="flat" cmpd="sng">
              <a:solidFill>
                <a:schemeClr val="accent1"/>
              </a:solidFill>
              <a:prstDash val="solid"/>
              <a:round/>
              <a:headEnd type="none" w="sm" len="sm"/>
              <a:tailEnd type="none" w="sm" len="sm"/>
            </a:ln>
          </p:spPr>
          <p:txBody>
            <a:bodyPr spcFirstLastPara="1" wrap="square" lIns="277350" tIns="277350" rIns="277350" bIns="277350" anchor="ctr" anchorCtr="0">
              <a:noAutofit/>
            </a:bodyPr>
            <a:lstStyle/>
            <a:p>
              <a:pPr marL="0" marR="0" lvl="0" indent="0" algn="ctr" rtl="0">
                <a:lnSpc>
                  <a:spcPct val="90000"/>
                </a:lnSpc>
                <a:spcBef>
                  <a:spcPts val="0"/>
                </a:spcBef>
                <a:spcAft>
                  <a:spcPts val="0"/>
                </a:spcAft>
                <a:buNone/>
              </a:pPr>
              <a:r>
                <a:rPr lang="en-IN" sz="2200">
                  <a:solidFill>
                    <a:schemeClr val="tx1">
                      <a:lumMod val="75000"/>
                      <a:lumOff val="25000"/>
                    </a:schemeClr>
                  </a:solidFill>
                  <a:latin typeface="+mj-lt"/>
                  <a:ea typeface="Calibri"/>
                  <a:cs typeface="Calibri"/>
                  <a:sym typeface="Calibri"/>
                </a:rPr>
                <a:t>Click the </a:t>
              </a:r>
              <a:r>
                <a:rPr lang="en-IN" sz="2200" b="1">
                  <a:solidFill>
                    <a:schemeClr val="tx1">
                      <a:lumMod val="75000"/>
                      <a:lumOff val="25000"/>
                    </a:schemeClr>
                  </a:solidFill>
                  <a:latin typeface="+mj-lt"/>
                  <a:ea typeface="Calibri"/>
                  <a:cs typeface="Calibri"/>
                  <a:sym typeface="Calibri"/>
                </a:rPr>
                <a:t>Install </a:t>
              </a:r>
              <a:r>
                <a:rPr lang="en-IN" sz="2200">
                  <a:solidFill>
                    <a:schemeClr val="tx1">
                      <a:lumMod val="75000"/>
                      <a:lumOff val="25000"/>
                    </a:schemeClr>
                  </a:solidFill>
                  <a:latin typeface="+mj-lt"/>
                  <a:ea typeface="Calibri"/>
                  <a:cs typeface="Calibri"/>
                  <a:sym typeface="Calibri"/>
                </a:rPr>
                <a:t>button</a:t>
              </a:r>
              <a:endParaRPr sz="2200">
                <a:solidFill>
                  <a:schemeClr val="tx1">
                    <a:lumMod val="75000"/>
                    <a:lumOff val="25000"/>
                  </a:schemeClr>
                </a:solidFill>
                <a:latin typeface="+mj-lt"/>
                <a:ea typeface="Calibri"/>
                <a:cs typeface="Calibri"/>
                <a:sym typeface="Calibri"/>
              </a:endParaRPr>
            </a:p>
          </p:txBody>
        </p:sp>
        <p:sp>
          <p:nvSpPr>
            <p:cNvPr id="38" name="Google Shape;3362;p118">
              <a:extLst>
                <a:ext uri="{FF2B5EF4-FFF2-40B4-BE49-F238E27FC236}">
                  <a16:creationId xmlns:a16="http://schemas.microsoft.com/office/drawing/2014/main" id="{A7A78D0E-0D95-CB20-04FF-7D7DFCA28607}"/>
                </a:ext>
              </a:extLst>
            </p:cNvPr>
            <p:cNvSpPr/>
            <p:nvPr/>
          </p:nvSpPr>
          <p:spPr>
            <a:xfrm>
              <a:off x="7797717" y="6625950"/>
              <a:ext cx="605934" cy="174776"/>
            </a:xfrm>
            <a:custGeom>
              <a:avLst/>
              <a:gdLst/>
              <a:ahLst/>
              <a:cxnLst/>
              <a:rect l="l" t="t" r="r" b="b"/>
              <a:pathLst>
                <a:path w="399291" h="91440" extrusionOk="0">
                  <a:moveTo>
                    <a:pt x="0" y="45720"/>
                  </a:moveTo>
                  <a:lnTo>
                    <a:pt x="399291" y="45720"/>
                  </a:lnTo>
                </a:path>
              </a:pathLst>
            </a:custGeom>
            <a:noFill/>
            <a:ln w="12700" cap="flat" cmpd="sng">
              <a:solidFill>
                <a:srgbClr val="25A89A"/>
              </a:solidFill>
              <a:prstDash val="solid"/>
              <a:round/>
              <a:headEnd type="none" w="sm" len="sm"/>
              <a:tailEnd type="triangle" w="med" len="med"/>
            </a:ln>
          </p:spPr>
          <p:txBody>
            <a:bodyPr spcFirstLastPara="1" wrap="square" lIns="201575" tIns="43550" rIns="201575" bIns="4355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39" name="Google Shape;3365;p118">
              <a:extLst>
                <a:ext uri="{FF2B5EF4-FFF2-40B4-BE49-F238E27FC236}">
                  <a16:creationId xmlns:a16="http://schemas.microsoft.com/office/drawing/2014/main" id="{65BCFE45-4C84-5BE4-FADC-79C15F4B693C}"/>
                </a:ext>
              </a:extLst>
            </p:cNvPr>
            <p:cNvSpPr/>
            <p:nvPr/>
          </p:nvSpPr>
          <p:spPr>
            <a:xfrm>
              <a:off x="8452820" y="5641574"/>
              <a:ext cx="2836399" cy="2143526"/>
            </a:xfrm>
            <a:prstGeom prst="roundRect">
              <a:avLst>
                <a:gd name="adj" fmla="val 16667"/>
              </a:avLst>
            </a:prstGeom>
            <a:noFill/>
            <a:ln w="12700" cap="flat" cmpd="sng">
              <a:solidFill>
                <a:schemeClr val="accent1"/>
              </a:solidFill>
              <a:prstDash val="solid"/>
              <a:round/>
              <a:headEnd type="none" w="sm" len="sm"/>
              <a:tailEnd type="none" w="sm" len="sm"/>
            </a:ln>
          </p:spPr>
          <p:txBody>
            <a:bodyPr spcFirstLastPara="1" wrap="square" lIns="277350" tIns="277350" rIns="277350" bIns="277350" anchor="ctr" anchorCtr="0">
              <a:noAutofit/>
            </a:bodyPr>
            <a:lstStyle/>
            <a:p>
              <a:pPr marL="0" marR="0" lvl="0" indent="0" algn="ctr" rtl="0">
                <a:lnSpc>
                  <a:spcPct val="90000"/>
                </a:lnSpc>
                <a:spcBef>
                  <a:spcPts val="0"/>
                </a:spcBef>
                <a:spcAft>
                  <a:spcPts val="0"/>
                </a:spcAft>
                <a:buNone/>
              </a:pPr>
              <a:endParaRPr lang="en-IN" sz="2200" dirty="0">
                <a:solidFill>
                  <a:schemeClr val="tx1">
                    <a:lumMod val="75000"/>
                    <a:lumOff val="25000"/>
                  </a:schemeClr>
                </a:solidFill>
                <a:latin typeface="+mj-lt"/>
                <a:ea typeface="Calibri"/>
                <a:cs typeface="Calibri"/>
                <a:sym typeface="Calibri"/>
              </a:endParaRPr>
            </a:p>
            <a:p>
              <a:pPr marL="0" marR="0" lvl="0" indent="0" algn="ctr" rtl="0">
                <a:lnSpc>
                  <a:spcPct val="90000"/>
                </a:lnSpc>
                <a:spcBef>
                  <a:spcPts val="0"/>
                </a:spcBef>
                <a:spcAft>
                  <a:spcPts val="0"/>
                </a:spcAft>
                <a:buNone/>
              </a:pPr>
              <a:r>
                <a:rPr lang="en-IN" sz="2200" dirty="0">
                  <a:solidFill>
                    <a:schemeClr val="tx1">
                      <a:lumMod val="75000"/>
                      <a:lumOff val="25000"/>
                    </a:schemeClr>
                  </a:solidFill>
                  <a:latin typeface="+mj-lt"/>
                  <a:ea typeface="Calibri"/>
                  <a:cs typeface="Calibri"/>
                  <a:sym typeface="Calibri"/>
                </a:rPr>
                <a:t>Confirm </a:t>
              </a:r>
              <a:r>
                <a:rPr lang="en-US" sz="2200" dirty="0">
                  <a:solidFill>
                    <a:schemeClr val="tx1">
                      <a:lumMod val="75000"/>
                      <a:lumOff val="25000"/>
                    </a:schemeClr>
                  </a:solidFill>
                  <a:latin typeface="+mj-lt"/>
                  <a:ea typeface="Calibri"/>
                  <a:cs typeface="Calibri"/>
                  <a:sym typeface="Calibri"/>
                </a:rPr>
                <a:t>the authentication process, and proceed using Codeium</a:t>
              </a:r>
            </a:p>
            <a:p>
              <a:pPr marL="0" marR="0" lvl="0" indent="0" algn="ctr" rtl="0">
                <a:lnSpc>
                  <a:spcPct val="90000"/>
                </a:lnSpc>
                <a:spcBef>
                  <a:spcPts val="0"/>
                </a:spcBef>
                <a:spcAft>
                  <a:spcPts val="0"/>
                </a:spcAft>
                <a:buNone/>
              </a:pPr>
              <a:r>
                <a:rPr lang="en-IN" sz="2200" dirty="0">
                  <a:solidFill>
                    <a:schemeClr val="tx1">
                      <a:lumMod val="75000"/>
                      <a:lumOff val="25000"/>
                    </a:schemeClr>
                  </a:solidFill>
                  <a:latin typeface="+mj-lt"/>
                  <a:ea typeface="Calibri"/>
                  <a:cs typeface="Calibri"/>
                  <a:sym typeface="Calibri"/>
                </a:rPr>
                <a:t> </a:t>
              </a:r>
              <a:endParaRPr sz="2200" dirty="0">
                <a:solidFill>
                  <a:schemeClr val="tx1">
                    <a:lumMod val="75000"/>
                    <a:lumOff val="25000"/>
                  </a:schemeClr>
                </a:solidFill>
                <a:latin typeface="+mj-lt"/>
                <a:ea typeface="Calibri"/>
                <a:cs typeface="Calibri"/>
                <a:sym typeface="Calibri"/>
              </a:endParaRPr>
            </a:p>
          </p:txBody>
        </p:sp>
      </p:grpSp>
      <p:sp>
        <p:nvSpPr>
          <p:cNvPr id="43" name="RR_Box">
            <a:extLst>
              <a:ext uri="{FF2B5EF4-FFF2-40B4-BE49-F238E27FC236}">
                <a16:creationId xmlns:a16="http://schemas.microsoft.com/office/drawing/2014/main" id="{AC1C06E5-FFE5-02C7-301A-70E1E76E5273}"/>
              </a:ext>
            </a:extLst>
          </p:cNvPr>
          <p:cNvSpPr/>
          <p:nvPr/>
        </p:nvSpPr>
        <p:spPr>
          <a:xfrm>
            <a:off x="2012183" y="7532802"/>
            <a:ext cx="12231634" cy="670850"/>
          </a:xfrm>
          <a:prstGeom prst="roundRect">
            <a:avLst/>
          </a:prstGeom>
          <a:solidFill>
            <a:srgbClr val="A6D3D8"/>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solidFill>
                  <a:schemeClr val="tx1">
                    <a:lumMod val="75000"/>
                    <a:lumOff val="25000"/>
                  </a:schemeClr>
                </a:solidFill>
              </a:rPr>
              <a:t>Note:</a:t>
            </a:r>
            <a:r>
              <a:rPr lang="en-IN" sz="2200">
                <a:solidFill>
                  <a:schemeClr val="tx1">
                    <a:lumMod val="75000"/>
                    <a:lumOff val="25000"/>
                  </a:schemeClr>
                </a:solidFill>
              </a:rPr>
              <a:t> The installation and setup process for other IDEs is similar to that of VS Code.</a:t>
            </a:r>
          </a:p>
        </p:txBody>
      </p:sp>
      <p:sp>
        <p:nvSpPr>
          <p:cNvPr id="2" name="Text Placeholder 4">
            <a:extLst>
              <a:ext uri="{FF2B5EF4-FFF2-40B4-BE49-F238E27FC236}">
                <a16:creationId xmlns:a16="http://schemas.microsoft.com/office/drawing/2014/main" id="{B6BE5313-FB57-B572-6A0C-47294B44CE26}"/>
              </a:ext>
            </a:extLst>
          </p:cNvPr>
          <p:cNvSpPr txBox="1">
            <a:spLocks/>
          </p:cNvSpPr>
          <p:nvPr/>
        </p:nvSpPr>
        <p:spPr>
          <a:xfrm>
            <a:off x="1914447" y="1512833"/>
            <a:ext cx="1245181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Following are the steps to install and set up Codeium in VS Code and browser-based </a:t>
            </a:r>
            <a:br>
              <a:rPr lang="en-US" dirty="0">
                <a:solidFill>
                  <a:srgbClr val="404040"/>
                </a:solidFill>
                <a:latin typeface="Open Sans" pitchFamily="2" charset="0"/>
              </a:rPr>
            </a:br>
            <a:r>
              <a:rPr lang="en-US" dirty="0">
                <a:solidFill>
                  <a:srgbClr val="404040"/>
                </a:solidFill>
                <a:latin typeface="Open Sans" pitchFamily="2" charset="0"/>
              </a:rPr>
              <a:t>VS Code IDEs:</a:t>
            </a:r>
          </a:p>
        </p:txBody>
      </p:sp>
    </p:spTree>
    <p:custDataLst>
      <p:tags r:id="rId1"/>
    </p:custDataLst>
    <p:extLst>
      <p:ext uri="{BB962C8B-B14F-4D97-AF65-F5344CB8AC3E}">
        <p14:creationId xmlns:p14="http://schemas.microsoft.com/office/powerpoint/2010/main" val="270569763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304409-0BC0-21F6-E566-E6F8820B97AB}"/>
              </a:ext>
            </a:extLst>
          </p:cNvPr>
          <p:cNvSpPr>
            <a:spLocks noGrp="1"/>
          </p:cNvSpPr>
          <p:nvPr>
            <p:ph type="title"/>
          </p:nvPr>
        </p:nvSpPr>
        <p:spPr/>
        <p:txBody>
          <a:bodyPr/>
          <a:lstStyle/>
          <a:p>
            <a:r>
              <a:rPr lang="en-IN"/>
              <a:t>Assisted Practice</a:t>
            </a:r>
          </a:p>
        </p:txBody>
      </p:sp>
      <p:sp>
        <p:nvSpPr>
          <p:cNvPr id="6" name="Text Placeholder 5">
            <a:extLst>
              <a:ext uri="{FF2B5EF4-FFF2-40B4-BE49-F238E27FC236}">
                <a16:creationId xmlns:a16="http://schemas.microsoft.com/office/drawing/2014/main" id="{78E8634B-307C-6707-6872-2E1B8C03E0D0}"/>
              </a:ext>
            </a:extLst>
          </p:cNvPr>
          <p:cNvSpPr>
            <a:spLocks noGrp="1"/>
          </p:cNvSpPr>
          <p:nvPr>
            <p:ph type="body" sz="quarter" idx="11"/>
          </p:nvPr>
        </p:nvSpPr>
        <p:spPr>
          <a:xfrm>
            <a:off x="1559083" y="2854366"/>
            <a:ext cx="13162547" cy="5389521"/>
          </a:xfrm>
        </p:spPr>
        <p:txBody>
          <a:bodyPr/>
          <a:lstStyle/>
          <a:p>
            <a:pPr algn="l"/>
            <a:r>
              <a:rPr lang="en-IN" b="1" dirty="0"/>
              <a:t>Problem Statement:</a:t>
            </a:r>
          </a:p>
          <a:p>
            <a:pPr algn="l"/>
            <a:endParaRPr lang="en-IN" dirty="0"/>
          </a:p>
          <a:p>
            <a:pPr algn="l"/>
            <a:r>
              <a:rPr lang="en-IN" dirty="0"/>
              <a:t>You have been asked to </a:t>
            </a:r>
            <a:r>
              <a:rPr lang="en-US" dirty="0"/>
              <a:t>install Codeium within the VS Code IDE to explore its AI-powered features and functionalities.</a:t>
            </a:r>
            <a:endParaRPr lang="en-IN" dirty="0"/>
          </a:p>
        </p:txBody>
      </p:sp>
      <p:sp>
        <p:nvSpPr>
          <p:cNvPr id="7" name="Text Placeholder 6">
            <a:extLst>
              <a:ext uri="{FF2B5EF4-FFF2-40B4-BE49-F238E27FC236}">
                <a16:creationId xmlns:a16="http://schemas.microsoft.com/office/drawing/2014/main" id="{80D320A6-7C19-1C50-19C0-6C3B6A0AE545}"/>
              </a:ext>
            </a:extLst>
          </p:cNvPr>
          <p:cNvSpPr>
            <a:spLocks noGrp="1"/>
          </p:cNvSpPr>
          <p:nvPr>
            <p:ph type="body" sz="quarter" idx="12"/>
          </p:nvPr>
        </p:nvSpPr>
        <p:spPr/>
        <p:txBody>
          <a:bodyPr>
            <a:normAutofit/>
          </a:bodyPr>
          <a:lstStyle/>
          <a:p>
            <a:r>
              <a:rPr lang="en-IN" b="1"/>
              <a:t>Installing </a:t>
            </a:r>
            <a:r>
              <a:rPr lang="en-IN" b="1" err="1"/>
              <a:t>Codeium</a:t>
            </a:r>
            <a:r>
              <a:rPr lang="en-IN" b="1"/>
              <a:t> in VS Code                                                                                            Duration: 5 Min</a:t>
            </a:r>
          </a:p>
        </p:txBody>
      </p:sp>
    </p:spTree>
    <p:custDataLst>
      <p:tags r:id="rId1"/>
    </p:custDataLst>
    <p:extLst>
      <p:ext uri="{BB962C8B-B14F-4D97-AF65-F5344CB8AC3E}">
        <p14:creationId xmlns:p14="http://schemas.microsoft.com/office/powerpoint/2010/main" val="24785669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185F-9E80-BF55-96BC-7415D66FBE97}"/>
              </a:ext>
            </a:extLst>
          </p:cNvPr>
          <p:cNvSpPr>
            <a:spLocks noGrp="1"/>
          </p:cNvSpPr>
          <p:nvPr>
            <p:ph type="title"/>
          </p:nvPr>
        </p:nvSpPr>
        <p:spPr/>
        <p:txBody>
          <a:bodyPr/>
          <a:lstStyle/>
          <a:p>
            <a:r>
              <a:rPr lang="en-IN"/>
              <a:t>Assisted Practice: Guidelines</a:t>
            </a:r>
          </a:p>
        </p:txBody>
      </p:sp>
      <p:sp>
        <p:nvSpPr>
          <p:cNvPr id="3" name="Text Placeholder 2">
            <a:extLst>
              <a:ext uri="{FF2B5EF4-FFF2-40B4-BE49-F238E27FC236}">
                <a16:creationId xmlns:a16="http://schemas.microsoft.com/office/drawing/2014/main" id="{DD7A1F8B-6806-A8D2-0E13-435727748139}"/>
              </a:ext>
            </a:extLst>
          </p:cNvPr>
          <p:cNvSpPr>
            <a:spLocks noGrp="1"/>
          </p:cNvSpPr>
          <p:nvPr>
            <p:ph type="body" sz="quarter" idx="11"/>
          </p:nvPr>
        </p:nvSpPr>
        <p:spPr>
          <a:xfrm>
            <a:off x="1612900" y="2002309"/>
            <a:ext cx="13375956" cy="5389521"/>
          </a:xfrm>
        </p:spPr>
        <p:txBody>
          <a:bodyPr/>
          <a:lstStyle/>
          <a:p>
            <a:pPr algn="l"/>
            <a:r>
              <a:rPr lang="en-IN" dirty="0"/>
              <a:t>Steps to be followed:</a:t>
            </a:r>
          </a:p>
          <a:p>
            <a:pPr algn="l"/>
            <a:endParaRPr lang="en-IN" dirty="0"/>
          </a:p>
          <a:p>
            <a:pPr marL="457200" indent="-457200" algn="l">
              <a:buClr>
                <a:schemeClr val="tx1">
                  <a:lumMod val="75000"/>
                  <a:lumOff val="25000"/>
                </a:schemeClr>
              </a:buClr>
              <a:buFont typeface="+mj-lt"/>
              <a:buAutoNum type="arabicPeriod"/>
            </a:pPr>
            <a:r>
              <a:rPr lang="en-US" dirty="0"/>
              <a:t>Install the Codeium extension in VS Code</a:t>
            </a:r>
          </a:p>
          <a:p>
            <a:pPr marL="457200" indent="-457200" algn="l">
              <a:buFont typeface="+mj-lt"/>
              <a:buAutoNum type="arabicPeriod"/>
            </a:pPr>
            <a:r>
              <a:rPr lang="en-US" dirty="0"/>
              <a:t>Create a Codeium account</a:t>
            </a:r>
          </a:p>
          <a:p>
            <a:pPr marL="457200" indent="-457200" algn="l">
              <a:buFont typeface="+mj-lt"/>
              <a:buAutoNum type="arabicPeriod"/>
            </a:pPr>
            <a:r>
              <a:rPr lang="en-US" dirty="0"/>
              <a:t>Provide a manual authentication token to complete the installation</a:t>
            </a:r>
          </a:p>
          <a:p>
            <a:pPr algn="l"/>
            <a:endParaRPr lang="en-IN" dirty="0"/>
          </a:p>
        </p:txBody>
      </p:sp>
    </p:spTree>
    <p:custDataLst>
      <p:tags r:id="rId1"/>
    </p:custDataLst>
    <p:extLst>
      <p:ext uri="{BB962C8B-B14F-4D97-AF65-F5344CB8AC3E}">
        <p14:creationId xmlns:p14="http://schemas.microsoft.com/office/powerpoint/2010/main" val="3957149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304409-0BC0-21F6-E566-E6F8820B97AB}"/>
              </a:ext>
            </a:extLst>
          </p:cNvPr>
          <p:cNvSpPr>
            <a:spLocks noGrp="1"/>
          </p:cNvSpPr>
          <p:nvPr>
            <p:ph type="title"/>
          </p:nvPr>
        </p:nvSpPr>
        <p:spPr/>
        <p:txBody>
          <a:bodyPr/>
          <a:lstStyle/>
          <a:p>
            <a:r>
              <a:rPr lang="en-IN"/>
              <a:t>Assisted Practice</a:t>
            </a:r>
          </a:p>
        </p:txBody>
      </p:sp>
      <p:sp>
        <p:nvSpPr>
          <p:cNvPr id="6" name="Text Placeholder 5">
            <a:extLst>
              <a:ext uri="{FF2B5EF4-FFF2-40B4-BE49-F238E27FC236}">
                <a16:creationId xmlns:a16="http://schemas.microsoft.com/office/drawing/2014/main" id="{78E8634B-307C-6707-6872-2E1B8C03E0D0}"/>
              </a:ext>
            </a:extLst>
          </p:cNvPr>
          <p:cNvSpPr>
            <a:spLocks noGrp="1"/>
          </p:cNvSpPr>
          <p:nvPr>
            <p:ph type="body" sz="quarter" idx="11"/>
          </p:nvPr>
        </p:nvSpPr>
        <p:spPr>
          <a:xfrm>
            <a:off x="1559083" y="2854366"/>
            <a:ext cx="13162547" cy="5389521"/>
          </a:xfrm>
        </p:spPr>
        <p:txBody>
          <a:bodyPr/>
          <a:lstStyle/>
          <a:p>
            <a:pPr algn="l"/>
            <a:r>
              <a:rPr lang="en-IN" b="1" dirty="0"/>
              <a:t>Problem Statement:</a:t>
            </a:r>
          </a:p>
          <a:p>
            <a:pPr algn="l"/>
            <a:endParaRPr lang="en-IN" dirty="0"/>
          </a:p>
          <a:p>
            <a:pPr algn="l"/>
            <a:r>
              <a:rPr lang="en-IN" dirty="0"/>
              <a:t>You have been asked to </a:t>
            </a:r>
            <a:r>
              <a:rPr lang="en-US" dirty="0"/>
              <a:t>demonstrate the use of Codeium by showcasing its capabilities of generating, modifying, and explaining code, as well as generating documentation for the code.</a:t>
            </a:r>
            <a:endParaRPr lang="en-IN" dirty="0"/>
          </a:p>
        </p:txBody>
      </p:sp>
      <p:sp>
        <p:nvSpPr>
          <p:cNvPr id="7" name="Text Placeholder 6">
            <a:extLst>
              <a:ext uri="{FF2B5EF4-FFF2-40B4-BE49-F238E27FC236}">
                <a16:creationId xmlns:a16="http://schemas.microsoft.com/office/drawing/2014/main" id="{80D320A6-7C19-1C50-19C0-6C3B6A0AE545}"/>
              </a:ext>
            </a:extLst>
          </p:cNvPr>
          <p:cNvSpPr>
            <a:spLocks noGrp="1"/>
          </p:cNvSpPr>
          <p:nvPr>
            <p:ph type="body" sz="quarter" idx="12"/>
          </p:nvPr>
        </p:nvSpPr>
        <p:spPr/>
        <p:txBody>
          <a:bodyPr>
            <a:normAutofit/>
          </a:bodyPr>
          <a:lstStyle/>
          <a:p>
            <a:r>
              <a:rPr lang="en-IN" b="1"/>
              <a:t>Generating Code Using </a:t>
            </a:r>
            <a:r>
              <a:rPr lang="en-IN" b="1" err="1"/>
              <a:t>Codeium</a:t>
            </a:r>
            <a:r>
              <a:rPr lang="en-IN" b="1"/>
              <a:t>                                                                                        Duration: 10 Min</a:t>
            </a:r>
          </a:p>
        </p:txBody>
      </p:sp>
    </p:spTree>
    <p:custDataLst>
      <p:tags r:id="rId1"/>
    </p:custDataLst>
    <p:extLst>
      <p:ext uri="{BB962C8B-B14F-4D97-AF65-F5344CB8AC3E}">
        <p14:creationId xmlns:p14="http://schemas.microsoft.com/office/powerpoint/2010/main" val="8893690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185F-9E80-BF55-96BC-7415D66FBE97}"/>
              </a:ext>
            </a:extLst>
          </p:cNvPr>
          <p:cNvSpPr>
            <a:spLocks noGrp="1"/>
          </p:cNvSpPr>
          <p:nvPr>
            <p:ph type="title"/>
          </p:nvPr>
        </p:nvSpPr>
        <p:spPr/>
        <p:txBody>
          <a:bodyPr/>
          <a:lstStyle/>
          <a:p>
            <a:r>
              <a:rPr lang="en-IN"/>
              <a:t>Assisted Practice: Guidelines</a:t>
            </a:r>
          </a:p>
        </p:txBody>
      </p:sp>
      <p:sp>
        <p:nvSpPr>
          <p:cNvPr id="3" name="Text Placeholder 2">
            <a:extLst>
              <a:ext uri="{FF2B5EF4-FFF2-40B4-BE49-F238E27FC236}">
                <a16:creationId xmlns:a16="http://schemas.microsoft.com/office/drawing/2014/main" id="{DD7A1F8B-6806-A8D2-0E13-435727748139}"/>
              </a:ext>
            </a:extLst>
          </p:cNvPr>
          <p:cNvSpPr>
            <a:spLocks noGrp="1"/>
          </p:cNvSpPr>
          <p:nvPr>
            <p:ph type="body" sz="quarter" idx="11"/>
          </p:nvPr>
        </p:nvSpPr>
        <p:spPr>
          <a:xfrm>
            <a:off x="1612900" y="2002309"/>
            <a:ext cx="13375956" cy="5389521"/>
          </a:xfrm>
        </p:spPr>
        <p:txBody>
          <a:bodyPr/>
          <a:lstStyle/>
          <a:p>
            <a:pPr algn="l"/>
            <a:r>
              <a:rPr lang="en-IN"/>
              <a:t>Steps to be followed:</a:t>
            </a:r>
          </a:p>
          <a:p>
            <a:pPr algn="l"/>
            <a:endParaRPr lang="en-IN"/>
          </a:p>
          <a:p>
            <a:pPr marL="457200" indent="-457200" algn="l">
              <a:buClr>
                <a:schemeClr val="tx1">
                  <a:lumMod val="75000"/>
                  <a:lumOff val="25000"/>
                </a:schemeClr>
              </a:buClr>
              <a:buFont typeface="+mj-lt"/>
              <a:buAutoNum type="arabicPeriod"/>
            </a:pPr>
            <a:r>
              <a:rPr lang="en-US"/>
              <a:t>Create an HTML page using the code generation feature</a:t>
            </a:r>
          </a:p>
          <a:p>
            <a:pPr marL="457200" indent="-457200" algn="l">
              <a:buFont typeface="+mj-lt"/>
              <a:buAutoNum type="arabicPeriod"/>
            </a:pPr>
            <a:r>
              <a:rPr lang="en-US"/>
              <a:t>Write a JavaScript code using the autocomplete feature</a:t>
            </a:r>
          </a:p>
          <a:p>
            <a:pPr algn="l"/>
            <a:endParaRPr lang="en-IN"/>
          </a:p>
        </p:txBody>
      </p:sp>
    </p:spTree>
    <p:custDataLst>
      <p:tags r:id="rId1"/>
    </p:custDataLst>
    <p:extLst>
      <p:ext uri="{BB962C8B-B14F-4D97-AF65-F5344CB8AC3E}">
        <p14:creationId xmlns:p14="http://schemas.microsoft.com/office/powerpoint/2010/main" val="36120724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9D13EE-70BD-C0E4-9B42-848FBF4FA900}"/>
              </a:ext>
            </a:extLst>
          </p:cNvPr>
          <p:cNvSpPr>
            <a:spLocks noGrp="1"/>
          </p:cNvSpPr>
          <p:nvPr>
            <p:ph type="title"/>
          </p:nvPr>
        </p:nvSpPr>
        <p:spPr/>
        <p:txBody>
          <a:bodyPr/>
          <a:lstStyle/>
          <a:p>
            <a:r>
              <a:rPr lang="en-IN"/>
              <a:t>Codeium vs. GitHub Copilot</a:t>
            </a:r>
          </a:p>
        </p:txBody>
      </p:sp>
      <p:sp>
        <p:nvSpPr>
          <p:cNvPr id="6" name="Brandline_LVC">
            <a:extLst>
              <a:ext uri="{FF2B5EF4-FFF2-40B4-BE49-F238E27FC236}">
                <a16:creationId xmlns:a16="http://schemas.microsoft.com/office/drawing/2014/main" id="{0FF14A1A-12FC-857A-B3A0-30A39AF8CB12}"/>
              </a:ext>
            </a:extLst>
          </p:cNvPr>
          <p:cNvSpPr/>
          <p:nvPr/>
        </p:nvSpPr>
        <p:spPr>
          <a:xfrm>
            <a:off x="5079999" y="816324"/>
            <a:ext cx="6090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2A644457-C928-A009-FA47-D08D8924A2A1}"/>
              </a:ext>
            </a:extLst>
          </p:cNvPr>
          <p:cNvGraphicFramePr>
            <a:graphicFrameLocks noGrp="1"/>
          </p:cNvGraphicFramePr>
          <p:nvPr/>
        </p:nvGraphicFramePr>
        <p:xfrm>
          <a:off x="2022110" y="1575106"/>
          <a:ext cx="12211779" cy="6489396"/>
        </p:xfrm>
        <a:graphic>
          <a:graphicData uri="http://schemas.openxmlformats.org/drawingml/2006/table">
            <a:tbl>
              <a:tblPr firstRow="1" bandRow="1">
                <a:tableStyleId>{5C22544A-7EE6-4342-B048-85BDC9FD1C3A}</a:tableStyleId>
              </a:tblPr>
              <a:tblGrid>
                <a:gridCol w="2645140">
                  <a:extLst>
                    <a:ext uri="{9D8B030D-6E8A-4147-A177-3AD203B41FA5}">
                      <a16:colId xmlns:a16="http://schemas.microsoft.com/office/drawing/2014/main" val="1035898396"/>
                    </a:ext>
                  </a:extLst>
                </a:gridCol>
                <a:gridCol w="4876800">
                  <a:extLst>
                    <a:ext uri="{9D8B030D-6E8A-4147-A177-3AD203B41FA5}">
                      <a16:colId xmlns:a16="http://schemas.microsoft.com/office/drawing/2014/main" val="3565211982"/>
                    </a:ext>
                  </a:extLst>
                </a:gridCol>
                <a:gridCol w="4689839">
                  <a:extLst>
                    <a:ext uri="{9D8B030D-6E8A-4147-A177-3AD203B41FA5}">
                      <a16:colId xmlns:a16="http://schemas.microsoft.com/office/drawing/2014/main" val="1067783456"/>
                    </a:ext>
                  </a:extLst>
                </a:gridCol>
              </a:tblGrid>
              <a:tr h="1081566">
                <a:tc>
                  <a:txBody>
                    <a:bodyPr/>
                    <a:lstStyle/>
                    <a:p>
                      <a:pPr algn="ctr"/>
                      <a:r>
                        <a:rPr lang="en-IN" sz="2200">
                          <a:solidFill>
                            <a:schemeClr val="bg1"/>
                          </a:solidFill>
                        </a:rPr>
                        <a:t>Aspects</a:t>
                      </a:r>
                    </a:p>
                  </a:txBody>
                  <a:tcPr marL="103037" marR="103037" marT="111945" marB="111945" anchor="ctr"/>
                </a:tc>
                <a:tc>
                  <a:txBody>
                    <a:bodyPr/>
                    <a:lstStyle/>
                    <a:p>
                      <a:pPr algn="ctr"/>
                      <a:r>
                        <a:rPr lang="en-IN" sz="2200" err="1">
                          <a:solidFill>
                            <a:schemeClr val="bg1"/>
                          </a:solidFill>
                        </a:rPr>
                        <a:t>Codeium</a:t>
                      </a:r>
                      <a:endParaRPr lang="en-IN" sz="2200">
                        <a:solidFill>
                          <a:schemeClr val="bg1"/>
                        </a:solidFill>
                      </a:endParaRPr>
                    </a:p>
                  </a:txBody>
                  <a:tcPr marL="103037" marR="103037" marT="111945" marB="111945" anchor="ctr"/>
                </a:tc>
                <a:tc>
                  <a:txBody>
                    <a:bodyPr/>
                    <a:lstStyle/>
                    <a:p>
                      <a:pPr algn="ctr"/>
                      <a:r>
                        <a:rPr lang="en-IN" sz="2200">
                          <a:solidFill>
                            <a:schemeClr val="bg1"/>
                          </a:solidFill>
                        </a:rPr>
                        <a:t>GitHub Copilot</a:t>
                      </a:r>
                    </a:p>
                  </a:txBody>
                  <a:tcPr marL="103037" marR="103037" marT="111945" marB="111945" anchor="ctr"/>
                </a:tc>
                <a:extLst>
                  <a:ext uri="{0D108BD9-81ED-4DB2-BD59-A6C34878D82A}">
                    <a16:rowId xmlns:a16="http://schemas.microsoft.com/office/drawing/2014/main" val="4064329424"/>
                  </a:ext>
                </a:extLst>
              </a:tr>
              <a:tr h="1081566">
                <a:tc>
                  <a:txBody>
                    <a:bodyPr/>
                    <a:lstStyle/>
                    <a:p>
                      <a:pPr algn="ctr"/>
                      <a:r>
                        <a:rPr lang="en-IN" sz="2200" b="1">
                          <a:solidFill>
                            <a:schemeClr val="tx1">
                              <a:lumMod val="75000"/>
                              <a:lumOff val="25000"/>
                            </a:schemeClr>
                          </a:solidFill>
                        </a:rPr>
                        <a:t>Functionality</a:t>
                      </a:r>
                    </a:p>
                  </a:txBody>
                  <a:tcPr marL="103037" marR="103037" marT="111945" marB="111945" anchor="ctr"/>
                </a:tc>
                <a:tc>
                  <a:txBody>
                    <a:bodyPr/>
                    <a:lstStyle/>
                    <a:p>
                      <a:pPr algn="ctr"/>
                      <a:r>
                        <a:rPr lang="en-IN" sz="2200">
                          <a:solidFill>
                            <a:schemeClr val="tx1">
                              <a:lumMod val="75000"/>
                              <a:lumOff val="25000"/>
                            </a:schemeClr>
                          </a:solidFill>
                        </a:rPr>
                        <a:t>Single and multi-line code generation with IDE-integrated chat</a:t>
                      </a:r>
                    </a:p>
                  </a:txBody>
                  <a:tcPr marL="103037" marR="103037" marT="111945" marB="111945" anchor="ctr"/>
                </a:tc>
                <a:tc>
                  <a:txBody>
                    <a:bodyPr/>
                    <a:lstStyle/>
                    <a:p>
                      <a:pPr algn="ctr"/>
                      <a:r>
                        <a:rPr lang="en-IN" sz="2200">
                          <a:solidFill>
                            <a:schemeClr val="tx1">
                              <a:lumMod val="75000"/>
                              <a:lumOff val="25000"/>
                            </a:schemeClr>
                          </a:solidFill>
                        </a:rPr>
                        <a:t>S</a:t>
                      </a:r>
                      <a:r>
                        <a:rPr lang="en-US" sz="2200">
                          <a:solidFill>
                            <a:schemeClr val="tx1">
                              <a:lumMod val="75000"/>
                              <a:lumOff val="25000"/>
                            </a:schemeClr>
                          </a:solidFill>
                        </a:rPr>
                        <a:t>ingle and multi-line code generation with chat interface</a:t>
                      </a:r>
                      <a:endParaRPr lang="en-IN" sz="2200">
                        <a:solidFill>
                          <a:schemeClr val="tx1">
                            <a:lumMod val="75000"/>
                            <a:lumOff val="25000"/>
                          </a:schemeClr>
                        </a:solidFill>
                      </a:endParaRPr>
                    </a:p>
                  </a:txBody>
                  <a:tcPr marL="103037" marR="103037" marT="111945" marB="111945" anchor="ctr"/>
                </a:tc>
                <a:extLst>
                  <a:ext uri="{0D108BD9-81ED-4DB2-BD59-A6C34878D82A}">
                    <a16:rowId xmlns:a16="http://schemas.microsoft.com/office/drawing/2014/main" val="3551121998"/>
                  </a:ext>
                </a:extLst>
              </a:tr>
              <a:tr h="1081566">
                <a:tc>
                  <a:txBody>
                    <a:bodyPr/>
                    <a:lstStyle/>
                    <a:p>
                      <a:pPr algn="ctr"/>
                      <a:r>
                        <a:rPr lang="en-IN" sz="2200" b="1">
                          <a:solidFill>
                            <a:schemeClr val="tx1">
                              <a:lumMod val="75000"/>
                              <a:lumOff val="25000"/>
                            </a:schemeClr>
                          </a:solidFill>
                        </a:rPr>
                        <a:t>IDE integration</a:t>
                      </a:r>
                    </a:p>
                  </a:txBody>
                  <a:tcPr marL="103037" marR="103037" marT="111945" marB="111945" anchor="ctr"/>
                </a:tc>
                <a:tc>
                  <a:txBody>
                    <a:bodyPr/>
                    <a:lstStyle/>
                    <a:p>
                      <a:pPr algn="ctr"/>
                      <a:r>
                        <a:rPr lang="en-IN" sz="2200">
                          <a:solidFill>
                            <a:schemeClr val="tx1">
                              <a:lumMod val="75000"/>
                              <a:lumOff val="25000"/>
                            </a:schemeClr>
                          </a:solidFill>
                        </a:rPr>
                        <a:t>Broad range of IDE integration</a:t>
                      </a:r>
                    </a:p>
                  </a:txBody>
                  <a:tcPr marL="103037" marR="103037" marT="111945" marB="111945" anchor="ctr"/>
                </a:tc>
                <a:tc>
                  <a:txBody>
                    <a:bodyPr/>
                    <a:lstStyle/>
                    <a:p>
                      <a:pPr algn="ctr"/>
                      <a:r>
                        <a:rPr lang="en-IN" sz="2200">
                          <a:solidFill>
                            <a:schemeClr val="tx1">
                              <a:lumMod val="75000"/>
                              <a:lumOff val="25000"/>
                            </a:schemeClr>
                          </a:solidFill>
                        </a:rPr>
                        <a:t>Primarily designed for VS Code</a:t>
                      </a:r>
                    </a:p>
                  </a:txBody>
                  <a:tcPr marL="103037" marR="103037" marT="111945" marB="111945" anchor="ctr"/>
                </a:tc>
                <a:extLst>
                  <a:ext uri="{0D108BD9-81ED-4DB2-BD59-A6C34878D82A}">
                    <a16:rowId xmlns:a16="http://schemas.microsoft.com/office/drawing/2014/main" val="1644456395"/>
                  </a:ext>
                </a:extLst>
              </a:tr>
              <a:tr h="1081566">
                <a:tc>
                  <a:txBody>
                    <a:bodyPr/>
                    <a:lstStyle/>
                    <a:p>
                      <a:pPr algn="ctr"/>
                      <a:r>
                        <a:rPr lang="en-IN" sz="2200" b="1">
                          <a:solidFill>
                            <a:schemeClr val="tx1">
                              <a:lumMod val="75000"/>
                              <a:lumOff val="25000"/>
                            </a:schemeClr>
                          </a:solidFill>
                        </a:rPr>
                        <a:t>Supported languages</a:t>
                      </a:r>
                    </a:p>
                  </a:txBody>
                  <a:tcPr marL="103037" marR="103037" marT="111945" marB="111945" anchor="ctr"/>
                </a:tc>
                <a:tc>
                  <a:txBody>
                    <a:bodyPr/>
                    <a:lstStyle/>
                    <a:p>
                      <a:pPr algn="ctr"/>
                      <a:r>
                        <a:rPr lang="en-IN" sz="2200">
                          <a:solidFill>
                            <a:schemeClr val="tx1">
                              <a:lumMod val="75000"/>
                              <a:lumOff val="25000"/>
                            </a:schemeClr>
                          </a:solidFill>
                        </a:rPr>
                        <a:t>Supports more than 70 programming languages</a:t>
                      </a:r>
                    </a:p>
                  </a:txBody>
                  <a:tcPr marL="103037" marR="103037" marT="111945" marB="111945" anchor="ctr"/>
                </a:tc>
                <a:tc>
                  <a:txBody>
                    <a:bodyPr/>
                    <a:lstStyle/>
                    <a:p>
                      <a:pPr algn="ctr"/>
                      <a:r>
                        <a:rPr lang="en-IN" sz="2200">
                          <a:solidFill>
                            <a:schemeClr val="tx1">
                              <a:lumMod val="75000"/>
                              <a:lumOff val="25000"/>
                            </a:schemeClr>
                          </a:solidFill>
                        </a:rPr>
                        <a:t>Supports a wide range of programming languages</a:t>
                      </a:r>
                    </a:p>
                  </a:txBody>
                  <a:tcPr marL="103037" marR="103037" marT="111945" marB="111945" anchor="ctr"/>
                </a:tc>
                <a:extLst>
                  <a:ext uri="{0D108BD9-81ED-4DB2-BD59-A6C34878D82A}">
                    <a16:rowId xmlns:a16="http://schemas.microsoft.com/office/drawing/2014/main" val="859671064"/>
                  </a:ext>
                </a:extLst>
              </a:tr>
              <a:tr h="1081566">
                <a:tc>
                  <a:txBody>
                    <a:bodyPr/>
                    <a:lstStyle/>
                    <a:p>
                      <a:pPr algn="ctr"/>
                      <a:r>
                        <a:rPr lang="en-IN" sz="2200" b="1">
                          <a:solidFill>
                            <a:schemeClr val="tx1">
                              <a:lumMod val="75000"/>
                              <a:lumOff val="25000"/>
                            </a:schemeClr>
                          </a:solidFill>
                        </a:rPr>
                        <a:t>Pricing</a:t>
                      </a:r>
                    </a:p>
                  </a:txBody>
                  <a:tcPr marL="103037" marR="103037" marT="111945" marB="111945" anchor="ctr"/>
                </a:tc>
                <a:tc>
                  <a:txBody>
                    <a:bodyPr/>
                    <a:lstStyle/>
                    <a:p>
                      <a:pPr algn="ctr"/>
                      <a:r>
                        <a:rPr lang="en-IN" sz="2200">
                          <a:solidFill>
                            <a:schemeClr val="tx1">
                              <a:lumMod val="75000"/>
                              <a:lumOff val="25000"/>
                            </a:schemeClr>
                          </a:solidFill>
                        </a:rPr>
                        <a:t>Free for individual use</a:t>
                      </a:r>
                    </a:p>
                  </a:txBody>
                  <a:tcPr marL="103037" marR="103037" marT="111945" marB="111945" anchor="ctr"/>
                </a:tc>
                <a:tc>
                  <a:txBody>
                    <a:bodyPr/>
                    <a:lstStyle/>
                    <a:p>
                      <a:pPr algn="ctr"/>
                      <a:r>
                        <a:rPr lang="en-IN" sz="2200">
                          <a:solidFill>
                            <a:schemeClr val="tx1">
                              <a:lumMod val="75000"/>
                              <a:lumOff val="25000"/>
                            </a:schemeClr>
                          </a:solidFill>
                        </a:rPr>
                        <a:t>Paid for individual use</a:t>
                      </a:r>
                    </a:p>
                  </a:txBody>
                  <a:tcPr marL="103037" marR="103037" marT="111945" marB="111945" anchor="ctr"/>
                </a:tc>
                <a:extLst>
                  <a:ext uri="{0D108BD9-81ED-4DB2-BD59-A6C34878D82A}">
                    <a16:rowId xmlns:a16="http://schemas.microsoft.com/office/drawing/2014/main" val="1669023117"/>
                  </a:ext>
                </a:extLst>
              </a:tr>
              <a:tr h="1081566">
                <a:tc>
                  <a:txBody>
                    <a:bodyPr/>
                    <a:lstStyle/>
                    <a:p>
                      <a:pPr algn="ctr"/>
                      <a:r>
                        <a:rPr lang="en-IN" sz="2200" b="1">
                          <a:solidFill>
                            <a:schemeClr val="tx1">
                              <a:lumMod val="75000"/>
                              <a:lumOff val="25000"/>
                            </a:schemeClr>
                          </a:solidFill>
                        </a:rPr>
                        <a:t>User feedback</a:t>
                      </a:r>
                    </a:p>
                  </a:txBody>
                  <a:tcPr marL="103037" marR="103037" marT="111945" marB="111945" anchor="ctr"/>
                </a:tc>
                <a:tc>
                  <a:txBody>
                    <a:bodyPr/>
                    <a:lstStyle/>
                    <a:p>
                      <a:pPr algn="ctr"/>
                      <a:r>
                        <a:rPr lang="en-IN" sz="2200">
                          <a:solidFill>
                            <a:schemeClr val="tx1">
                              <a:lumMod val="75000"/>
                              <a:lumOff val="25000"/>
                            </a:schemeClr>
                          </a:solidFill>
                        </a:rPr>
                        <a:t>Positive user feedback</a:t>
                      </a:r>
                      <a:r>
                        <a:rPr lang="en-US" sz="2200">
                          <a:solidFill>
                            <a:schemeClr val="tx1">
                              <a:lumMod val="75000"/>
                              <a:lumOff val="25000"/>
                            </a:schemeClr>
                          </a:solidFill>
                        </a:rPr>
                        <a:t> for being a free alternative</a:t>
                      </a:r>
                      <a:endParaRPr lang="en-IN" sz="2200">
                        <a:solidFill>
                          <a:schemeClr val="tx1">
                            <a:lumMod val="75000"/>
                            <a:lumOff val="25000"/>
                          </a:schemeClr>
                        </a:solidFill>
                      </a:endParaRPr>
                    </a:p>
                  </a:txBody>
                  <a:tcPr marL="103037" marR="103037" marT="111945" marB="111945" anchor="ctr"/>
                </a:tc>
                <a:tc>
                  <a:txBody>
                    <a:bodyPr/>
                    <a:lstStyle/>
                    <a:p>
                      <a:pPr algn="ctr"/>
                      <a:r>
                        <a:rPr lang="en-IN" sz="2200">
                          <a:solidFill>
                            <a:schemeClr val="tx1">
                              <a:lumMod val="75000"/>
                              <a:lumOff val="25000"/>
                            </a:schemeClr>
                          </a:solidFill>
                        </a:rPr>
                        <a:t>Positive user feedback for</a:t>
                      </a:r>
                      <a:r>
                        <a:rPr lang="en-US" sz="2200">
                          <a:solidFill>
                            <a:schemeClr val="tx1">
                              <a:lumMod val="75000"/>
                              <a:lumOff val="25000"/>
                            </a:schemeClr>
                          </a:solidFill>
                        </a:rPr>
                        <a:t> efficient code generation</a:t>
                      </a:r>
                      <a:endParaRPr lang="en-IN" sz="2200">
                        <a:solidFill>
                          <a:schemeClr val="tx1">
                            <a:lumMod val="75000"/>
                            <a:lumOff val="25000"/>
                          </a:schemeClr>
                        </a:solidFill>
                      </a:endParaRPr>
                    </a:p>
                  </a:txBody>
                  <a:tcPr marL="103037" marR="103037" marT="111945" marB="111945" anchor="ctr"/>
                </a:tc>
                <a:extLst>
                  <a:ext uri="{0D108BD9-81ED-4DB2-BD59-A6C34878D82A}">
                    <a16:rowId xmlns:a16="http://schemas.microsoft.com/office/drawing/2014/main" val="3676563608"/>
                  </a:ext>
                </a:extLst>
              </a:tr>
            </a:tbl>
          </a:graphicData>
        </a:graphic>
      </p:graphicFrame>
    </p:spTree>
    <p:custDataLst>
      <p:tags r:id="rId1"/>
    </p:custDataLst>
    <p:extLst>
      <p:ext uri="{BB962C8B-B14F-4D97-AF65-F5344CB8AC3E}">
        <p14:creationId xmlns:p14="http://schemas.microsoft.com/office/powerpoint/2010/main" val="8413888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9D13EE-70BD-C0E4-9B42-848FBF4FA900}"/>
              </a:ext>
            </a:extLst>
          </p:cNvPr>
          <p:cNvSpPr>
            <a:spLocks noGrp="1"/>
          </p:cNvSpPr>
          <p:nvPr>
            <p:ph type="title"/>
          </p:nvPr>
        </p:nvSpPr>
        <p:spPr/>
        <p:txBody>
          <a:bodyPr/>
          <a:lstStyle/>
          <a:p>
            <a:r>
              <a:rPr lang="en-IN"/>
              <a:t>Codeium vs. </a:t>
            </a:r>
            <a:r>
              <a:rPr lang="en-IN" err="1"/>
              <a:t>Tabnine</a:t>
            </a:r>
            <a:endParaRPr lang="en-IN"/>
          </a:p>
        </p:txBody>
      </p:sp>
      <p:sp>
        <p:nvSpPr>
          <p:cNvPr id="6" name="Brandline_LVC">
            <a:extLst>
              <a:ext uri="{FF2B5EF4-FFF2-40B4-BE49-F238E27FC236}">
                <a16:creationId xmlns:a16="http://schemas.microsoft.com/office/drawing/2014/main" id="{0FF14A1A-12FC-857A-B3A0-30A39AF8CB12}"/>
              </a:ext>
            </a:extLst>
          </p:cNvPr>
          <p:cNvSpPr/>
          <p:nvPr/>
        </p:nvSpPr>
        <p:spPr>
          <a:xfrm>
            <a:off x="5791200" y="816324"/>
            <a:ext cx="4691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2A644457-C928-A009-FA47-D08D8924A2A1}"/>
              </a:ext>
            </a:extLst>
          </p:cNvPr>
          <p:cNvGraphicFramePr>
            <a:graphicFrameLocks noGrp="1"/>
          </p:cNvGraphicFramePr>
          <p:nvPr/>
        </p:nvGraphicFramePr>
        <p:xfrm>
          <a:off x="2022110" y="1575106"/>
          <a:ext cx="12211779" cy="6489394"/>
        </p:xfrm>
        <a:graphic>
          <a:graphicData uri="http://schemas.openxmlformats.org/drawingml/2006/table">
            <a:tbl>
              <a:tblPr firstRow="1" bandRow="1">
                <a:tableStyleId>{5C22544A-7EE6-4342-B048-85BDC9FD1C3A}</a:tableStyleId>
              </a:tblPr>
              <a:tblGrid>
                <a:gridCol w="2645140">
                  <a:extLst>
                    <a:ext uri="{9D8B030D-6E8A-4147-A177-3AD203B41FA5}">
                      <a16:colId xmlns:a16="http://schemas.microsoft.com/office/drawing/2014/main" val="1035898396"/>
                    </a:ext>
                  </a:extLst>
                </a:gridCol>
                <a:gridCol w="4876800">
                  <a:extLst>
                    <a:ext uri="{9D8B030D-6E8A-4147-A177-3AD203B41FA5}">
                      <a16:colId xmlns:a16="http://schemas.microsoft.com/office/drawing/2014/main" val="3565211982"/>
                    </a:ext>
                  </a:extLst>
                </a:gridCol>
                <a:gridCol w="4689839">
                  <a:extLst>
                    <a:ext uri="{9D8B030D-6E8A-4147-A177-3AD203B41FA5}">
                      <a16:colId xmlns:a16="http://schemas.microsoft.com/office/drawing/2014/main" val="1067783456"/>
                    </a:ext>
                  </a:extLst>
                </a:gridCol>
              </a:tblGrid>
              <a:tr h="976596">
                <a:tc>
                  <a:txBody>
                    <a:bodyPr/>
                    <a:lstStyle/>
                    <a:p>
                      <a:pPr algn="ctr"/>
                      <a:r>
                        <a:rPr lang="en-IN" sz="2200"/>
                        <a:t>Aspects</a:t>
                      </a:r>
                    </a:p>
                  </a:txBody>
                  <a:tcPr marL="103037" marR="103037" marT="111945" marB="111945" anchor="ctr"/>
                </a:tc>
                <a:tc>
                  <a:txBody>
                    <a:bodyPr/>
                    <a:lstStyle/>
                    <a:p>
                      <a:pPr algn="ctr"/>
                      <a:r>
                        <a:rPr lang="en-IN" sz="2200" err="1"/>
                        <a:t>Codeium</a:t>
                      </a:r>
                      <a:endParaRPr lang="en-IN" sz="2200"/>
                    </a:p>
                  </a:txBody>
                  <a:tcPr marL="103037" marR="103037" marT="111945" marB="111945" anchor="ctr"/>
                </a:tc>
                <a:tc>
                  <a:txBody>
                    <a:bodyPr/>
                    <a:lstStyle/>
                    <a:p>
                      <a:pPr algn="ctr"/>
                      <a:r>
                        <a:rPr lang="en-IN" sz="2200" err="1"/>
                        <a:t>Tabnine</a:t>
                      </a:r>
                      <a:endParaRPr lang="en-IN" sz="2200"/>
                    </a:p>
                  </a:txBody>
                  <a:tcPr marL="103037" marR="103037" marT="111945" marB="111945" anchor="ctr"/>
                </a:tc>
                <a:extLst>
                  <a:ext uri="{0D108BD9-81ED-4DB2-BD59-A6C34878D82A}">
                    <a16:rowId xmlns:a16="http://schemas.microsoft.com/office/drawing/2014/main" val="4064329424"/>
                  </a:ext>
                </a:extLst>
              </a:tr>
              <a:tr h="976596">
                <a:tc>
                  <a:txBody>
                    <a:bodyPr/>
                    <a:lstStyle/>
                    <a:p>
                      <a:pPr algn="ctr"/>
                      <a:r>
                        <a:rPr lang="en-IN" sz="2200" b="1">
                          <a:solidFill>
                            <a:schemeClr val="tx1">
                              <a:lumMod val="75000"/>
                              <a:lumOff val="25000"/>
                            </a:schemeClr>
                          </a:solidFill>
                        </a:rPr>
                        <a:t>Functionality</a:t>
                      </a:r>
                    </a:p>
                  </a:txBody>
                  <a:tcPr marL="103037" marR="103037" marT="111945" marB="111945" anchor="ctr"/>
                </a:tc>
                <a:tc>
                  <a:txBody>
                    <a:bodyPr/>
                    <a:lstStyle/>
                    <a:p>
                      <a:pPr algn="ctr"/>
                      <a:r>
                        <a:rPr lang="en-US" sz="2200">
                          <a:solidFill>
                            <a:schemeClr val="tx1">
                              <a:lumMod val="75000"/>
                              <a:lumOff val="25000"/>
                            </a:schemeClr>
                          </a:solidFill>
                        </a:rPr>
                        <a:t>Single and multi-line code generation with IDE-integrated chat</a:t>
                      </a:r>
                    </a:p>
                  </a:txBody>
                  <a:tcPr marL="103037" marR="103037" marT="111945" marB="111945" anchor="ctr"/>
                </a:tc>
                <a:tc>
                  <a:txBody>
                    <a:bodyPr/>
                    <a:lstStyle/>
                    <a:p>
                      <a:pPr algn="ctr"/>
                      <a:r>
                        <a:rPr lang="en-US" sz="2200">
                          <a:solidFill>
                            <a:schemeClr val="tx1">
                              <a:lumMod val="75000"/>
                              <a:lumOff val="25000"/>
                            </a:schemeClr>
                          </a:solidFill>
                        </a:rPr>
                        <a:t>Single and multi-line code generation</a:t>
                      </a:r>
                      <a:endParaRPr lang="en-IN" sz="2200">
                        <a:solidFill>
                          <a:schemeClr val="tx1">
                            <a:lumMod val="75000"/>
                            <a:lumOff val="25000"/>
                          </a:schemeClr>
                        </a:solidFill>
                      </a:endParaRPr>
                    </a:p>
                  </a:txBody>
                  <a:tcPr marL="103037" marR="103037" marT="111945" marB="111945" anchor="ctr"/>
                </a:tc>
                <a:extLst>
                  <a:ext uri="{0D108BD9-81ED-4DB2-BD59-A6C34878D82A}">
                    <a16:rowId xmlns:a16="http://schemas.microsoft.com/office/drawing/2014/main" val="3551121998"/>
                  </a:ext>
                </a:extLst>
              </a:tr>
              <a:tr h="976596">
                <a:tc>
                  <a:txBody>
                    <a:bodyPr/>
                    <a:lstStyle/>
                    <a:p>
                      <a:pPr algn="ctr"/>
                      <a:r>
                        <a:rPr lang="en-IN" sz="2200" b="1">
                          <a:solidFill>
                            <a:schemeClr val="tx1">
                              <a:lumMod val="75000"/>
                              <a:lumOff val="25000"/>
                            </a:schemeClr>
                          </a:solidFill>
                        </a:rPr>
                        <a:t>IDE integration</a:t>
                      </a:r>
                    </a:p>
                  </a:txBody>
                  <a:tcPr marL="103037" marR="103037" marT="111945" marB="111945" anchor="ctr"/>
                </a:tc>
                <a:tc>
                  <a:txBody>
                    <a:bodyPr/>
                    <a:lstStyle/>
                    <a:p>
                      <a:pPr algn="ctr"/>
                      <a:r>
                        <a:rPr lang="en-IN" sz="2200">
                          <a:solidFill>
                            <a:schemeClr val="tx1">
                              <a:lumMod val="75000"/>
                              <a:lumOff val="25000"/>
                            </a:schemeClr>
                          </a:solidFill>
                        </a:rPr>
                        <a:t>Wide range of IDE integration </a:t>
                      </a:r>
                    </a:p>
                  </a:txBody>
                  <a:tcPr marL="103037" marR="103037" marT="111945" marB="111945" anchor="ctr"/>
                </a:tc>
                <a:tc>
                  <a:txBody>
                    <a:bodyPr/>
                    <a:lstStyle/>
                    <a:p>
                      <a:pPr algn="ctr"/>
                      <a:r>
                        <a:rPr lang="en-US" sz="2200" b="0">
                          <a:solidFill>
                            <a:schemeClr val="tx1">
                              <a:lumMod val="75000"/>
                              <a:lumOff val="25000"/>
                            </a:schemeClr>
                          </a:solidFill>
                        </a:rPr>
                        <a:t>Works with most of the popular IDEs</a:t>
                      </a:r>
                      <a:endParaRPr lang="en-IN" sz="2200" b="0">
                        <a:solidFill>
                          <a:schemeClr val="tx1">
                            <a:lumMod val="75000"/>
                            <a:lumOff val="25000"/>
                          </a:schemeClr>
                        </a:solidFill>
                      </a:endParaRPr>
                    </a:p>
                  </a:txBody>
                  <a:tcPr marL="103037" marR="103037" marT="111945" marB="111945" anchor="ctr"/>
                </a:tc>
                <a:extLst>
                  <a:ext uri="{0D108BD9-81ED-4DB2-BD59-A6C34878D82A}">
                    <a16:rowId xmlns:a16="http://schemas.microsoft.com/office/drawing/2014/main" val="1644456395"/>
                  </a:ext>
                </a:extLst>
              </a:tr>
              <a:tr h="1291505">
                <a:tc>
                  <a:txBody>
                    <a:bodyPr/>
                    <a:lstStyle/>
                    <a:p>
                      <a:pPr algn="ctr"/>
                      <a:r>
                        <a:rPr lang="en-IN" sz="2200" b="1">
                          <a:solidFill>
                            <a:schemeClr val="tx1">
                              <a:lumMod val="75000"/>
                              <a:lumOff val="25000"/>
                            </a:schemeClr>
                          </a:solidFill>
                        </a:rPr>
                        <a:t>Supported languages</a:t>
                      </a:r>
                    </a:p>
                  </a:txBody>
                  <a:tcPr marL="103037" marR="103037" marT="111945" marB="111945" anchor="ctr"/>
                </a:tc>
                <a:tc>
                  <a:txBody>
                    <a:bodyPr/>
                    <a:lstStyle/>
                    <a:p>
                      <a:pPr algn="ctr"/>
                      <a:r>
                        <a:rPr lang="en-IN" sz="2200">
                          <a:solidFill>
                            <a:schemeClr val="tx1">
                              <a:lumMod val="75000"/>
                              <a:lumOff val="25000"/>
                            </a:schemeClr>
                          </a:solidFill>
                        </a:rPr>
                        <a:t>Supports more than 70 programming languages</a:t>
                      </a:r>
                    </a:p>
                  </a:txBody>
                  <a:tcPr marL="103037" marR="103037" marT="111945" marB="111945" anchor="ctr"/>
                </a:tc>
                <a:tc>
                  <a:txBody>
                    <a:bodyPr/>
                    <a:lstStyle/>
                    <a:p>
                      <a:pPr algn="ctr"/>
                      <a:r>
                        <a:rPr lang="en-IN" sz="2200">
                          <a:solidFill>
                            <a:schemeClr val="tx1">
                              <a:lumMod val="75000"/>
                              <a:lumOff val="25000"/>
                            </a:schemeClr>
                          </a:solidFill>
                        </a:rPr>
                        <a:t>Supports most of the programming languages</a:t>
                      </a:r>
                    </a:p>
                  </a:txBody>
                  <a:tcPr marL="103037" marR="103037" marT="111945" marB="111945" anchor="ctr"/>
                </a:tc>
                <a:extLst>
                  <a:ext uri="{0D108BD9-81ED-4DB2-BD59-A6C34878D82A}">
                    <a16:rowId xmlns:a16="http://schemas.microsoft.com/office/drawing/2014/main" val="859671064"/>
                  </a:ext>
                </a:extLst>
              </a:tr>
              <a:tr h="976596">
                <a:tc>
                  <a:txBody>
                    <a:bodyPr/>
                    <a:lstStyle/>
                    <a:p>
                      <a:pPr algn="ctr"/>
                      <a:r>
                        <a:rPr lang="en-IN" sz="2200" b="1">
                          <a:solidFill>
                            <a:schemeClr val="tx1">
                              <a:lumMod val="75000"/>
                              <a:lumOff val="25000"/>
                            </a:schemeClr>
                          </a:solidFill>
                        </a:rPr>
                        <a:t>Pricing</a:t>
                      </a:r>
                    </a:p>
                  </a:txBody>
                  <a:tcPr marL="103037" marR="103037" marT="111945" marB="111945" anchor="ctr"/>
                </a:tc>
                <a:tc>
                  <a:txBody>
                    <a:bodyPr/>
                    <a:lstStyle/>
                    <a:p>
                      <a:pPr algn="ctr"/>
                      <a:r>
                        <a:rPr lang="en-IN" sz="2200">
                          <a:solidFill>
                            <a:schemeClr val="tx1">
                              <a:lumMod val="75000"/>
                              <a:lumOff val="25000"/>
                            </a:schemeClr>
                          </a:solidFill>
                        </a:rPr>
                        <a:t>Free for individual use</a:t>
                      </a:r>
                    </a:p>
                  </a:txBody>
                  <a:tcPr marL="103037" marR="103037" marT="111945" marB="111945" anchor="ctr"/>
                </a:tc>
                <a:tc>
                  <a:txBody>
                    <a:bodyPr/>
                    <a:lstStyle/>
                    <a:p>
                      <a:pPr algn="ctr"/>
                      <a:r>
                        <a:rPr lang="en-IN" sz="2200">
                          <a:solidFill>
                            <a:schemeClr val="tx1">
                              <a:lumMod val="75000"/>
                              <a:lumOff val="25000"/>
                            </a:schemeClr>
                          </a:solidFill>
                        </a:rPr>
                        <a:t>Paid for individual use</a:t>
                      </a:r>
                    </a:p>
                  </a:txBody>
                  <a:tcPr marL="103037" marR="103037" marT="111945" marB="111945" anchor="ctr"/>
                </a:tc>
                <a:extLst>
                  <a:ext uri="{0D108BD9-81ED-4DB2-BD59-A6C34878D82A}">
                    <a16:rowId xmlns:a16="http://schemas.microsoft.com/office/drawing/2014/main" val="1669023117"/>
                  </a:ext>
                </a:extLst>
              </a:tr>
              <a:tr h="1291505">
                <a:tc>
                  <a:txBody>
                    <a:bodyPr/>
                    <a:lstStyle/>
                    <a:p>
                      <a:pPr algn="ctr"/>
                      <a:r>
                        <a:rPr lang="en-IN" sz="2200" b="1">
                          <a:solidFill>
                            <a:schemeClr val="tx1">
                              <a:lumMod val="75000"/>
                              <a:lumOff val="25000"/>
                            </a:schemeClr>
                          </a:solidFill>
                        </a:rPr>
                        <a:t>Enterprise support</a:t>
                      </a:r>
                    </a:p>
                  </a:txBody>
                  <a:tcPr marL="103037" marR="103037" marT="111945" marB="111945" anchor="ctr"/>
                </a:tc>
                <a:tc>
                  <a:txBody>
                    <a:bodyPr/>
                    <a:lstStyle/>
                    <a:p>
                      <a:pPr algn="ctr"/>
                      <a:r>
                        <a:rPr lang="en-IN" sz="2200">
                          <a:solidFill>
                            <a:schemeClr val="tx1">
                              <a:lumMod val="75000"/>
                              <a:lumOff val="25000"/>
                            </a:schemeClr>
                          </a:solidFill>
                        </a:rPr>
                        <a:t>T</a:t>
                      </a:r>
                      <a:r>
                        <a:rPr lang="en-US" sz="2200" err="1">
                          <a:solidFill>
                            <a:schemeClr val="tx1">
                              <a:lumMod val="75000"/>
                              <a:lumOff val="25000"/>
                            </a:schemeClr>
                          </a:solidFill>
                        </a:rPr>
                        <a:t>argeted</a:t>
                      </a:r>
                      <a:r>
                        <a:rPr lang="en-US" sz="2200">
                          <a:solidFill>
                            <a:schemeClr val="tx1">
                              <a:lumMod val="75000"/>
                              <a:lumOff val="25000"/>
                            </a:schemeClr>
                          </a:solidFill>
                        </a:rPr>
                        <a:t> at individual as well as enterprise users</a:t>
                      </a:r>
                      <a:endParaRPr lang="en-IN" sz="2200">
                        <a:solidFill>
                          <a:schemeClr val="tx1">
                            <a:lumMod val="75000"/>
                            <a:lumOff val="25000"/>
                          </a:schemeClr>
                        </a:solidFill>
                      </a:endParaRPr>
                    </a:p>
                  </a:txBody>
                  <a:tcPr marL="103037" marR="103037" marT="111945" marB="111945" anchor="ctr"/>
                </a:tc>
                <a:tc>
                  <a:txBody>
                    <a:bodyPr/>
                    <a:lstStyle/>
                    <a:p>
                      <a:pPr algn="ctr"/>
                      <a:r>
                        <a:rPr lang="en-IN" sz="2200">
                          <a:solidFill>
                            <a:schemeClr val="tx1">
                              <a:lumMod val="75000"/>
                              <a:lumOff val="25000"/>
                            </a:schemeClr>
                          </a:solidFill>
                        </a:rPr>
                        <a:t>Targeted mainly</a:t>
                      </a:r>
                      <a:r>
                        <a:rPr lang="en-US" sz="2200">
                          <a:solidFill>
                            <a:schemeClr val="tx1">
                              <a:lumMod val="75000"/>
                              <a:lumOff val="25000"/>
                            </a:schemeClr>
                          </a:solidFill>
                        </a:rPr>
                        <a:t> for </a:t>
                      </a:r>
                    </a:p>
                    <a:p>
                      <a:pPr algn="ctr"/>
                      <a:r>
                        <a:rPr lang="en-US" sz="2200">
                          <a:solidFill>
                            <a:schemeClr val="tx1">
                              <a:lumMod val="75000"/>
                              <a:lumOff val="25000"/>
                            </a:schemeClr>
                          </a:solidFill>
                        </a:rPr>
                        <a:t>enterprise solutions</a:t>
                      </a:r>
                      <a:r>
                        <a:rPr lang="en-IN" sz="2200">
                          <a:solidFill>
                            <a:schemeClr val="tx1">
                              <a:lumMod val="75000"/>
                              <a:lumOff val="25000"/>
                            </a:schemeClr>
                          </a:solidFill>
                        </a:rPr>
                        <a:t> </a:t>
                      </a:r>
                    </a:p>
                  </a:txBody>
                  <a:tcPr marL="103037" marR="103037" marT="111945" marB="111945" anchor="ctr"/>
                </a:tc>
                <a:extLst>
                  <a:ext uri="{0D108BD9-81ED-4DB2-BD59-A6C34878D82A}">
                    <a16:rowId xmlns:a16="http://schemas.microsoft.com/office/drawing/2014/main" val="3676563608"/>
                  </a:ext>
                </a:extLst>
              </a:tr>
            </a:tbl>
          </a:graphicData>
        </a:graphic>
      </p:graphicFrame>
    </p:spTree>
    <p:custDataLst>
      <p:tags r:id="rId1"/>
    </p:custDataLst>
    <p:extLst>
      <p:ext uri="{BB962C8B-B14F-4D97-AF65-F5344CB8AC3E}">
        <p14:creationId xmlns:p14="http://schemas.microsoft.com/office/powerpoint/2010/main" val="3705653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959" name="Google Shape;959;p163"/>
          <p:cNvSpPr txBox="1">
            <a:spLocks noGrp="1"/>
          </p:cNvSpPr>
          <p:nvPr>
            <p:ph type="body" idx="10"/>
          </p:nvPr>
        </p:nvSpPr>
        <p:spPr>
          <a:xfrm>
            <a:off x="0" y="4114800"/>
            <a:ext cx="16256001" cy="914400"/>
          </a:xfrm>
          <a:noFill/>
          <a:ln>
            <a:noFill/>
          </a:ln>
        </p:spPr>
        <p:txBody>
          <a:bodyPr spcFirstLastPara="1" wrap="square" lIns="91425" tIns="91425" rIns="91425" bIns="91425" anchor="ctr" anchorCtr="0">
            <a:noAutofit/>
          </a:bodyPr>
          <a:lstStyle/>
          <a:p>
            <a:pPr lvl="0"/>
            <a:r>
              <a:rPr lang="en-US"/>
              <a:t>Variables and Data Types</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9D13EE-70BD-C0E4-9B42-848FBF4FA900}"/>
              </a:ext>
            </a:extLst>
          </p:cNvPr>
          <p:cNvSpPr>
            <a:spLocks noGrp="1"/>
          </p:cNvSpPr>
          <p:nvPr>
            <p:ph type="title"/>
          </p:nvPr>
        </p:nvSpPr>
        <p:spPr/>
        <p:txBody>
          <a:bodyPr/>
          <a:lstStyle/>
          <a:p>
            <a:r>
              <a:rPr lang="en-IN"/>
              <a:t>Codeium vs. Amazon </a:t>
            </a:r>
            <a:r>
              <a:rPr lang="en-IN" err="1"/>
              <a:t>CodeWhisperer</a:t>
            </a:r>
            <a:endParaRPr lang="en-IN"/>
          </a:p>
        </p:txBody>
      </p:sp>
      <p:sp>
        <p:nvSpPr>
          <p:cNvPr id="6" name="Brandline_LVC">
            <a:extLst>
              <a:ext uri="{FF2B5EF4-FFF2-40B4-BE49-F238E27FC236}">
                <a16:creationId xmlns:a16="http://schemas.microsoft.com/office/drawing/2014/main" id="{0FF14A1A-12FC-857A-B3A0-30A39AF8CB12}"/>
              </a:ext>
            </a:extLst>
          </p:cNvPr>
          <p:cNvSpPr/>
          <p:nvPr/>
        </p:nvSpPr>
        <p:spPr>
          <a:xfrm>
            <a:off x="4064000" y="816324"/>
            <a:ext cx="813601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2A644457-C928-A009-FA47-D08D8924A2A1}"/>
              </a:ext>
            </a:extLst>
          </p:cNvPr>
          <p:cNvGraphicFramePr>
            <a:graphicFrameLocks noGrp="1"/>
          </p:cNvGraphicFramePr>
          <p:nvPr/>
        </p:nvGraphicFramePr>
        <p:xfrm>
          <a:off x="2022111" y="1562101"/>
          <a:ext cx="12211779" cy="6502401"/>
        </p:xfrm>
        <a:graphic>
          <a:graphicData uri="http://schemas.openxmlformats.org/drawingml/2006/table">
            <a:tbl>
              <a:tblPr firstRow="1" bandRow="1">
                <a:tableStyleId>{5C22544A-7EE6-4342-B048-85BDC9FD1C3A}</a:tableStyleId>
              </a:tblPr>
              <a:tblGrid>
                <a:gridCol w="2645140">
                  <a:extLst>
                    <a:ext uri="{9D8B030D-6E8A-4147-A177-3AD203B41FA5}">
                      <a16:colId xmlns:a16="http://schemas.microsoft.com/office/drawing/2014/main" val="1035898396"/>
                    </a:ext>
                  </a:extLst>
                </a:gridCol>
                <a:gridCol w="4876800">
                  <a:extLst>
                    <a:ext uri="{9D8B030D-6E8A-4147-A177-3AD203B41FA5}">
                      <a16:colId xmlns:a16="http://schemas.microsoft.com/office/drawing/2014/main" val="3565211982"/>
                    </a:ext>
                  </a:extLst>
                </a:gridCol>
                <a:gridCol w="4689839">
                  <a:extLst>
                    <a:ext uri="{9D8B030D-6E8A-4147-A177-3AD203B41FA5}">
                      <a16:colId xmlns:a16="http://schemas.microsoft.com/office/drawing/2014/main" val="1067783456"/>
                    </a:ext>
                  </a:extLst>
                </a:gridCol>
              </a:tblGrid>
              <a:tr h="1089660">
                <a:tc>
                  <a:txBody>
                    <a:bodyPr/>
                    <a:lstStyle/>
                    <a:p>
                      <a:pPr algn="ctr"/>
                      <a:r>
                        <a:rPr lang="en-IN" sz="2200"/>
                        <a:t>Aspects</a:t>
                      </a:r>
                    </a:p>
                  </a:txBody>
                  <a:tcPr marL="103037" marR="103037" marT="111945" marB="111945" anchor="ctr"/>
                </a:tc>
                <a:tc>
                  <a:txBody>
                    <a:bodyPr/>
                    <a:lstStyle/>
                    <a:p>
                      <a:pPr algn="ctr"/>
                      <a:r>
                        <a:rPr lang="en-IN" sz="2200" err="1"/>
                        <a:t>Codeium</a:t>
                      </a:r>
                      <a:endParaRPr lang="en-IN" sz="2200"/>
                    </a:p>
                  </a:txBody>
                  <a:tcPr marL="103037" marR="103037" marT="111945" marB="111945" anchor="ctr"/>
                </a:tc>
                <a:tc>
                  <a:txBody>
                    <a:bodyPr/>
                    <a:lstStyle/>
                    <a:p>
                      <a:pPr algn="ctr"/>
                      <a:r>
                        <a:rPr lang="en-IN" sz="2200"/>
                        <a:t>Amazon </a:t>
                      </a:r>
                      <a:r>
                        <a:rPr lang="en-IN" sz="2200" err="1"/>
                        <a:t>CodeWhisperer</a:t>
                      </a:r>
                      <a:endParaRPr lang="en-IN" sz="2200"/>
                    </a:p>
                  </a:txBody>
                  <a:tcPr marL="103037" marR="103037" marT="111945" marB="111945" anchor="ctr"/>
                </a:tc>
                <a:extLst>
                  <a:ext uri="{0D108BD9-81ED-4DB2-BD59-A6C34878D82A}">
                    <a16:rowId xmlns:a16="http://schemas.microsoft.com/office/drawing/2014/main" val="4064329424"/>
                  </a:ext>
                </a:extLst>
              </a:tr>
              <a:tr h="1441027">
                <a:tc>
                  <a:txBody>
                    <a:bodyPr/>
                    <a:lstStyle/>
                    <a:p>
                      <a:pPr algn="ctr"/>
                      <a:r>
                        <a:rPr lang="en-IN" sz="2200" b="1">
                          <a:solidFill>
                            <a:schemeClr val="tx1">
                              <a:lumMod val="75000"/>
                              <a:lumOff val="25000"/>
                            </a:schemeClr>
                          </a:solidFill>
                        </a:rPr>
                        <a:t>Functionality</a:t>
                      </a:r>
                    </a:p>
                  </a:txBody>
                  <a:tcPr marL="103037" marR="103037" marT="111945" marB="111945" anchor="ctr"/>
                </a:tc>
                <a:tc>
                  <a:txBody>
                    <a:bodyPr/>
                    <a:lstStyle/>
                    <a:p>
                      <a:pPr algn="ctr"/>
                      <a:r>
                        <a:rPr lang="en-US" sz="2200">
                          <a:solidFill>
                            <a:schemeClr val="tx1">
                              <a:lumMod val="75000"/>
                              <a:lumOff val="25000"/>
                            </a:schemeClr>
                          </a:solidFill>
                        </a:rPr>
                        <a:t>Single and multi-line code generation with IDE-integrated chat</a:t>
                      </a:r>
                    </a:p>
                  </a:txBody>
                  <a:tcPr marL="103037" marR="103037" marT="111945" marB="111945" anchor="ctr"/>
                </a:tc>
                <a:tc>
                  <a:txBody>
                    <a:bodyPr/>
                    <a:lstStyle/>
                    <a:p>
                      <a:pPr algn="ctr"/>
                      <a:r>
                        <a:rPr lang="en-IN" sz="2200">
                          <a:solidFill>
                            <a:schemeClr val="tx1">
                              <a:lumMod val="75000"/>
                              <a:lumOff val="25000"/>
                            </a:schemeClr>
                          </a:solidFill>
                        </a:rPr>
                        <a:t>C</a:t>
                      </a:r>
                      <a:r>
                        <a:rPr lang="en-US" sz="2200">
                          <a:solidFill>
                            <a:schemeClr val="tx1">
                              <a:lumMod val="75000"/>
                              <a:lumOff val="25000"/>
                            </a:schemeClr>
                          </a:solidFill>
                        </a:rPr>
                        <a:t>ode generation with security reviews but no chat window</a:t>
                      </a:r>
                      <a:endParaRPr lang="en-IN" sz="2200">
                        <a:solidFill>
                          <a:schemeClr val="tx1">
                            <a:lumMod val="75000"/>
                            <a:lumOff val="25000"/>
                          </a:schemeClr>
                        </a:solidFill>
                      </a:endParaRPr>
                    </a:p>
                  </a:txBody>
                  <a:tcPr marL="103037" marR="103037" marT="111945" marB="111945" anchor="ctr"/>
                </a:tc>
                <a:extLst>
                  <a:ext uri="{0D108BD9-81ED-4DB2-BD59-A6C34878D82A}">
                    <a16:rowId xmlns:a16="http://schemas.microsoft.com/office/drawing/2014/main" val="3551121998"/>
                  </a:ext>
                </a:extLst>
              </a:tr>
              <a:tr h="1089660">
                <a:tc>
                  <a:txBody>
                    <a:bodyPr/>
                    <a:lstStyle/>
                    <a:p>
                      <a:pPr algn="ctr"/>
                      <a:r>
                        <a:rPr lang="en-IN" sz="2200" b="1">
                          <a:solidFill>
                            <a:schemeClr val="tx1">
                              <a:lumMod val="75000"/>
                              <a:lumOff val="25000"/>
                            </a:schemeClr>
                          </a:solidFill>
                        </a:rPr>
                        <a:t>IDE integration</a:t>
                      </a:r>
                    </a:p>
                  </a:txBody>
                  <a:tcPr marL="103037" marR="103037" marT="111945" marB="111945" anchor="ctr"/>
                </a:tc>
                <a:tc>
                  <a:txBody>
                    <a:bodyPr/>
                    <a:lstStyle/>
                    <a:p>
                      <a:pPr algn="ctr"/>
                      <a:r>
                        <a:rPr lang="en-IN" sz="2200">
                          <a:solidFill>
                            <a:schemeClr val="tx1">
                              <a:lumMod val="75000"/>
                              <a:lumOff val="25000"/>
                            </a:schemeClr>
                          </a:solidFill>
                        </a:rPr>
                        <a:t>Broad range of IDE integration</a:t>
                      </a:r>
                    </a:p>
                  </a:txBody>
                  <a:tcPr marL="103037" marR="103037" marT="111945" marB="111945" anchor="ctr"/>
                </a:tc>
                <a:tc>
                  <a:txBody>
                    <a:bodyPr/>
                    <a:lstStyle/>
                    <a:p>
                      <a:pPr algn="ctr"/>
                      <a:r>
                        <a:rPr lang="en-IN" sz="2200">
                          <a:solidFill>
                            <a:schemeClr val="tx1">
                              <a:lumMod val="75000"/>
                              <a:lumOff val="25000"/>
                            </a:schemeClr>
                          </a:solidFill>
                        </a:rPr>
                        <a:t>Primarily designed for the </a:t>
                      </a:r>
                    </a:p>
                    <a:p>
                      <a:pPr algn="ctr"/>
                      <a:r>
                        <a:rPr lang="en-IN" sz="2200">
                          <a:solidFill>
                            <a:schemeClr val="tx1">
                              <a:lumMod val="75000"/>
                              <a:lumOff val="25000"/>
                            </a:schemeClr>
                          </a:solidFill>
                        </a:rPr>
                        <a:t>AWS platform</a:t>
                      </a:r>
                    </a:p>
                  </a:txBody>
                  <a:tcPr marL="103037" marR="103037" marT="111945" marB="111945" anchor="ctr"/>
                </a:tc>
                <a:extLst>
                  <a:ext uri="{0D108BD9-81ED-4DB2-BD59-A6C34878D82A}">
                    <a16:rowId xmlns:a16="http://schemas.microsoft.com/office/drawing/2014/main" val="1644456395"/>
                  </a:ext>
                </a:extLst>
              </a:tr>
              <a:tr h="1441027">
                <a:tc>
                  <a:txBody>
                    <a:bodyPr/>
                    <a:lstStyle/>
                    <a:p>
                      <a:pPr algn="ctr"/>
                      <a:r>
                        <a:rPr lang="en-IN" sz="2200" b="1">
                          <a:solidFill>
                            <a:schemeClr val="tx1">
                              <a:lumMod val="75000"/>
                              <a:lumOff val="25000"/>
                            </a:schemeClr>
                          </a:solidFill>
                        </a:rPr>
                        <a:t>Supported languages</a:t>
                      </a:r>
                    </a:p>
                  </a:txBody>
                  <a:tcPr marL="103037" marR="103037" marT="111945" marB="111945" anchor="ctr"/>
                </a:tc>
                <a:tc>
                  <a:txBody>
                    <a:bodyPr/>
                    <a:lstStyle/>
                    <a:p>
                      <a:pPr algn="ctr"/>
                      <a:r>
                        <a:rPr lang="en-IN" sz="2200">
                          <a:solidFill>
                            <a:schemeClr val="tx1">
                              <a:lumMod val="75000"/>
                              <a:lumOff val="25000"/>
                            </a:schemeClr>
                          </a:solidFill>
                        </a:rPr>
                        <a:t>Supports more than 70 programming languages</a:t>
                      </a:r>
                    </a:p>
                  </a:txBody>
                  <a:tcPr marL="103037" marR="103037" marT="111945" marB="111945" anchor="ctr"/>
                </a:tc>
                <a:tc>
                  <a:txBody>
                    <a:bodyPr/>
                    <a:lstStyle/>
                    <a:p>
                      <a:pPr algn="ctr"/>
                      <a:r>
                        <a:rPr lang="en-IN" sz="2200">
                          <a:solidFill>
                            <a:schemeClr val="tx1">
                              <a:lumMod val="75000"/>
                              <a:lumOff val="25000"/>
                            </a:schemeClr>
                          </a:solidFill>
                        </a:rPr>
                        <a:t>Supports major </a:t>
                      </a:r>
                    </a:p>
                    <a:p>
                      <a:pPr algn="ctr"/>
                      <a:r>
                        <a:rPr lang="en-IN" sz="2200">
                          <a:solidFill>
                            <a:schemeClr val="tx1">
                              <a:lumMod val="75000"/>
                              <a:lumOff val="25000"/>
                            </a:schemeClr>
                          </a:solidFill>
                        </a:rPr>
                        <a:t>programming languages</a:t>
                      </a:r>
                    </a:p>
                  </a:txBody>
                  <a:tcPr marL="103037" marR="103037" marT="111945" marB="111945" anchor="ctr"/>
                </a:tc>
                <a:extLst>
                  <a:ext uri="{0D108BD9-81ED-4DB2-BD59-A6C34878D82A}">
                    <a16:rowId xmlns:a16="http://schemas.microsoft.com/office/drawing/2014/main" val="859671064"/>
                  </a:ext>
                </a:extLst>
              </a:tr>
              <a:tr h="1441027">
                <a:tc>
                  <a:txBody>
                    <a:bodyPr/>
                    <a:lstStyle/>
                    <a:p>
                      <a:pPr algn="ctr"/>
                      <a:r>
                        <a:rPr lang="en-IN" sz="2200" b="1">
                          <a:solidFill>
                            <a:schemeClr val="tx1">
                              <a:lumMod val="75000"/>
                              <a:lumOff val="25000"/>
                            </a:schemeClr>
                          </a:solidFill>
                        </a:rPr>
                        <a:t>Pricing</a:t>
                      </a:r>
                    </a:p>
                  </a:txBody>
                  <a:tcPr marL="103037" marR="103037" marT="111945" marB="111945" anchor="ctr"/>
                </a:tc>
                <a:tc>
                  <a:txBody>
                    <a:bodyPr/>
                    <a:lstStyle/>
                    <a:p>
                      <a:pPr algn="ctr"/>
                      <a:r>
                        <a:rPr lang="en-IN" sz="2200">
                          <a:solidFill>
                            <a:schemeClr val="tx1">
                              <a:lumMod val="75000"/>
                              <a:lumOff val="25000"/>
                            </a:schemeClr>
                          </a:solidFill>
                        </a:rPr>
                        <a:t>Free for individual use</a:t>
                      </a:r>
                    </a:p>
                  </a:txBody>
                  <a:tcPr marL="103037" marR="103037" marT="111945" marB="111945" anchor="ctr"/>
                </a:tc>
                <a:tc>
                  <a:txBody>
                    <a:bodyPr/>
                    <a:lstStyle/>
                    <a:p>
                      <a:pPr algn="ctr"/>
                      <a:r>
                        <a:rPr lang="en-US" sz="2200" b="0">
                          <a:solidFill>
                            <a:schemeClr val="tx1">
                              <a:lumMod val="75000"/>
                              <a:lumOff val="25000"/>
                            </a:schemeClr>
                          </a:solidFill>
                        </a:rPr>
                        <a:t>Cost may vary based on specific AWS service usage</a:t>
                      </a:r>
                      <a:endParaRPr lang="en-IN" sz="2200" b="0">
                        <a:solidFill>
                          <a:schemeClr val="tx1">
                            <a:lumMod val="75000"/>
                            <a:lumOff val="25000"/>
                          </a:schemeClr>
                        </a:solidFill>
                      </a:endParaRPr>
                    </a:p>
                  </a:txBody>
                  <a:tcPr marL="103037" marR="103037" marT="111945" marB="111945" anchor="ctr"/>
                </a:tc>
                <a:extLst>
                  <a:ext uri="{0D108BD9-81ED-4DB2-BD59-A6C34878D82A}">
                    <a16:rowId xmlns:a16="http://schemas.microsoft.com/office/drawing/2014/main" val="1669023117"/>
                  </a:ext>
                </a:extLst>
              </a:tr>
            </a:tbl>
          </a:graphicData>
        </a:graphic>
      </p:graphicFrame>
    </p:spTree>
    <p:custDataLst>
      <p:tags r:id="rId1"/>
    </p:custDataLst>
    <p:extLst>
      <p:ext uri="{BB962C8B-B14F-4D97-AF65-F5344CB8AC3E}">
        <p14:creationId xmlns:p14="http://schemas.microsoft.com/office/powerpoint/2010/main" val="21193339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9D13EE-70BD-C0E4-9B42-848FBF4FA900}"/>
              </a:ext>
            </a:extLst>
          </p:cNvPr>
          <p:cNvSpPr>
            <a:spLocks noGrp="1"/>
          </p:cNvSpPr>
          <p:nvPr>
            <p:ph type="title"/>
          </p:nvPr>
        </p:nvSpPr>
        <p:spPr/>
        <p:txBody>
          <a:bodyPr/>
          <a:lstStyle/>
          <a:p>
            <a:r>
              <a:rPr lang="en-IN"/>
              <a:t>Codeium vs. ChatGPT</a:t>
            </a:r>
          </a:p>
        </p:txBody>
      </p:sp>
      <p:sp>
        <p:nvSpPr>
          <p:cNvPr id="6" name="Brandline_LVC">
            <a:extLst>
              <a:ext uri="{FF2B5EF4-FFF2-40B4-BE49-F238E27FC236}">
                <a16:creationId xmlns:a16="http://schemas.microsoft.com/office/drawing/2014/main" id="{0FF14A1A-12FC-857A-B3A0-30A39AF8CB12}"/>
              </a:ext>
            </a:extLst>
          </p:cNvPr>
          <p:cNvSpPr/>
          <p:nvPr/>
        </p:nvSpPr>
        <p:spPr>
          <a:xfrm>
            <a:off x="5765800" y="816324"/>
            <a:ext cx="4728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2A644457-C928-A009-FA47-D08D8924A2A1}"/>
              </a:ext>
            </a:extLst>
          </p:cNvPr>
          <p:cNvGraphicFramePr>
            <a:graphicFrameLocks noGrp="1"/>
          </p:cNvGraphicFramePr>
          <p:nvPr>
            <p:extLst>
              <p:ext uri="{D42A27DB-BD31-4B8C-83A1-F6EECF244321}">
                <p14:modId xmlns:p14="http://schemas.microsoft.com/office/powerpoint/2010/main" val="290870250"/>
              </p:ext>
            </p:extLst>
          </p:nvPr>
        </p:nvGraphicFramePr>
        <p:xfrm>
          <a:off x="2022111" y="1559796"/>
          <a:ext cx="12211779" cy="6504701"/>
        </p:xfrm>
        <a:graphic>
          <a:graphicData uri="http://schemas.openxmlformats.org/drawingml/2006/table">
            <a:tbl>
              <a:tblPr firstRow="1" bandRow="1">
                <a:tableStyleId>{5C22544A-7EE6-4342-B048-85BDC9FD1C3A}</a:tableStyleId>
              </a:tblPr>
              <a:tblGrid>
                <a:gridCol w="2645140">
                  <a:extLst>
                    <a:ext uri="{9D8B030D-6E8A-4147-A177-3AD203B41FA5}">
                      <a16:colId xmlns:a16="http://schemas.microsoft.com/office/drawing/2014/main" val="1035898396"/>
                    </a:ext>
                  </a:extLst>
                </a:gridCol>
                <a:gridCol w="4876800">
                  <a:extLst>
                    <a:ext uri="{9D8B030D-6E8A-4147-A177-3AD203B41FA5}">
                      <a16:colId xmlns:a16="http://schemas.microsoft.com/office/drawing/2014/main" val="3565211982"/>
                    </a:ext>
                  </a:extLst>
                </a:gridCol>
                <a:gridCol w="4689839">
                  <a:extLst>
                    <a:ext uri="{9D8B030D-6E8A-4147-A177-3AD203B41FA5}">
                      <a16:colId xmlns:a16="http://schemas.microsoft.com/office/drawing/2014/main" val="1067783456"/>
                    </a:ext>
                  </a:extLst>
                </a:gridCol>
              </a:tblGrid>
              <a:tr h="1028825">
                <a:tc>
                  <a:txBody>
                    <a:bodyPr/>
                    <a:lstStyle/>
                    <a:p>
                      <a:pPr algn="ctr"/>
                      <a:r>
                        <a:rPr lang="en-IN" sz="2200"/>
                        <a:t>Aspects</a:t>
                      </a:r>
                    </a:p>
                  </a:txBody>
                  <a:tcPr marL="103037" marR="103037" marT="111945" marB="111945" anchor="ctr"/>
                </a:tc>
                <a:tc>
                  <a:txBody>
                    <a:bodyPr/>
                    <a:lstStyle/>
                    <a:p>
                      <a:pPr algn="ctr"/>
                      <a:r>
                        <a:rPr lang="en-IN" sz="2200" err="1"/>
                        <a:t>Codeium</a:t>
                      </a:r>
                      <a:endParaRPr lang="en-IN" sz="2200"/>
                    </a:p>
                  </a:txBody>
                  <a:tcPr marL="103037" marR="103037" marT="111945" marB="111945" anchor="ctr"/>
                </a:tc>
                <a:tc>
                  <a:txBody>
                    <a:bodyPr/>
                    <a:lstStyle/>
                    <a:p>
                      <a:pPr algn="ctr"/>
                      <a:r>
                        <a:rPr lang="en-IN" sz="2200"/>
                        <a:t>ChatGPT</a:t>
                      </a:r>
                    </a:p>
                  </a:txBody>
                  <a:tcPr marL="103037" marR="103037" marT="111945" marB="111945" anchor="ctr"/>
                </a:tc>
                <a:extLst>
                  <a:ext uri="{0D108BD9-81ED-4DB2-BD59-A6C34878D82A}">
                    <a16:rowId xmlns:a16="http://schemas.microsoft.com/office/drawing/2014/main" val="4064329424"/>
                  </a:ext>
                </a:extLst>
              </a:tr>
              <a:tr h="1028825">
                <a:tc>
                  <a:txBody>
                    <a:bodyPr/>
                    <a:lstStyle/>
                    <a:p>
                      <a:pPr algn="ctr"/>
                      <a:r>
                        <a:rPr lang="en-IN" sz="2200" b="1">
                          <a:solidFill>
                            <a:schemeClr val="tx1">
                              <a:lumMod val="75000"/>
                              <a:lumOff val="25000"/>
                            </a:schemeClr>
                          </a:solidFill>
                        </a:rPr>
                        <a:t>Functionality</a:t>
                      </a:r>
                    </a:p>
                  </a:txBody>
                  <a:tcPr marL="103037" marR="103037" marT="111945" marB="111945" anchor="ctr"/>
                </a:tc>
                <a:tc>
                  <a:txBody>
                    <a:bodyPr/>
                    <a:lstStyle/>
                    <a:p>
                      <a:pPr algn="ctr"/>
                      <a:r>
                        <a:rPr lang="en-IN" sz="2200">
                          <a:solidFill>
                            <a:schemeClr val="tx1">
                              <a:lumMod val="75000"/>
                              <a:lumOff val="25000"/>
                            </a:schemeClr>
                          </a:solidFill>
                        </a:rPr>
                        <a:t>Single and multi-line code generation with IDE-integrated chat</a:t>
                      </a:r>
                    </a:p>
                  </a:txBody>
                  <a:tcPr marL="103037" marR="103037" marT="111945" marB="111945" anchor="ctr"/>
                </a:tc>
                <a:tc>
                  <a:txBody>
                    <a:bodyPr/>
                    <a:lstStyle/>
                    <a:p>
                      <a:pPr algn="ctr"/>
                      <a:r>
                        <a:rPr lang="en-US" sz="2200">
                          <a:solidFill>
                            <a:schemeClr val="tx1">
                              <a:lumMod val="75000"/>
                              <a:lumOff val="25000"/>
                            </a:schemeClr>
                          </a:solidFill>
                        </a:rPr>
                        <a:t>Large language model used for various text generation</a:t>
                      </a:r>
                      <a:endParaRPr lang="en-IN" sz="2200" dirty="0">
                        <a:solidFill>
                          <a:schemeClr val="tx1">
                            <a:lumMod val="75000"/>
                            <a:lumOff val="25000"/>
                          </a:schemeClr>
                        </a:solidFill>
                      </a:endParaRPr>
                    </a:p>
                  </a:txBody>
                  <a:tcPr marL="103037" marR="103037" marT="111945" marB="111945" anchor="ctr"/>
                </a:tc>
                <a:extLst>
                  <a:ext uri="{0D108BD9-81ED-4DB2-BD59-A6C34878D82A}">
                    <a16:rowId xmlns:a16="http://schemas.microsoft.com/office/drawing/2014/main" val="3551121998"/>
                  </a:ext>
                </a:extLst>
              </a:tr>
              <a:tr h="1028825">
                <a:tc>
                  <a:txBody>
                    <a:bodyPr/>
                    <a:lstStyle/>
                    <a:p>
                      <a:pPr algn="ctr"/>
                      <a:r>
                        <a:rPr lang="en-IN" sz="2200" b="1">
                          <a:solidFill>
                            <a:schemeClr val="tx1">
                              <a:lumMod val="75000"/>
                              <a:lumOff val="25000"/>
                            </a:schemeClr>
                          </a:solidFill>
                        </a:rPr>
                        <a:t>IDE integration</a:t>
                      </a:r>
                    </a:p>
                  </a:txBody>
                  <a:tcPr marL="103037" marR="103037" marT="111945" marB="111945" anchor="ctr"/>
                </a:tc>
                <a:tc>
                  <a:txBody>
                    <a:bodyPr/>
                    <a:lstStyle/>
                    <a:p>
                      <a:pPr algn="ctr"/>
                      <a:r>
                        <a:rPr lang="en-IN" sz="2200">
                          <a:solidFill>
                            <a:schemeClr val="tx1">
                              <a:lumMod val="75000"/>
                              <a:lumOff val="25000"/>
                            </a:schemeClr>
                          </a:solidFill>
                        </a:rPr>
                        <a:t>Broad range of IDE integration</a:t>
                      </a:r>
                    </a:p>
                  </a:txBody>
                  <a:tcPr marL="103037" marR="103037" marT="111945" marB="111945" anchor="ctr"/>
                </a:tc>
                <a:tc>
                  <a:txBody>
                    <a:bodyPr/>
                    <a:lstStyle/>
                    <a:p>
                      <a:pPr algn="ctr"/>
                      <a:r>
                        <a:rPr lang="en-US" sz="2200">
                          <a:solidFill>
                            <a:schemeClr val="tx1">
                              <a:lumMod val="75000"/>
                              <a:lumOff val="25000"/>
                            </a:schemeClr>
                          </a:solidFill>
                        </a:rPr>
                        <a:t>Mostly used as a standalone tool</a:t>
                      </a:r>
                      <a:endParaRPr lang="en-IN" sz="2200">
                        <a:solidFill>
                          <a:schemeClr val="tx1">
                            <a:lumMod val="75000"/>
                            <a:lumOff val="25000"/>
                          </a:schemeClr>
                        </a:solidFill>
                      </a:endParaRPr>
                    </a:p>
                  </a:txBody>
                  <a:tcPr marL="103037" marR="103037" marT="111945" marB="111945" anchor="ctr"/>
                </a:tc>
                <a:extLst>
                  <a:ext uri="{0D108BD9-81ED-4DB2-BD59-A6C34878D82A}">
                    <a16:rowId xmlns:a16="http://schemas.microsoft.com/office/drawing/2014/main" val="1644456395"/>
                  </a:ext>
                </a:extLst>
              </a:tr>
              <a:tr h="1360576">
                <a:tc>
                  <a:txBody>
                    <a:bodyPr/>
                    <a:lstStyle/>
                    <a:p>
                      <a:pPr algn="ctr"/>
                      <a:r>
                        <a:rPr lang="en-IN" sz="2200" b="1">
                          <a:solidFill>
                            <a:schemeClr val="tx1">
                              <a:lumMod val="75000"/>
                              <a:lumOff val="25000"/>
                            </a:schemeClr>
                          </a:solidFill>
                        </a:rPr>
                        <a:t>Capabilities</a:t>
                      </a:r>
                    </a:p>
                  </a:txBody>
                  <a:tcPr marL="103037" marR="103037" marT="111945" marB="111945" anchor="ctr"/>
                </a:tc>
                <a:tc>
                  <a:txBody>
                    <a:bodyPr/>
                    <a:lstStyle/>
                    <a:p>
                      <a:pPr algn="ctr"/>
                      <a:r>
                        <a:rPr lang="en-IN" sz="2200">
                          <a:solidFill>
                            <a:schemeClr val="tx1">
                              <a:lumMod val="75000"/>
                              <a:lumOff val="25000"/>
                            </a:schemeClr>
                          </a:solidFill>
                        </a:rPr>
                        <a:t>Capable</a:t>
                      </a:r>
                      <a:r>
                        <a:rPr lang="en-US" sz="2200">
                          <a:solidFill>
                            <a:schemeClr val="tx1">
                              <a:lumMod val="75000"/>
                              <a:lumOff val="25000"/>
                            </a:schemeClr>
                          </a:solidFill>
                        </a:rPr>
                        <a:t> of performing coding related tasks</a:t>
                      </a:r>
                      <a:endParaRPr lang="en-IN" sz="2200">
                        <a:solidFill>
                          <a:schemeClr val="tx1">
                            <a:lumMod val="75000"/>
                            <a:lumOff val="25000"/>
                          </a:schemeClr>
                        </a:solidFill>
                      </a:endParaRPr>
                    </a:p>
                  </a:txBody>
                  <a:tcPr marL="103037" marR="103037" marT="111945" marB="111945" anchor="ctr"/>
                </a:tc>
                <a:tc>
                  <a:txBody>
                    <a:bodyPr/>
                    <a:lstStyle/>
                    <a:p>
                      <a:pPr algn="ctr"/>
                      <a:r>
                        <a:rPr lang="en-IN" sz="2200">
                          <a:solidFill>
                            <a:schemeClr val="tx1">
                              <a:lumMod val="75000"/>
                              <a:lumOff val="25000"/>
                            </a:schemeClr>
                          </a:solidFill>
                        </a:rPr>
                        <a:t>C</a:t>
                      </a:r>
                      <a:r>
                        <a:rPr lang="en-US" sz="2200">
                          <a:solidFill>
                            <a:schemeClr val="tx1">
                              <a:lumMod val="75000"/>
                              <a:lumOff val="25000"/>
                            </a:schemeClr>
                          </a:solidFill>
                        </a:rPr>
                        <a:t>apable of performing a wide range of tasks</a:t>
                      </a:r>
                      <a:endParaRPr lang="en-IN" sz="2200">
                        <a:solidFill>
                          <a:schemeClr val="tx1">
                            <a:lumMod val="75000"/>
                            <a:lumOff val="25000"/>
                          </a:schemeClr>
                        </a:solidFill>
                      </a:endParaRPr>
                    </a:p>
                  </a:txBody>
                  <a:tcPr marL="103037" marR="103037" marT="111945" marB="111945" anchor="ctr"/>
                </a:tc>
                <a:extLst>
                  <a:ext uri="{0D108BD9-81ED-4DB2-BD59-A6C34878D82A}">
                    <a16:rowId xmlns:a16="http://schemas.microsoft.com/office/drawing/2014/main" val="859671064"/>
                  </a:ext>
                </a:extLst>
              </a:tr>
              <a:tr h="1028825">
                <a:tc>
                  <a:txBody>
                    <a:bodyPr/>
                    <a:lstStyle/>
                    <a:p>
                      <a:pPr algn="ctr"/>
                      <a:r>
                        <a:rPr lang="en-IN" sz="2200" b="1">
                          <a:solidFill>
                            <a:schemeClr val="tx1">
                              <a:lumMod val="75000"/>
                              <a:lumOff val="25000"/>
                            </a:schemeClr>
                          </a:solidFill>
                        </a:rPr>
                        <a:t>Pricing</a:t>
                      </a:r>
                    </a:p>
                  </a:txBody>
                  <a:tcPr marL="103037" marR="103037" marT="111945" marB="111945" anchor="ctr"/>
                </a:tc>
                <a:tc>
                  <a:txBody>
                    <a:bodyPr/>
                    <a:lstStyle/>
                    <a:p>
                      <a:pPr algn="ctr"/>
                      <a:r>
                        <a:rPr lang="en-IN" sz="2200">
                          <a:solidFill>
                            <a:schemeClr val="tx1">
                              <a:lumMod val="75000"/>
                              <a:lumOff val="25000"/>
                            </a:schemeClr>
                          </a:solidFill>
                        </a:rPr>
                        <a:t>Free for individual use</a:t>
                      </a:r>
                    </a:p>
                  </a:txBody>
                  <a:tcPr marL="103037" marR="103037" marT="111945" marB="111945" anchor="ctr"/>
                </a:tc>
                <a:tc>
                  <a:txBody>
                    <a:bodyPr/>
                    <a:lstStyle/>
                    <a:p>
                      <a:pPr algn="ctr"/>
                      <a:r>
                        <a:rPr lang="en-IN" sz="2200">
                          <a:solidFill>
                            <a:schemeClr val="tx1">
                              <a:lumMod val="75000"/>
                              <a:lumOff val="25000"/>
                            </a:schemeClr>
                          </a:solidFill>
                        </a:rPr>
                        <a:t>Free for individual with some usage limitations</a:t>
                      </a:r>
                    </a:p>
                  </a:txBody>
                  <a:tcPr marL="103037" marR="103037" marT="111945" marB="111945" anchor="ctr"/>
                </a:tc>
                <a:extLst>
                  <a:ext uri="{0D108BD9-81ED-4DB2-BD59-A6C34878D82A}">
                    <a16:rowId xmlns:a16="http://schemas.microsoft.com/office/drawing/2014/main" val="1669023117"/>
                  </a:ext>
                </a:extLst>
              </a:tr>
              <a:tr h="1028825">
                <a:tc>
                  <a:txBody>
                    <a:bodyPr/>
                    <a:lstStyle/>
                    <a:p>
                      <a:pPr algn="ctr"/>
                      <a:r>
                        <a:rPr lang="en-IN" sz="2200" b="1">
                          <a:solidFill>
                            <a:schemeClr val="tx1">
                              <a:lumMod val="75000"/>
                              <a:lumOff val="25000"/>
                            </a:schemeClr>
                          </a:solidFill>
                        </a:rPr>
                        <a:t>User experience</a:t>
                      </a:r>
                    </a:p>
                  </a:txBody>
                  <a:tcPr marL="103037" marR="103037" marT="111945" marB="111945" anchor="ctr"/>
                </a:tc>
                <a:tc>
                  <a:txBody>
                    <a:bodyPr/>
                    <a:lstStyle/>
                    <a:p>
                      <a:pPr algn="ctr"/>
                      <a:r>
                        <a:rPr lang="en-IN" sz="2200">
                          <a:solidFill>
                            <a:schemeClr val="tx1">
                              <a:lumMod val="75000"/>
                              <a:lumOff val="25000"/>
                            </a:schemeClr>
                          </a:solidFill>
                        </a:rPr>
                        <a:t>Designed only for coding assistance</a:t>
                      </a:r>
                    </a:p>
                  </a:txBody>
                  <a:tcPr marL="103037" marR="103037" marT="111945" marB="111945" anchor="ctr"/>
                </a:tc>
                <a:tc>
                  <a:txBody>
                    <a:bodyPr/>
                    <a:lstStyle/>
                    <a:p>
                      <a:pPr algn="ctr"/>
                      <a:r>
                        <a:rPr lang="en-IN" sz="2200">
                          <a:solidFill>
                            <a:schemeClr val="tx1">
                              <a:lumMod val="75000"/>
                              <a:lumOff val="25000"/>
                            </a:schemeClr>
                          </a:solidFill>
                        </a:rPr>
                        <a:t>General purpose</a:t>
                      </a:r>
                      <a:r>
                        <a:rPr lang="en-US" sz="2200">
                          <a:solidFill>
                            <a:schemeClr val="tx1">
                              <a:lumMod val="75000"/>
                              <a:lumOff val="25000"/>
                            </a:schemeClr>
                          </a:solidFill>
                        </a:rPr>
                        <a:t> with conversational interaction</a:t>
                      </a:r>
                      <a:r>
                        <a:rPr lang="en-IN" sz="2200">
                          <a:solidFill>
                            <a:schemeClr val="tx1">
                              <a:lumMod val="75000"/>
                              <a:lumOff val="25000"/>
                            </a:schemeClr>
                          </a:solidFill>
                        </a:rPr>
                        <a:t> </a:t>
                      </a:r>
                    </a:p>
                  </a:txBody>
                  <a:tcPr marL="103037" marR="103037" marT="111945" marB="111945" anchor="ctr"/>
                </a:tc>
                <a:extLst>
                  <a:ext uri="{0D108BD9-81ED-4DB2-BD59-A6C34878D82A}">
                    <a16:rowId xmlns:a16="http://schemas.microsoft.com/office/drawing/2014/main" val="3676563608"/>
                  </a:ext>
                </a:extLst>
              </a:tr>
            </a:tbl>
          </a:graphicData>
        </a:graphic>
      </p:graphicFrame>
    </p:spTree>
    <p:custDataLst>
      <p:tags r:id="rId1"/>
    </p:custDataLst>
    <p:extLst>
      <p:ext uri="{BB962C8B-B14F-4D97-AF65-F5344CB8AC3E}">
        <p14:creationId xmlns:p14="http://schemas.microsoft.com/office/powerpoint/2010/main" val="1588107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304409-0BC0-21F6-E566-E6F8820B97AB}"/>
              </a:ext>
            </a:extLst>
          </p:cNvPr>
          <p:cNvSpPr>
            <a:spLocks noGrp="1"/>
          </p:cNvSpPr>
          <p:nvPr>
            <p:ph type="title"/>
          </p:nvPr>
        </p:nvSpPr>
        <p:spPr/>
        <p:txBody>
          <a:bodyPr/>
          <a:lstStyle/>
          <a:p>
            <a:r>
              <a:rPr lang="en-IN"/>
              <a:t>Assisted Practice</a:t>
            </a:r>
          </a:p>
        </p:txBody>
      </p:sp>
      <p:sp>
        <p:nvSpPr>
          <p:cNvPr id="6" name="Text Placeholder 5">
            <a:extLst>
              <a:ext uri="{FF2B5EF4-FFF2-40B4-BE49-F238E27FC236}">
                <a16:creationId xmlns:a16="http://schemas.microsoft.com/office/drawing/2014/main" id="{78E8634B-307C-6707-6872-2E1B8C03E0D0}"/>
              </a:ext>
            </a:extLst>
          </p:cNvPr>
          <p:cNvSpPr>
            <a:spLocks noGrp="1"/>
          </p:cNvSpPr>
          <p:nvPr>
            <p:ph type="body" sz="quarter" idx="11"/>
          </p:nvPr>
        </p:nvSpPr>
        <p:spPr>
          <a:xfrm>
            <a:off x="1559083" y="2854366"/>
            <a:ext cx="13162547" cy="5389521"/>
          </a:xfrm>
        </p:spPr>
        <p:txBody>
          <a:bodyPr/>
          <a:lstStyle/>
          <a:p>
            <a:pPr algn="l"/>
            <a:r>
              <a:rPr lang="en-IN" b="1" dirty="0"/>
              <a:t>Problem Statement:</a:t>
            </a:r>
          </a:p>
          <a:p>
            <a:pPr algn="l"/>
            <a:endParaRPr lang="en-IN" dirty="0"/>
          </a:p>
          <a:p>
            <a:pPr algn="l"/>
            <a:r>
              <a:rPr lang="en-IN" dirty="0"/>
              <a:t>You have been asked to </a:t>
            </a:r>
            <a:r>
              <a:rPr lang="en-US" dirty="0"/>
              <a:t>create a login page using the AI chat feature of Codeium.</a:t>
            </a:r>
            <a:endParaRPr lang="en-IN" dirty="0"/>
          </a:p>
        </p:txBody>
      </p:sp>
      <p:sp>
        <p:nvSpPr>
          <p:cNvPr id="7" name="Text Placeholder 6">
            <a:extLst>
              <a:ext uri="{FF2B5EF4-FFF2-40B4-BE49-F238E27FC236}">
                <a16:creationId xmlns:a16="http://schemas.microsoft.com/office/drawing/2014/main" id="{80D320A6-7C19-1C50-19C0-6C3B6A0AE545}"/>
              </a:ext>
            </a:extLst>
          </p:cNvPr>
          <p:cNvSpPr>
            <a:spLocks noGrp="1"/>
          </p:cNvSpPr>
          <p:nvPr>
            <p:ph type="body" sz="quarter" idx="12"/>
          </p:nvPr>
        </p:nvSpPr>
        <p:spPr/>
        <p:txBody>
          <a:bodyPr>
            <a:normAutofit/>
          </a:bodyPr>
          <a:lstStyle/>
          <a:p>
            <a:pPr algn="l"/>
            <a:r>
              <a:rPr lang="en-IN" b="1" dirty="0"/>
              <a:t>   </a:t>
            </a:r>
            <a:r>
              <a:rPr lang="en-US" b="1" dirty="0"/>
              <a:t>Exploring the AI Chat Feature of Codeium</a:t>
            </a:r>
            <a:r>
              <a:rPr lang="en-IN" b="1" dirty="0"/>
              <a:t>                                                                     Duration: 10 Min</a:t>
            </a:r>
          </a:p>
        </p:txBody>
      </p:sp>
    </p:spTree>
    <p:custDataLst>
      <p:tags r:id="rId1"/>
    </p:custDataLst>
    <p:extLst>
      <p:ext uri="{BB962C8B-B14F-4D97-AF65-F5344CB8AC3E}">
        <p14:creationId xmlns:p14="http://schemas.microsoft.com/office/powerpoint/2010/main" val="15244826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185F-9E80-BF55-96BC-7415D66FBE97}"/>
              </a:ext>
            </a:extLst>
          </p:cNvPr>
          <p:cNvSpPr>
            <a:spLocks noGrp="1"/>
          </p:cNvSpPr>
          <p:nvPr>
            <p:ph type="title"/>
          </p:nvPr>
        </p:nvSpPr>
        <p:spPr/>
        <p:txBody>
          <a:bodyPr/>
          <a:lstStyle/>
          <a:p>
            <a:r>
              <a:rPr lang="en-IN"/>
              <a:t>Assisted Practice: Guidelines</a:t>
            </a:r>
          </a:p>
        </p:txBody>
      </p:sp>
      <p:sp>
        <p:nvSpPr>
          <p:cNvPr id="3" name="Text Placeholder 2">
            <a:extLst>
              <a:ext uri="{FF2B5EF4-FFF2-40B4-BE49-F238E27FC236}">
                <a16:creationId xmlns:a16="http://schemas.microsoft.com/office/drawing/2014/main" id="{DD7A1F8B-6806-A8D2-0E13-435727748139}"/>
              </a:ext>
            </a:extLst>
          </p:cNvPr>
          <p:cNvSpPr>
            <a:spLocks noGrp="1"/>
          </p:cNvSpPr>
          <p:nvPr>
            <p:ph type="body" sz="quarter" idx="11"/>
          </p:nvPr>
        </p:nvSpPr>
        <p:spPr>
          <a:xfrm>
            <a:off x="1612900" y="2002309"/>
            <a:ext cx="13375956" cy="5389521"/>
          </a:xfrm>
        </p:spPr>
        <p:txBody>
          <a:bodyPr/>
          <a:lstStyle/>
          <a:p>
            <a:pPr algn="l"/>
            <a:r>
              <a:rPr lang="en-IN"/>
              <a:t>Steps to be followed:</a:t>
            </a:r>
          </a:p>
          <a:p>
            <a:pPr algn="l"/>
            <a:endParaRPr lang="en-IN"/>
          </a:p>
          <a:p>
            <a:pPr marL="457200" indent="-457200" algn="l">
              <a:buClr>
                <a:schemeClr val="tx1">
                  <a:lumMod val="75000"/>
                  <a:lumOff val="25000"/>
                </a:schemeClr>
              </a:buClr>
              <a:buFont typeface="+mj-lt"/>
              <a:buAutoNum type="arabicPeriod"/>
            </a:pPr>
            <a:r>
              <a:rPr lang="en-US"/>
              <a:t>Create a simple login page</a:t>
            </a:r>
          </a:p>
          <a:p>
            <a:pPr marL="457200" indent="-457200" algn="l">
              <a:buClr>
                <a:schemeClr val="tx1">
                  <a:lumMod val="75000"/>
                  <a:lumOff val="25000"/>
                </a:schemeClr>
              </a:buClr>
              <a:buFont typeface="+mj-lt"/>
              <a:buAutoNum type="arabicPeriod"/>
            </a:pPr>
            <a:r>
              <a:rPr lang="en-US"/>
              <a:t>Modify the login page</a:t>
            </a:r>
          </a:p>
          <a:p>
            <a:pPr marL="457200" indent="-457200" algn="l">
              <a:buFont typeface="+mj-lt"/>
              <a:buAutoNum type="arabicPeriod"/>
            </a:pPr>
            <a:endParaRPr lang="en-US"/>
          </a:p>
          <a:p>
            <a:pPr algn="l"/>
            <a:endParaRPr lang="en-IN"/>
          </a:p>
        </p:txBody>
      </p:sp>
    </p:spTree>
    <p:custDataLst>
      <p:tags r:id="rId1"/>
    </p:custDataLst>
    <p:extLst>
      <p:ext uri="{BB962C8B-B14F-4D97-AF65-F5344CB8AC3E}">
        <p14:creationId xmlns:p14="http://schemas.microsoft.com/office/powerpoint/2010/main" val="388941756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304409-0BC0-21F6-E566-E6F8820B97AB}"/>
              </a:ext>
            </a:extLst>
          </p:cNvPr>
          <p:cNvSpPr>
            <a:spLocks noGrp="1"/>
          </p:cNvSpPr>
          <p:nvPr>
            <p:ph type="title"/>
          </p:nvPr>
        </p:nvSpPr>
        <p:spPr/>
        <p:txBody>
          <a:bodyPr/>
          <a:lstStyle/>
          <a:p>
            <a:r>
              <a:rPr lang="en-IN"/>
              <a:t>Assisted Practice</a:t>
            </a:r>
          </a:p>
        </p:txBody>
      </p:sp>
      <p:sp>
        <p:nvSpPr>
          <p:cNvPr id="6" name="Text Placeholder 5">
            <a:extLst>
              <a:ext uri="{FF2B5EF4-FFF2-40B4-BE49-F238E27FC236}">
                <a16:creationId xmlns:a16="http://schemas.microsoft.com/office/drawing/2014/main" id="{78E8634B-307C-6707-6872-2E1B8C03E0D0}"/>
              </a:ext>
            </a:extLst>
          </p:cNvPr>
          <p:cNvSpPr>
            <a:spLocks noGrp="1"/>
          </p:cNvSpPr>
          <p:nvPr>
            <p:ph type="body" sz="quarter" idx="11"/>
          </p:nvPr>
        </p:nvSpPr>
        <p:spPr>
          <a:xfrm>
            <a:off x="1559083" y="2854366"/>
            <a:ext cx="13162547" cy="5389521"/>
          </a:xfrm>
        </p:spPr>
        <p:txBody>
          <a:bodyPr/>
          <a:lstStyle/>
          <a:p>
            <a:pPr algn="l"/>
            <a:r>
              <a:rPr lang="en-IN" b="1" dirty="0"/>
              <a:t>Problem Statement:</a:t>
            </a:r>
          </a:p>
          <a:p>
            <a:pPr algn="l"/>
            <a:endParaRPr lang="en-IN" dirty="0"/>
          </a:p>
          <a:p>
            <a:pPr algn="l"/>
            <a:r>
              <a:rPr lang="en-IN" dirty="0"/>
              <a:t>You have been asked to </a:t>
            </a:r>
            <a:r>
              <a:rPr lang="en-US" dirty="0"/>
              <a:t>identify and debug the errors in code using the debugging feature of Codeium.</a:t>
            </a:r>
            <a:endParaRPr lang="en-IN" dirty="0"/>
          </a:p>
        </p:txBody>
      </p:sp>
      <p:sp>
        <p:nvSpPr>
          <p:cNvPr id="7" name="Text Placeholder 6">
            <a:extLst>
              <a:ext uri="{FF2B5EF4-FFF2-40B4-BE49-F238E27FC236}">
                <a16:creationId xmlns:a16="http://schemas.microsoft.com/office/drawing/2014/main" id="{80D320A6-7C19-1C50-19C0-6C3B6A0AE545}"/>
              </a:ext>
            </a:extLst>
          </p:cNvPr>
          <p:cNvSpPr>
            <a:spLocks noGrp="1"/>
          </p:cNvSpPr>
          <p:nvPr>
            <p:ph type="body" sz="quarter" idx="12"/>
          </p:nvPr>
        </p:nvSpPr>
        <p:spPr/>
        <p:txBody>
          <a:bodyPr>
            <a:normAutofit/>
          </a:bodyPr>
          <a:lstStyle/>
          <a:p>
            <a:pPr algn="l"/>
            <a:r>
              <a:rPr lang="en-IN" b="1" dirty="0"/>
              <a:t>   </a:t>
            </a:r>
            <a:r>
              <a:rPr lang="en-US" b="1" dirty="0"/>
              <a:t>Debugging the Code Using Codeium                                                                                </a:t>
            </a:r>
            <a:r>
              <a:rPr lang="en-IN" b="1" dirty="0"/>
              <a:t>Duration: 10 Min</a:t>
            </a:r>
          </a:p>
        </p:txBody>
      </p:sp>
    </p:spTree>
    <p:custDataLst>
      <p:tags r:id="rId1"/>
    </p:custDataLst>
    <p:extLst>
      <p:ext uri="{BB962C8B-B14F-4D97-AF65-F5344CB8AC3E}">
        <p14:creationId xmlns:p14="http://schemas.microsoft.com/office/powerpoint/2010/main" val="20508235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185F-9E80-BF55-96BC-7415D66FBE97}"/>
              </a:ext>
            </a:extLst>
          </p:cNvPr>
          <p:cNvSpPr>
            <a:spLocks noGrp="1"/>
          </p:cNvSpPr>
          <p:nvPr>
            <p:ph type="title"/>
          </p:nvPr>
        </p:nvSpPr>
        <p:spPr/>
        <p:txBody>
          <a:bodyPr/>
          <a:lstStyle/>
          <a:p>
            <a:r>
              <a:rPr lang="en-IN"/>
              <a:t>Assisted Practice: Guidelines</a:t>
            </a:r>
          </a:p>
        </p:txBody>
      </p:sp>
      <p:sp>
        <p:nvSpPr>
          <p:cNvPr id="3" name="Text Placeholder 2">
            <a:extLst>
              <a:ext uri="{FF2B5EF4-FFF2-40B4-BE49-F238E27FC236}">
                <a16:creationId xmlns:a16="http://schemas.microsoft.com/office/drawing/2014/main" id="{DD7A1F8B-6806-A8D2-0E13-435727748139}"/>
              </a:ext>
            </a:extLst>
          </p:cNvPr>
          <p:cNvSpPr>
            <a:spLocks noGrp="1"/>
          </p:cNvSpPr>
          <p:nvPr>
            <p:ph type="body" sz="quarter" idx="11"/>
          </p:nvPr>
        </p:nvSpPr>
        <p:spPr>
          <a:xfrm>
            <a:off x="1612900" y="2002309"/>
            <a:ext cx="13375956" cy="5389521"/>
          </a:xfrm>
        </p:spPr>
        <p:txBody>
          <a:bodyPr/>
          <a:lstStyle/>
          <a:p>
            <a:pPr algn="l"/>
            <a:r>
              <a:rPr lang="en-IN" dirty="0"/>
              <a:t>Steps to be followed:</a:t>
            </a:r>
          </a:p>
          <a:p>
            <a:pPr algn="l"/>
            <a:endParaRPr lang="en-IN" dirty="0"/>
          </a:p>
          <a:p>
            <a:pPr marL="457200" indent="-457200" algn="l">
              <a:buClr>
                <a:schemeClr val="tx1">
                  <a:lumMod val="75000"/>
                  <a:lumOff val="25000"/>
                </a:schemeClr>
              </a:buClr>
              <a:buFont typeface="+mj-lt"/>
              <a:buAutoNum type="arabicPeriod"/>
            </a:pPr>
            <a:r>
              <a:rPr lang="en-US" dirty="0"/>
              <a:t>Create a sample JavaScript file</a:t>
            </a:r>
          </a:p>
          <a:p>
            <a:pPr marL="457200" indent="-457200" algn="l">
              <a:buClr>
                <a:schemeClr val="tx1">
                  <a:lumMod val="75000"/>
                  <a:lumOff val="25000"/>
                </a:schemeClr>
              </a:buClr>
              <a:buFont typeface="+mj-lt"/>
              <a:buAutoNum type="arabicPeriod"/>
            </a:pPr>
            <a:r>
              <a:rPr lang="en-US" dirty="0"/>
              <a:t>Debug the code using Codeium</a:t>
            </a:r>
          </a:p>
          <a:p>
            <a:pPr marL="457200" indent="-457200" algn="l">
              <a:buFont typeface="+mj-lt"/>
              <a:buAutoNum type="arabicPeriod"/>
            </a:pPr>
            <a:endParaRPr lang="en-US" dirty="0"/>
          </a:p>
          <a:p>
            <a:pPr algn="l"/>
            <a:endParaRPr lang="en-IN" dirty="0"/>
          </a:p>
        </p:txBody>
      </p:sp>
    </p:spTree>
    <p:custDataLst>
      <p:tags r:id="rId1"/>
    </p:custDataLst>
    <p:extLst>
      <p:ext uri="{BB962C8B-B14F-4D97-AF65-F5344CB8AC3E}">
        <p14:creationId xmlns:p14="http://schemas.microsoft.com/office/powerpoint/2010/main" val="469414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546;p12">
            <a:extLst>
              <a:ext uri="{FF2B5EF4-FFF2-40B4-BE49-F238E27FC236}">
                <a16:creationId xmlns:a16="http://schemas.microsoft.com/office/drawing/2014/main" id="{8082FB29-73D1-2093-CFAE-46E68BB4732E}"/>
              </a:ext>
            </a:extLst>
          </p:cNvPr>
          <p:cNvSpPr txBox="1">
            <a:spLocks/>
          </p:cNvSpPr>
          <p:nvPr/>
        </p:nvSpPr>
        <p:spPr>
          <a:xfrm>
            <a:off x="1626705" y="2089830"/>
            <a:ext cx="11252713" cy="54864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Bef>
                <a:spcPts val="1000"/>
              </a:spcBef>
              <a:buSzPts val="2800"/>
            </a:pPr>
            <a:r>
              <a:rPr lang="en-US" sz="2200" dirty="0">
                <a:solidFill>
                  <a:srgbClr val="404040"/>
                </a:solidFill>
                <a:latin typeface="Open Sans" pitchFamily="2" charset="0"/>
                <a:ea typeface="Calibri" panose="020F0502020204030204" pitchFamily="34" charset="0"/>
                <a:cs typeface="Calibri" panose="020F0502020204030204" pitchFamily="34" charset="0"/>
              </a:rPr>
              <a:t>JavaScript is light-weight, cross-platform, and object-oriented programming language used to create client-side dynamic pages.</a:t>
            </a:r>
          </a:p>
        </p:txBody>
      </p:sp>
      <p:sp>
        <p:nvSpPr>
          <p:cNvPr id="17" name="Google Shape;2547;p12">
            <a:extLst>
              <a:ext uri="{FF2B5EF4-FFF2-40B4-BE49-F238E27FC236}">
                <a16:creationId xmlns:a16="http://schemas.microsoft.com/office/drawing/2014/main" id="{0F9EDFA6-1F54-46F9-ED78-7C89E75B25C8}"/>
              </a:ext>
            </a:extLst>
          </p:cNvPr>
          <p:cNvSpPr txBox="1">
            <a:spLocks/>
          </p:cNvSpPr>
          <p:nvPr/>
        </p:nvSpPr>
        <p:spPr>
          <a:xfrm>
            <a:off x="1626326" y="3408466"/>
            <a:ext cx="9755035" cy="54864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Bef>
                <a:spcPts val="1000"/>
              </a:spcBef>
              <a:buSzPts val="2800"/>
            </a:pPr>
            <a:r>
              <a:rPr lang="en-US" sz="2200" dirty="0">
                <a:solidFill>
                  <a:srgbClr val="404040"/>
                </a:solidFill>
                <a:latin typeface="Open Sans" pitchFamily="2" charset="0"/>
              </a:rPr>
              <a:t>There are two types of data types in JavaScript: primitive data type and non-primitive (object) data type.</a:t>
            </a:r>
          </a:p>
        </p:txBody>
      </p:sp>
      <p:sp>
        <p:nvSpPr>
          <p:cNvPr id="18" name="Google Shape;2548;p12">
            <a:extLst>
              <a:ext uri="{FF2B5EF4-FFF2-40B4-BE49-F238E27FC236}">
                <a16:creationId xmlns:a16="http://schemas.microsoft.com/office/drawing/2014/main" id="{21AA94A5-368D-7CA0-1759-830A7F360ED7}"/>
              </a:ext>
            </a:extLst>
          </p:cNvPr>
          <p:cNvSpPr txBox="1">
            <a:spLocks/>
          </p:cNvSpPr>
          <p:nvPr/>
        </p:nvSpPr>
        <p:spPr>
          <a:xfrm>
            <a:off x="1607251" y="4928910"/>
            <a:ext cx="8229600" cy="54864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lnSpc>
                <a:spcPct val="115000"/>
              </a:lnSpc>
              <a:spcBef>
                <a:spcPts val="1000"/>
              </a:spcBef>
              <a:buSzPts val="2800"/>
            </a:pPr>
            <a:r>
              <a:rPr lang="en-US" sz="2200" dirty="0">
                <a:solidFill>
                  <a:srgbClr val="404040"/>
                </a:solidFill>
                <a:latin typeface="Open Sans" pitchFamily="2" charset="0"/>
                <a:ea typeface="Open Sans"/>
                <a:cs typeface="Open Sans"/>
                <a:sym typeface="Open Sans"/>
              </a:rPr>
              <a:t>A control statement allows structured control of the sequence of application statements, such as loops and conditional tests.</a:t>
            </a:r>
          </a:p>
        </p:txBody>
      </p:sp>
      <p:sp>
        <p:nvSpPr>
          <p:cNvPr id="19" name="Google Shape;2549;p12">
            <a:extLst>
              <a:ext uri="{FF2B5EF4-FFF2-40B4-BE49-F238E27FC236}">
                <a16:creationId xmlns:a16="http://schemas.microsoft.com/office/drawing/2014/main" id="{B42E2F4A-533E-212D-F556-00D0E98042ED}"/>
              </a:ext>
            </a:extLst>
          </p:cNvPr>
          <p:cNvSpPr txBox="1">
            <a:spLocks/>
          </p:cNvSpPr>
          <p:nvPr/>
        </p:nvSpPr>
        <p:spPr>
          <a:xfrm>
            <a:off x="1646161" y="6308561"/>
            <a:ext cx="8229600" cy="54864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n-US" sz="2200" dirty="0">
                <a:solidFill>
                  <a:srgbClr val="404040"/>
                </a:solidFill>
                <a:latin typeface="Open Sans" pitchFamily="2" charset="0"/>
              </a:rPr>
              <a:t>An array is a fundamental data structure in JavaScript used to store a collection of items in a specific order.</a:t>
            </a:r>
          </a:p>
        </p:txBody>
      </p:sp>
      <p:pic>
        <p:nvPicPr>
          <p:cNvPr id="5" name="Picture 4" descr="A blue and white circle with a white circle&#10;&#10;Description automatically generated with low confidence">
            <a:extLst>
              <a:ext uri="{FF2B5EF4-FFF2-40B4-BE49-F238E27FC236}">
                <a16:creationId xmlns:a16="http://schemas.microsoft.com/office/drawing/2014/main" id="{8C32C02C-87A5-F89E-21BF-438C02970F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636" y="2088614"/>
            <a:ext cx="396244" cy="387931"/>
          </a:xfrm>
          <a:prstGeom prst="rect">
            <a:avLst/>
          </a:prstGeom>
        </p:spPr>
      </p:pic>
      <p:pic>
        <p:nvPicPr>
          <p:cNvPr id="6" name="Picture 5" descr="A blue and white circle with a white circle&#10;&#10;Description automatically generated with low confidence">
            <a:extLst>
              <a:ext uri="{FF2B5EF4-FFF2-40B4-BE49-F238E27FC236}">
                <a16:creationId xmlns:a16="http://schemas.microsoft.com/office/drawing/2014/main" id="{EDA496F4-55DC-41E5-CC7C-85DE18D54A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330" y="3409909"/>
            <a:ext cx="396244" cy="387931"/>
          </a:xfrm>
          <a:prstGeom prst="rect">
            <a:avLst/>
          </a:prstGeom>
        </p:spPr>
      </p:pic>
      <p:pic>
        <p:nvPicPr>
          <p:cNvPr id="7" name="Picture 6" descr="A blue and white circle with a white circle&#10;&#10;Description automatically generated with low confidence">
            <a:extLst>
              <a:ext uri="{FF2B5EF4-FFF2-40B4-BE49-F238E27FC236}">
                <a16:creationId xmlns:a16="http://schemas.microsoft.com/office/drawing/2014/main" id="{A35F6AC8-C310-C8BC-150E-BD2F421C42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330" y="4711749"/>
            <a:ext cx="396244" cy="387931"/>
          </a:xfrm>
          <a:prstGeom prst="rect">
            <a:avLst/>
          </a:prstGeom>
        </p:spPr>
      </p:pic>
      <p:pic>
        <p:nvPicPr>
          <p:cNvPr id="8" name="Picture 7" descr="A blue and white circle with a white circle&#10;&#10;Description automatically generated with low confidence">
            <a:extLst>
              <a:ext uri="{FF2B5EF4-FFF2-40B4-BE49-F238E27FC236}">
                <a16:creationId xmlns:a16="http://schemas.microsoft.com/office/drawing/2014/main" id="{B2CB031D-B4DF-B874-C1BE-A8E42646E5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330" y="6308561"/>
            <a:ext cx="396244" cy="387931"/>
          </a:xfrm>
          <a:prstGeom prst="rect">
            <a:avLst/>
          </a:prstGeom>
        </p:spPr>
      </p:pic>
    </p:spTree>
    <p:extLst>
      <p:ext uri="{BB962C8B-B14F-4D97-AF65-F5344CB8AC3E}">
        <p14:creationId xmlns:p14="http://schemas.microsoft.com/office/powerpoint/2010/main" val="39517846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546;p12">
            <a:extLst>
              <a:ext uri="{FF2B5EF4-FFF2-40B4-BE49-F238E27FC236}">
                <a16:creationId xmlns:a16="http://schemas.microsoft.com/office/drawing/2014/main" id="{8082FB29-73D1-2093-CFAE-46E68BB4732E}"/>
              </a:ext>
            </a:extLst>
          </p:cNvPr>
          <p:cNvSpPr txBox="1">
            <a:spLocks/>
          </p:cNvSpPr>
          <p:nvPr/>
        </p:nvSpPr>
        <p:spPr>
          <a:xfrm>
            <a:off x="1626705" y="2089830"/>
            <a:ext cx="11252713" cy="54864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Bef>
                <a:spcPts val="1000"/>
              </a:spcBef>
              <a:buSzPts val="2800"/>
            </a:pPr>
            <a:r>
              <a:rPr lang="en-US" sz="2200" dirty="0">
                <a:solidFill>
                  <a:srgbClr val="404040"/>
                </a:solidFill>
                <a:latin typeface="Open Sans" pitchFamily="2" charset="0"/>
                <a:ea typeface="Calibri" panose="020F0502020204030204" pitchFamily="34" charset="0"/>
                <a:cs typeface="Calibri" panose="020F0502020204030204" pitchFamily="34" charset="0"/>
              </a:rPr>
              <a:t>String formatting involves manipulating and arranging text in a way that enhances readability and presentation in programming languages like JavaScript.</a:t>
            </a:r>
          </a:p>
        </p:txBody>
      </p:sp>
      <p:sp>
        <p:nvSpPr>
          <p:cNvPr id="17" name="Google Shape;2547;p12">
            <a:extLst>
              <a:ext uri="{FF2B5EF4-FFF2-40B4-BE49-F238E27FC236}">
                <a16:creationId xmlns:a16="http://schemas.microsoft.com/office/drawing/2014/main" id="{0F9EDFA6-1F54-46F9-ED78-7C89E75B25C8}"/>
              </a:ext>
            </a:extLst>
          </p:cNvPr>
          <p:cNvSpPr txBox="1">
            <a:spLocks/>
          </p:cNvSpPr>
          <p:nvPr/>
        </p:nvSpPr>
        <p:spPr>
          <a:xfrm>
            <a:off x="1626326" y="3408466"/>
            <a:ext cx="9755035" cy="54864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Bef>
                <a:spcPts val="1000"/>
              </a:spcBef>
              <a:buSzPts val="2800"/>
            </a:pPr>
            <a:r>
              <a:rPr lang="en-US" sz="2200" dirty="0">
                <a:solidFill>
                  <a:srgbClr val="404040"/>
                </a:solidFill>
                <a:latin typeface="Open Sans" pitchFamily="2" charset="0"/>
              </a:rPr>
              <a:t>An expression that transfers control and arguments to a function is called a function call.</a:t>
            </a:r>
          </a:p>
        </p:txBody>
      </p:sp>
      <p:sp>
        <p:nvSpPr>
          <p:cNvPr id="18" name="Google Shape;2548;p12">
            <a:extLst>
              <a:ext uri="{FF2B5EF4-FFF2-40B4-BE49-F238E27FC236}">
                <a16:creationId xmlns:a16="http://schemas.microsoft.com/office/drawing/2014/main" id="{21AA94A5-368D-7CA0-1759-830A7F360ED7}"/>
              </a:ext>
            </a:extLst>
          </p:cNvPr>
          <p:cNvSpPr txBox="1">
            <a:spLocks/>
          </p:cNvSpPr>
          <p:nvPr/>
        </p:nvSpPr>
        <p:spPr>
          <a:xfrm>
            <a:off x="1607251" y="4928910"/>
            <a:ext cx="8229600" cy="54864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lnSpc>
                <a:spcPct val="115000"/>
              </a:lnSpc>
              <a:spcBef>
                <a:spcPts val="1000"/>
              </a:spcBef>
              <a:buSzPts val="2800"/>
            </a:pPr>
            <a:r>
              <a:rPr lang="en-US" sz="2200" dirty="0">
                <a:solidFill>
                  <a:srgbClr val="404040"/>
                </a:solidFill>
                <a:latin typeface="Open Sans" pitchFamily="2" charset="0"/>
                <a:ea typeface="Open Sans"/>
                <a:cs typeface="Open Sans"/>
                <a:sym typeface="Open Sans"/>
              </a:rPr>
              <a:t>AI coding assistant tools assist developers by generating code snippets, suggesting code completions, detecting and fixing bugs, and providing relevant documentation.</a:t>
            </a:r>
          </a:p>
        </p:txBody>
      </p:sp>
      <p:sp>
        <p:nvSpPr>
          <p:cNvPr id="19" name="Google Shape;2549;p12">
            <a:extLst>
              <a:ext uri="{FF2B5EF4-FFF2-40B4-BE49-F238E27FC236}">
                <a16:creationId xmlns:a16="http://schemas.microsoft.com/office/drawing/2014/main" id="{B42E2F4A-533E-212D-F556-00D0E98042ED}"/>
              </a:ext>
            </a:extLst>
          </p:cNvPr>
          <p:cNvSpPr txBox="1">
            <a:spLocks/>
          </p:cNvSpPr>
          <p:nvPr/>
        </p:nvSpPr>
        <p:spPr>
          <a:xfrm>
            <a:off x="1646161" y="6308561"/>
            <a:ext cx="8229600" cy="54864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n-US" sz="2200" dirty="0">
                <a:solidFill>
                  <a:srgbClr val="404040"/>
                </a:solidFill>
                <a:latin typeface="Open Sans" pitchFamily="2" charset="0"/>
              </a:rPr>
              <a:t>AI coding assistant tools are innovative software solutions designed to enhance programming efficiency and accuracy. </a:t>
            </a:r>
          </a:p>
        </p:txBody>
      </p:sp>
      <p:pic>
        <p:nvPicPr>
          <p:cNvPr id="5" name="Picture 4" descr="A blue and white circle with a white circle&#10;&#10;Description automatically generated with low confidence">
            <a:extLst>
              <a:ext uri="{FF2B5EF4-FFF2-40B4-BE49-F238E27FC236}">
                <a16:creationId xmlns:a16="http://schemas.microsoft.com/office/drawing/2014/main" id="{8C32C02C-87A5-F89E-21BF-438C02970F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636" y="2088614"/>
            <a:ext cx="396244" cy="387931"/>
          </a:xfrm>
          <a:prstGeom prst="rect">
            <a:avLst/>
          </a:prstGeom>
        </p:spPr>
      </p:pic>
      <p:pic>
        <p:nvPicPr>
          <p:cNvPr id="6" name="Picture 5" descr="A blue and white circle with a white circle&#10;&#10;Description automatically generated with low confidence">
            <a:extLst>
              <a:ext uri="{FF2B5EF4-FFF2-40B4-BE49-F238E27FC236}">
                <a16:creationId xmlns:a16="http://schemas.microsoft.com/office/drawing/2014/main" id="{EDA496F4-55DC-41E5-CC7C-85DE18D54A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330" y="3409909"/>
            <a:ext cx="396244" cy="387931"/>
          </a:xfrm>
          <a:prstGeom prst="rect">
            <a:avLst/>
          </a:prstGeom>
        </p:spPr>
      </p:pic>
      <p:pic>
        <p:nvPicPr>
          <p:cNvPr id="7" name="Picture 6" descr="A blue and white circle with a white circle&#10;&#10;Description automatically generated with low confidence">
            <a:extLst>
              <a:ext uri="{FF2B5EF4-FFF2-40B4-BE49-F238E27FC236}">
                <a16:creationId xmlns:a16="http://schemas.microsoft.com/office/drawing/2014/main" id="{A35F6AC8-C310-C8BC-150E-BD2F421C42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330" y="4711749"/>
            <a:ext cx="396244" cy="387931"/>
          </a:xfrm>
          <a:prstGeom prst="rect">
            <a:avLst/>
          </a:prstGeom>
        </p:spPr>
      </p:pic>
      <p:pic>
        <p:nvPicPr>
          <p:cNvPr id="8" name="Picture 7" descr="A blue and white circle with a white circle&#10;&#10;Description automatically generated with low confidence">
            <a:extLst>
              <a:ext uri="{FF2B5EF4-FFF2-40B4-BE49-F238E27FC236}">
                <a16:creationId xmlns:a16="http://schemas.microsoft.com/office/drawing/2014/main" id="{B2CB031D-B4DF-B874-C1BE-A8E42646E5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330" y="6308561"/>
            <a:ext cx="396244" cy="387931"/>
          </a:xfrm>
          <a:prstGeom prst="rect">
            <a:avLst/>
          </a:prstGeom>
        </p:spPr>
      </p:pic>
      <p:sp>
        <p:nvSpPr>
          <p:cNvPr id="2" name="Google Shape;2546;p12">
            <a:extLst>
              <a:ext uri="{FF2B5EF4-FFF2-40B4-BE49-F238E27FC236}">
                <a16:creationId xmlns:a16="http://schemas.microsoft.com/office/drawing/2014/main" id="{2D6558FD-F68B-6C99-3CBE-D9D116BFBDE0}"/>
              </a:ext>
            </a:extLst>
          </p:cNvPr>
          <p:cNvSpPr txBox="1">
            <a:spLocks/>
          </p:cNvSpPr>
          <p:nvPr/>
        </p:nvSpPr>
        <p:spPr>
          <a:xfrm>
            <a:off x="1626705" y="7381103"/>
            <a:ext cx="11252713" cy="54864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Bef>
                <a:spcPts val="1000"/>
              </a:spcBef>
              <a:buSzPts val="2800"/>
            </a:pPr>
            <a:r>
              <a:rPr lang="en-US" sz="2200" dirty="0">
                <a:solidFill>
                  <a:srgbClr val="404040"/>
                </a:solidFill>
                <a:latin typeface="Open Sans" pitchFamily="2" charset="0"/>
                <a:ea typeface="Calibri" panose="020F0502020204030204" pitchFamily="34" charset="0"/>
                <a:cs typeface="Calibri" panose="020F0502020204030204" pitchFamily="34" charset="0"/>
              </a:rPr>
              <a:t>Codeium is an advanced AI-powered open-source code acceleration tool designed to assist developers in coding and software development tasks. </a:t>
            </a:r>
          </a:p>
        </p:txBody>
      </p:sp>
      <p:pic>
        <p:nvPicPr>
          <p:cNvPr id="3" name="Picture 2" descr="A blue and white circle with a white circle&#10;&#10;Description automatically generated with low confidence">
            <a:extLst>
              <a:ext uri="{FF2B5EF4-FFF2-40B4-BE49-F238E27FC236}">
                <a16:creationId xmlns:a16="http://schemas.microsoft.com/office/drawing/2014/main" id="{55103E2B-014F-06CC-6AD3-2F27E505F8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636" y="7379887"/>
            <a:ext cx="396244" cy="387931"/>
          </a:xfrm>
          <a:prstGeom prst="rect">
            <a:avLst/>
          </a:prstGeom>
        </p:spPr>
      </p:pic>
    </p:spTree>
    <p:extLst>
      <p:ext uri="{BB962C8B-B14F-4D97-AF65-F5344CB8AC3E}">
        <p14:creationId xmlns:p14="http://schemas.microsoft.com/office/powerpoint/2010/main" val="4777230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7107621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pPr marL="0" lvl="0" indent="0" algn="l" rtl="0">
              <a:lnSpc>
                <a:spcPct val="90000"/>
              </a:lnSpc>
              <a:spcBef>
                <a:spcPts val="1000"/>
              </a:spcBef>
              <a:spcAft>
                <a:spcPts val="0"/>
              </a:spcAft>
              <a:buSzPts val="2800"/>
              <a:buFont typeface="Arial"/>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&lt;</a:t>
            </a:r>
            <a:r>
              <a:rPr lang="en-US" dirty="0" err="1">
                <a:solidFill>
                  <a:srgbClr val="3F3F3F"/>
                </a:solidFill>
                <a:latin typeface="Open Sans" panose="020B0606030504020204" pitchFamily="34" charset="0"/>
                <a:ea typeface="Open Sans" panose="020B0606030504020204" pitchFamily="34" charset="0"/>
                <a:cs typeface="Open Sans" panose="020B0606030504020204" pitchFamily="34" charset="0"/>
              </a:rPr>
              <a:t>Tscript</a:t>
            </a: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&gt;</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&lt;Jscript&gt;</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&lt;script&gt;</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&lt;JavaScript&gt;</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pPr marL="0" lvl="0" indent="0" algn="l" rtl="0">
              <a:lnSpc>
                <a:spcPct val="90000"/>
              </a:lnSpc>
              <a:spcBef>
                <a:spcPts val="1000"/>
              </a:spcBef>
              <a:spcAft>
                <a:spcPts val="0"/>
              </a:spcAft>
              <a:buSzPts val="2800"/>
              <a:buFont typeface="Arial"/>
              <a:buNone/>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rPr>
              <a:t>Which element is used to add JavaScript to a web page?</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1</a:t>
            </a:r>
          </a:p>
        </p:txBody>
      </p:sp>
    </p:spTree>
    <p:extLst>
      <p:ext uri="{BB962C8B-B14F-4D97-AF65-F5344CB8AC3E}">
        <p14:creationId xmlns:p14="http://schemas.microsoft.com/office/powerpoint/2010/main" val="2740808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524" name="Google Shape;524;p4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Variables</a:t>
            </a:r>
            <a:endParaRPr/>
          </a:p>
        </p:txBody>
      </p:sp>
      <p:sp>
        <p:nvSpPr>
          <p:cNvPr id="525" name="Google Shape;525;p40"/>
          <p:cNvSpPr/>
          <p:nvPr/>
        </p:nvSpPr>
        <p:spPr>
          <a:xfrm>
            <a:off x="4769006" y="3545500"/>
            <a:ext cx="6717988" cy="589851"/>
          </a:xfrm>
          <a:custGeom>
            <a:avLst/>
            <a:gdLst/>
            <a:ahLst/>
            <a:cxnLst/>
            <a:rect l="l" t="t" r="r" b="b"/>
            <a:pathLst>
              <a:path w="3654027" h="683133" extrusionOk="0">
                <a:moveTo>
                  <a:pt x="0" y="0"/>
                </a:moveTo>
                <a:lnTo>
                  <a:pt x="3654027" y="0"/>
                </a:lnTo>
                <a:lnTo>
                  <a:pt x="3654027" y="683133"/>
                </a:lnTo>
                <a:lnTo>
                  <a:pt x="0" y="683133"/>
                </a:lnTo>
                <a:lnTo>
                  <a:pt x="0" y="0"/>
                </a:lnTo>
                <a:close/>
              </a:path>
            </a:pathLst>
          </a:custGeom>
          <a:noFill/>
          <a:ln>
            <a:noFill/>
          </a:ln>
        </p:spPr>
        <p:txBody>
          <a:bodyPr spcFirstLastPara="1" wrap="square" lIns="0" tIns="26650" rIns="0" bIns="266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a:ea typeface="Open Sans"/>
                <a:cs typeface="Open Sans"/>
                <a:sym typeface="Open Sans"/>
              </a:rPr>
              <a:t>There are two types of variables in JavaScript:</a:t>
            </a:r>
            <a:endParaRPr sz="2200" b="0" i="0" u="none" strike="noStrike" cap="none">
              <a:solidFill>
                <a:srgbClr val="3F3F3F"/>
              </a:solidFill>
              <a:latin typeface="Arial"/>
              <a:ea typeface="Arial"/>
              <a:cs typeface="Arial"/>
              <a:sym typeface="Arial"/>
            </a:endParaRPr>
          </a:p>
        </p:txBody>
      </p:sp>
      <p:sp>
        <p:nvSpPr>
          <p:cNvPr id="526" name="Google Shape;526;p40"/>
          <p:cNvSpPr/>
          <p:nvPr/>
        </p:nvSpPr>
        <p:spPr>
          <a:xfrm>
            <a:off x="8580387" y="5328411"/>
            <a:ext cx="3441700" cy="875776"/>
          </a:xfrm>
          <a:prstGeom prst="roundRect">
            <a:avLst>
              <a:gd name="adj" fmla="val 16667"/>
            </a:avLst>
          </a:prstGeom>
          <a:solidFill>
            <a:srgbClr val="162E5D"/>
          </a:solidFill>
          <a:ln>
            <a:noFill/>
          </a:ln>
          <a:effectLst>
            <a:outerShdw blurRad="50800" dist="38615" dir="2700012"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Global variable</a:t>
            </a:r>
            <a:endParaRPr sz="2200" b="1" i="0" u="none" strike="noStrike" cap="none">
              <a:solidFill>
                <a:schemeClr val="lt1"/>
              </a:solidFill>
              <a:latin typeface="Open Sans"/>
              <a:ea typeface="Open Sans"/>
              <a:cs typeface="Open Sans"/>
              <a:sym typeface="Open Sans"/>
            </a:endParaRPr>
          </a:p>
        </p:txBody>
      </p:sp>
      <p:sp>
        <p:nvSpPr>
          <p:cNvPr id="527" name="Google Shape;527;p40"/>
          <p:cNvSpPr/>
          <p:nvPr/>
        </p:nvSpPr>
        <p:spPr>
          <a:xfrm>
            <a:off x="4075927" y="5290589"/>
            <a:ext cx="3441700" cy="875776"/>
          </a:xfrm>
          <a:prstGeom prst="roundRect">
            <a:avLst>
              <a:gd name="adj" fmla="val 16667"/>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Local variable</a:t>
            </a:r>
            <a:endParaRPr sz="2200" b="1" i="0" u="none" strike="noStrike" cap="none">
              <a:solidFill>
                <a:schemeClr val="lt1"/>
              </a:solidFill>
              <a:latin typeface="Open Sans"/>
              <a:ea typeface="Open Sans"/>
              <a:cs typeface="Open Sans"/>
              <a:sym typeface="Open Sans"/>
            </a:endParaRPr>
          </a:p>
        </p:txBody>
      </p:sp>
      <p:sp>
        <p:nvSpPr>
          <p:cNvPr id="529" name="Google Shape;529;p40"/>
          <p:cNvSpPr/>
          <p:nvPr/>
        </p:nvSpPr>
        <p:spPr>
          <a:xfrm>
            <a:off x="3711853" y="5290589"/>
            <a:ext cx="728147" cy="875776"/>
          </a:xfrm>
          <a:prstGeom prst="flowChartConnector">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1</a:t>
            </a:r>
            <a:endParaRPr sz="2200" b="1" i="0" u="none" strike="noStrike" cap="none">
              <a:solidFill>
                <a:srgbClr val="3F3F3F"/>
              </a:solidFill>
              <a:latin typeface="Open Sans"/>
              <a:ea typeface="Open Sans"/>
              <a:cs typeface="Open Sans"/>
              <a:sym typeface="Open Sans"/>
            </a:endParaRPr>
          </a:p>
        </p:txBody>
      </p:sp>
      <p:sp>
        <p:nvSpPr>
          <p:cNvPr id="530" name="Google Shape;530;p40"/>
          <p:cNvSpPr/>
          <p:nvPr/>
        </p:nvSpPr>
        <p:spPr>
          <a:xfrm>
            <a:off x="8216313" y="5328411"/>
            <a:ext cx="728147" cy="875776"/>
          </a:xfrm>
          <a:prstGeom prst="flowChartConnector">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2</a:t>
            </a:r>
            <a:endParaRPr sz="2200" b="1"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099BBE5F-48AD-FFBE-0E21-F088C4CFEA72}"/>
              </a:ext>
            </a:extLst>
          </p:cNvPr>
          <p:cNvSpPr/>
          <p:nvPr/>
        </p:nvSpPr>
        <p:spPr>
          <a:xfrm>
            <a:off x="7099301" y="816324"/>
            <a:ext cx="2061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F0A6295C-AC8E-1E2A-5FFE-520025D1FA48}"/>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Variables are the names users give to the memory locations in a computer program where values are stored.</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dirty="0"/>
              <a:t>C</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pPr marL="0" lvl="0" indent="0" algn="l" rtl="0">
              <a:lnSpc>
                <a:spcPct val="90000"/>
              </a:lnSpc>
              <a:spcBef>
                <a:spcPts val="1000"/>
              </a:spcBef>
              <a:spcAft>
                <a:spcPts val="0"/>
              </a:spcAft>
              <a:buSzPts val="2800"/>
              <a:buFont typeface="Arial"/>
              <a:buNone/>
            </a:pPr>
            <a:r>
              <a:rPr lang="en-US" dirty="0">
                <a:latin typeface="Open Sans" panose="020B0606030504020204" pitchFamily="34" charset="0"/>
                <a:ea typeface="Open Sans" panose="020B0606030504020204" pitchFamily="34" charset="0"/>
                <a:cs typeface="Open Sans" panose="020B0606030504020204" pitchFamily="34" charset="0"/>
              </a:rPr>
              <a:t>&lt;script&gt; element is used to add JavaScript code to web pages.</a:t>
            </a: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&lt;JavaScript&gt;</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&lt;script&gt;</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&lt;Jscript&gt;</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pPr marL="0" lvl="0" indent="0" algn="l" rtl="0">
              <a:lnSpc>
                <a:spcPct val="90000"/>
              </a:lnSpc>
              <a:spcBef>
                <a:spcPts val="1000"/>
              </a:spcBef>
              <a:spcAft>
                <a:spcPts val="0"/>
              </a:spcAft>
              <a:buSzPts val="2800"/>
              <a:buFont typeface="Arial"/>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&lt;</a:t>
            </a:r>
            <a:r>
              <a:rPr lang="en-US" dirty="0" err="1">
                <a:solidFill>
                  <a:srgbClr val="3F3F3F"/>
                </a:solidFill>
                <a:latin typeface="Open Sans" panose="020B0606030504020204" pitchFamily="34" charset="0"/>
                <a:ea typeface="Open Sans" panose="020B0606030504020204" pitchFamily="34" charset="0"/>
                <a:cs typeface="Open Sans" panose="020B0606030504020204" pitchFamily="34" charset="0"/>
              </a:rPr>
              <a:t>Tscript</a:t>
            </a: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&gt;</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pPr marL="0" lvl="0" indent="0" algn="l" rtl="0">
              <a:lnSpc>
                <a:spcPct val="90000"/>
              </a:lnSpc>
              <a:spcBef>
                <a:spcPts val="1000"/>
              </a:spcBef>
              <a:spcAft>
                <a:spcPts val="0"/>
              </a:spcAft>
              <a:buSzPts val="2800"/>
              <a:buFont typeface="Arial"/>
              <a:buNone/>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rPr>
              <a:t>Which element is used to add JavaScript to a web page?</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1</a:t>
            </a:r>
          </a:p>
        </p:txBody>
      </p:sp>
    </p:spTree>
    <p:extLst>
      <p:ext uri="{BB962C8B-B14F-4D97-AF65-F5344CB8AC3E}">
        <p14:creationId xmlns:p14="http://schemas.microsoft.com/office/powerpoint/2010/main" val="429170922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pPr marL="0" lvl="0" indent="0" algn="l" rtl="0">
              <a:lnSpc>
                <a:spcPct val="90000"/>
              </a:lnSpc>
              <a:spcBef>
                <a:spcPts val="1000"/>
              </a:spcBef>
              <a:spcAft>
                <a:spcPts val="0"/>
              </a:spcAft>
              <a:buSzPts val="2800"/>
              <a:buFont typeface="Arial"/>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Asynchronous and multi-threaded</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Synchronous and multi-threaded</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Synchronous and single-threaded</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Asynchronous and single-threaded</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pPr marL="0" lvl="0" indent="0" algn="l" rtl="0">
              <a:lnSpc>
                <a:spcPct val="90000"/>
              </a:lnSpc>
              <a:spcBef>
                <a:spcPts val="1000"/>
              </a:spcBef>
              <a:spcAft>
                <a:spcPts val="0"/>
              </a:spcAft>
              <a:buSzPts val="2800"/>
              <a:buFont typeface="Arial"/>
              <a:buNone/>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rPr>
              <a:t>What is a characteristic of JavaScript's execution model?</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IN" dirty="0"/>
              <a:t>2</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267053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dirty="0"/>
              <a:t>C</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pPr marL="0" lvl="0" indent="0" algn="l" rtl="0">
              <a:lnSpc>
                <a:spcPct val="90000"/>
              </a:lnSpc>
              <a:spcBef>
                <a:spcPts val="1000"/>
              </a:spcBef>
              <a:spcAft>
                <a:spcPts val="0"/>
              </a:spcAft>
              <a:buSzPts val="2800"/>
              <a:buFont typeface="Arial"/>
              <a:buNone/>
            </a:pPr>
            <a:r>
              <a:rPr lang="en-US">
                <a:latin typeface="Open Sans" panose="020B0606030504020204" pitchFamily="34" charset="0"/>
                <a:ea typeface="Open Sans" panose="020B0606030504020204" pitchFamily="34" charset="0"/>
                <a:cs typeface="Open Sans" panose="020B0606030504020204" pitchFamily="34" charset="0"/>
              </a:rPr>
              <a:t>JavaScript </a:t>
            </a:r>
            <a:r>
              <a:rPr lang="en-US" dirty="0">
                <a:latin typeface="Open Sans" panose="020B0606030504020204" pitchFamily="34" charset="0"/>
                <a:ea typeface="Open Sans" panose="020B0606030504020204" pitchFamily="34" charset="0"/>
                <a:cs typeface="Open Sans" panose="020B0606030504020204" pitchFamily="34" charset="0"/>
              </a:rPr>
              <a:t>follows a synchronous, single-threaded execution model, processing one operation at a time, but employs asynchronous features for efficient handling of non-blocking tasks.</a:t>
            </a: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Asynchronous and single-threaded</a:t>
            </a: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Synchronous and single-threaded</a:t>
            </a: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pPr marL="0" lvl="0" indent="0" algn="l" rtl="0">
              <a:lnSpc>
                <a:spcPct val="90000"/>
              </a:lnSpc>
              <a:spcBef>
                <a:spcPts val="1000"/>
              </a:spcBef>
              <a:spcAft>
                <a:spcPts val="0"/>
              </a:spcAft>
              <a:buSzPts val="2800"/>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Synchronous and multi-threaded</a:t>
            </a:r>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pPr marL="0" lvl="0" indent="0" algn="l" rtl="0">
              <a:lnSpc>
                <a:spcPct val="90000"/>
              </a:lnSpc>
              <a:spcBef>
                <a:spcPts val="1000"/>
              </a:spcBef>
              <a:spcAft>
                <a:spcPts val="0"/>
              </a:spcAft>
              <a:buSzPts val="2800"/>
              <a:buFont typeface="Arial"/>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Asynchronous and multi-threaded</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pPr marL="0" lvl="0" indent="0" algn="l" rtl="0">
              <a:lnSpc>
                <a:spcPct val="90000"/>
              </a:lnSpc>
              <a:spcBef>
                <a:spcPts val="1000"/>
              </a:spcBef>
              <a:spcAft>
                <a:spcPts val="0"/>
              </a:spcAft>
              <a:buSzPts val="2800"/>
              <a:buFont typeface="Arial"/>
              <a:buNone/>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rPr>
              <a:t>What is a characteristic of JavaScript's execution model?</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IN" dirty="0"/>
              <a:t>2</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85751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pPr marL="0" lvl="0" indent="0" algn="l" rtl="0">
              <a:lnSpc>
                <a:spcPct val="90000"/>
              </a:lnSpc>
              <a:spcBef>
                <a:spcPts val="1000"/>
              </a:spcBef>
              <a:spcAft>
                <a:spcPts val="0"/>
              </a:spcAft>
              <a:buSzPts val="2800"/>
              <a:buFont typeface="Arial"/>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Java</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pPr marL="0" lvl="0" indent="0" algn="l" rtl="0">
              <a:lnSpc>
                <a:spcPct val="90000"/>
              </a:lnSpc>
              <a:spcBef>
                <a:spcPts val="1000"/>
              </a:spcBef>
              <a:spcAft>
                <a:spcPts val="0"/>
              </a:spcAft>
              <a:buSzPts val="2800"/>
              <a:buNone/>
            </a:pPr>
            <a:r>
              <a:rPr lang="en-US" dirty="0" err="1">
                <a:latin typeface="Open Sans" panose="020B0606030504020204" pitchFamily="34" charset="0"/>
                <a:ea typeface="Open Sans" panose="020B0606030504020204" pitchFamily="34" charset="0"/>
                <a:cs typeface="Open Sans" panose="020B0606030504020204" pitchFamily="34" charset="0"/>
              </a:rPr>
              <a:t>CoffeeScript</a:t>
            </a:r>
            <a:endPar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pPr marL="0" lvl="0" indent="0" algn="l" rtl="0">
              <a:lnSpc>
                <a:spcPct val="90000"/>
              </a:lnSpc>
              <a:spcBef>
                <a:spcPts val="1000"/>
              </a:spcBef>
              <a:spcAft>
                <a:spcPts val="0"/>
              </a:spcAft>
              <a:buSzPts val="2800"/>
              <a:buNone/>
            </a:pPr>
            <a:r>
              <a:rPr lang="en-US" dirty="0">
                <a:latin typeface="Open Sans" panose="020B0606030504020204" pitchFamily="34" charset="0"/>
                <a:ea typeface="Open Sans" panose="020B0606030504020204" pitchFamily="34" charset="0"/>
                <a:cs typeface="Open Sans" panose="020B0606030504020204" pitchFamily="34" charset="0"/>
              </a:rPr>
              <a:t>Dart</a:t>
            </a:r>
            <a:endPar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pPr marL="0" lvl="0" indent="0" algn="l" rtl="0">
              <a:lnSpc>
                <a:spcPct val="90000"/>
              </a:lnSpc>
              <a:spcBef>
                <a:spcPts val="1000"/>
              </a:spcBef>
              <a:spcAft>
                <a:spcPts val="0"/>
              </a:spcAft>
              <a:buSzPts val="2800"/>
              <a:buNone/>
            </a:pPr>
            <a:r>
              <a:rPr lang="en-US" dirty="0">
                <a:latin typeface="Open Sans" panose="020B0606030504020204" pitchFamily="34" charset="0"/>
                <a:ea typeface="Open Sans" panose="020B0606030504020204" pitchFamily="34" charset="0"/>
                <a:cs typeface="Open Sans" panose="020B0606030504020204" pitchFamily="34" charset="0"/>
              </a:rPr>
              <a:t>TypeScript</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pPr marL="0" lvl="0" indent="0" algn="l" rtl="0">
              <a:lnSpc>
                <a:spcPct val="90000"/>
              </a:lnSpc>
              <a:spcBef>
                <a:spcPts val="1000"/>
              </a:spcBef>
              <a:spcAft>
                <a:spcPts val="0"/>
              </a:spcAft>
              <a:buSzPts val="2800"/>
              <a:buFont typeface="Arial"/>
              <a:buNone/>
            </a:pPr>
            <a:r>
              <a:rPr lang="en-US" sz="2200" dirty="0">
                <a:latin typeface="Open Sans" panose="020B0606030504020204" pitchFamily="34" charset="0"/>
                <a:ea typeface="Open Sans" panose="020B0606030504020204" pitchFamily="34" charset="0"/>
                <a:cs typeface="Open Sans" panose="020B0606030504020204" pitchFamily="34" charset="0"/>
              </a:rPr>
              <a:t>Which of the following programming languages is not </a:t>
            </a:r>
            <a:r>
              <a:rPr lang="en-US" sz="2200" dirty="0" err="1">
                <a:latin typeface="Open Sans" panose="020B0606030504020204" pitchFamily="34" charset="0"/>
                <a:ea typeface="Open Sans" panose="020B0606030504020204" pitchFamily="34" charset="0"/>
                <a:cs typeface="Open Sans" panose="020B0606030504020204" pitchFamily="34" charset="0"/>
              </a:rPr>
              <a:t>transpiled</a:t>
            </a:r>
            <a:r>
              <a:rPr lang="en-US" sz="2200" dirty="0">
                <a:latin typeface="Open Sans" panose="020B0606030504020204" pitchFamily="34" charset="0"/>
                <a:ea typeface="Open Sans" panose="020B0606030504020204" pitchFamily="34" charset="0"/>
                <a:cs typeface="Open Sans" panose="020B0606030504020204" pitchFamily="34" charset="0"/>
              </a:rPr>
              <a:t> to JavaScript before execution?</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13871149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dirty="0"/>
              <a:t>A</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pPr marL="0" lvl="0" indent="0" algn="l" rtl="0">
              <a:lnSpc>
                <a:spcPct val="90000"/>
              </a:lnSpc>
              <a:spcBef>
                <a:spcPts val="1000"/>
              </a:spcBef>
              <a:spcAft>
                <a:spcPts val="0"/>
              </a:spcAft>
              <a:buSzPts val="2800"/>
              <a:buFont typeface="Arial"/>
              <a:buNone/>
            </a:pPr>
            <a:r>
              <a:rPr lang="en-US" dirty="0">
                <a:latin typeface="Open Sans" panose="020B0606030504020204" pitchFamily="34" charset="0"/>
                <a:ea typeface="Open Sans" panose="020B0606030504020204" pitchFamily="34" charset="0"/>
                <a:cs typeface="Open Sans" panose="020B0606030504020204" pitchFamily="34" charset="0"/>
              </a:rPr>
              <a:t>Java is entirely different than JavaScript. </a:t>
            </a: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pPr marL="0" lvl="0" indent="0" algn="l" rtl="0">
              <a:lnSpc>
                <a:spcPct val="90000"/>
              </a:lnSpc>
              <a:spcBef>
                <a:spcPts val="1000"/>
              </a:spcBef>
              <a:spcAft>
                <a:spcPts val="0"/>
              </a:spcAft>
              <a:buSzPts val="2800"/>
              <a:buNone/>
            </a:pPr>
            <a:r>
              <a:rPr lang="en-US" dirty="0">
                <a:latin typeface="Open Sans" panose="020B0606030504020204" pitchFamily="34" charset="0"/>
                <a:ea typeface="Open Sans" panose="020B0606030504020204" pitchFamily="34" charset="0"/>
                <a:cs typeface="Open Sans" panose="020B0606030504020204" pitchFamily="34" charset="0"/>
              </a:rPr>
              <a:t>TypeScript</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pPr marL="0" lvl="0" indent="0" algn="l" rtl="0">
              <a:lnSpc>
                <a:spcPct val="90000"/>
              </a:lnSpc>
              <a:spcBef>
                <a:spcPts val="1000"/>
              </a:spcBef>
              <a:spcAft>
                <a:spcPts val="0"/>
              </a:spcAft>
              <a:buSzPts val="2800"/>
              <a:buNone/>
            </a:pPr>
            <a:r>
              <a:rPr lang="en-US" dirty="0">
                <a:latin typeface="Open Sans" panose="020B0606030504020204" pitchFamily="34" charset="0"/>
                <a:ea typeface="Open Sans" panose="020B0606030504020204" pitchFamily="34" charset="0"/>
                <a:cs typeface="Open Sans" panose="020B0606030504020204" pitchFamily="34" charset="0"/>
              </a:rPr>
              <a:t>Dart</a:t>
            </a: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pPr marL="0" lvl="0" indent="0" algn="l" rtl="0">
              <a:lnSpc>
                <a:spcPct val="90000"/>
              </a:lnSpc>
              <a:spcBef>
                <a:spcPts val="1000"/>
              </a:spcBef>
              <a:spcAft>
                <a:spcPts val="0"/>
              </a:spcAft>
              <a:buSzPts val="2800"/>
              <a:buNone/>
            </a:pPr>
            <a:r>
              <a:rPr lang="en-US" dirty="0" err="1">
                <a:latin typeface="Open Sans" panose="020B0606030504020204" pitchFamily="34" charset="0"/>
                <a:ea typeface="Open Sans" panose="020B0606030504020204" pitchFamily="34" charset="0"/>
                <a:cs typeface="Open Sans" panose="020B0606030504020204" pitchFamily="34" charset="0"/>
              </a:rPr>
              <a:t>CoffeeScript</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pPr marL="0" lvl="0" indent="0" algn="l" rtl="0">
              <a:lnSpc>
                <a:spcPct val="90000"/>
              </a:lnSpc>
              <a:spcBef>
                <a:spcPts val="1000"/>
              </a:spcBef>
              <a:spcAft>
                <a:spcPts val="0"/>
              </a:spcAft>
              <a:buSzPts val="2800"/>
              <a:buFont typeface="Arial"/>
              <a:buNone/>
            </a:pPr>
            <a:r>
              <a:rPr lang="en-US" dirty="0">
                <a:solidFill>
                  <a:srgbClr val="3F3F3F"/>
                </a:solidFill>
                <a:latin typeface="Open Sans" panose="020B0606030504020204" pitchFamily="34" charset="0"/>
                <a:ea typeface="Open Sans" panose="020B0606030504020204" pitchFamily="34" charset="0"/>
                <a:cs typeface="Open Sans" panose="020B0606030504020204" pitchFamily="34" charset="0"/>
              </a:rPr>
              <a:t>Java</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pPr marL="0" lvl="0" indent="0" algn="l" rtl="0">
              <a:lnSpc>
                <a:spcPct val="90000"/>
              </a:lnSpc>
              <a:spcBef>
                <a:spcPts val="1000"/>
              </a:spcBef>
              <a:spcAft>
                <a:spcPts val="0"/>
              </a:spcAft>
              <a:buSzPts val="2800"/>
              <a:buFont typeface="Arial"/>
              <a:buNone/>
            </a:pPr>
            <a:r>
              <a:rPr lang="en-US" sz="2200" dirty="0">
                <a:latin typeface="Open Sans" panose="020B0606030504020204" pitchFamily="34" charset="0"/>
                <a:ea typeface="Open Sans" panose="020B0606030504020204" pitchFamily="34" charset="0"/>
                <a:cs typeface="Open Sans" panose="020B0606030504020204" pitchFamily="34" charset="0"/>
              </a:rPr>
              <a:t>Which of the following programming languages is not </a:t>
            </a:r>
            <a:r>
              <a:rPr lang="en-US" sz="2200" dirty="0" err="1">
                <a:latin typeface="Open Sans" panose="020B0606030504020204" pitchFamily="34" charset="0"/>
                <a:ea typeface="Open Sans" panose="020B0606030504020204" pitchFamily="34" charset="0"/>
                <a:cs typeface="Open Sans" panose="020B0606030504020204" pitchFamily="34" charset="0"/>
              </a:rPr>
              <a:t>transpiled</a:t>
            </a:r>
            <a:r>
              <a:rPr lang="en-US" sz="2200" dirty="0">
                <a:latin typeface="Open Sans" panose="020B0606030504020204" pitchFamily="34" charset="0"/>
                <a:ea typeface="Open Sans" panose="020B0606030504020204" pitchFamily="34" charset="0"/>
                <a:cs typeface="Open Sans" panose="020B0606030504020204" pitchFamily="34" charset="0"/>
              </a:rPr>
              <a:t> to JavaScript before execution?</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38937679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dirty="0"/>
              <a:t>Auto-completion of code</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t>Intelligent suggestions for code optimization</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t>Extensive library of coding tutorials and guides</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dirty="0"/>
              <a:t>Generation of high-quality unit tests automatically</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dirty="0"/>
              <a:t>Which of the following features is NOT specific to Codeium?</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dirty="0"/>
              <a:t>4</a:t>
            </a:r>
          </a:p>
        </p:txBody>
      </p:sp>
    </p:spTree>
    <p:custDataLst>
      <p:tags r:id="rId1"/>
    </p:custDataLst>
    <p:extLst>
      <p:ext uri="{BB962C8B-B14F-4D97-AF65-F5344CB8AC3E}">
        <p14:creationId xmlns:p14="http://schemas.microsoft.com/office/powerpoint/2010/main" val="225201192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a:t>C</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r>
              <a:rPr lang="en-US" dirty="0"/>
              <a:t>While Codeium offers features like autocomplete, intelligent suggestions, and automatic unit test generation, it does not specifically include an extensive library of coding tutorials and guides. </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dirty="0"/>
              <a:t>Which of the following features is NOT specific to Codeium?</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dirty="0"/>
              <a:t>4</a:t>
            </a:r>
          </a:p>
        </p:txBody>
      </p:sp>
      <p:sp>
        <p:nvSpPr>
          <p:cNvPr id="18" name="Text Placeholder 11">
            <a:extLst>
              <a:ext uri="{FF2B5EF4-FFF2-40B4-BE49-F238E27FC236}">
                <a16:creationId xmlns:a16="http://schemas.microsoft.com/office/drawing/2014/main" id="{F6014657-ACDD-DEDC-F329-320069F6B4CE}"/>
              </a:ext>
            </a:extLst>
          </p:cNvPr>
          <p:cNvSpPr txBox="1">
            <a:spLocks/>
          </p:cNvSpPr>
          <p:nvPr/>
        </p:nvSpPr>
        <p:spPr>
          <a:xfrm>
            <a:off x="2330450" y="2698180"/>
            <a:ext cx="11250613" cy="836613"/>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0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Auto-completion of code</a:t>
            </a:r>
          </a:p>
        </p:txBody>
      </p:sp>
      <p:sp>
        <p:nvSpPr>
          <p:cNvPr id="19" name="Text Placeholder 12">
            <a:extLst>
              <a:ext uri="{FF2B5EF4-FFF2-40B4-BE49-F238E27FC236}">
                <a16:creationId xmlns:a16="http://schemas.microsoft.com/office/drawing/2014/main" id="{64EEC70E-5608-FEF2-A09E-21E6C7BBA324}"/>
              </a:ext>
            </a:extLst>
          </p:cNvPr>
          <p:cNvSpPr txBox="1">
            <a:spLocks/>
          </p:cNvSpPr>
          <p:nvPr/>
        </p:nvSpPr>
        <p:spPr>
          <a:xfrm>
            <a:off x="2334566" y="3629064"/>
            <a:ext cx="11250613" cy="836613"/>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0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Intelligent suggestions for code optimization</a:t>
            </a:r>
          </a:p>
        </p:txBody>
      </p:sp>
      <p:sp>
        <p:nvSpPr>
          <p:cNvPr id="20" name="Text Placeholder 13">
            <a:extLst>
              <a:ext uri="{FF2B5EF4-FFF2-40B4-BE49-F238E27FC236}">
                <a16:creationId xmlns:a16="http://schemas.microsoft.com/office/drawing/2014/main" id="{C7EEED01-612D-609F-BB49-485EE4BB4833}"/>
              </a:ext>
            </a:extLst>
          </p:cNvPr>
          <p:cNvSpPr txBox="1">
            <a:spLocks/>
          </p:cNvSpPr>
          <p:nvPr/>
        </p:nvSpPr>
        <p:spPr>
          <a:xfrm>
            <a:off x="2334566" y="4568181"/>
            <a:ext cx="11250613" cy="836613"/>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0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Extensive library of coding tutorials and guides</a:t>
            </a:r>
          </a:p>
        </p:txBody>
      </p:sp>
      <p:sp>
        <p:nvSpPr>
          <p:cNvPr id="21" name="Text Placeholder 14">
            <a:extLst>
              <a:ext uri="{FF2B5EF4-FFF2-40B4-BE49-F238E27FC236}">
                <a16:creationId xmlns:a16="http://schemas.microsoft.com/office/drawing/2014/main" id="{3E937BE7-2388-417D-87FC-20432CEAEBF1}"/>
              </a:ext>
            </a:extLst>
          </p:cNvPr>
          <p:cNvSpPr>
            <a:spLocks noGrp="1"/>
          </p:cNvSpPr>
          <p:nvPr>
            <p:ph type="body" sz="quarter" idx="15"/>
          </p:nvPr>
        </p:nvSpPr>
        <p:spPr>
          <a:xfrm>
            <a:off x="2338682" y="5511422"/>
            <a:ext cx="11250613" cy="836613"/>
          </a:xfrm>
        </p:spPr>
        <p:txBody>
          <a:bodyPr/>
          <a:lstStyle/>
          <a:p>
            <a:r>
              <a:rPr lang="en-US" dirty="0"/>
              <a:t>Generation of high-quality unit tests automatically</a:t>
            </a:r>
          </a:p>
        </p:txBody>
      </p:sp>
    </p:spTree>
    <p:custDataLst>
      <p:tags r:id="rId1"/>
    </p:custDataLst>
    <p:extLst>
      <p:ext uri="{BB962C8B-B14F-4D97-AF65-F5344CB8AC3E}">
        <p14:creationId xmlns:p14="http://schemas.microsoft.com/office/powerpoint/2010/main" val="8777896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204"/>
          <p:cNvSpPr txBox="1">
            <a:spLocks noGrp="1"/>
          </p:cNvSpPr>
          <p:nvPr>
            <p:ph type="body" idx="10"/>
          </p:nvPr>
        </p:nvSpPr>
        <p:spPr>
          <a:xfrm>
            <a:off x="0" y="4114800"/>
            <a:ext cx="16256001" cy="914400"/>
          </a:xfrm>
          <a:noFill/>
          <a:ln>
            <a:noFill/>
          </a:ln>
        </p:spPr>
        <p:txBody>
          <a:bodyPr spcFirstLastPara="1" wrap="square" lIns="91425" tIns="91425" rIns="91425" bIns="91425" anchor="ctr" anchorCtr="0">
            <a:noAutofit/>
          </a:bodyPr>
          <a:lstStyle/>
          <a:p>
            <a:pPr lvl="0"/>
            <a:r>
              <a:rPr lang="en-US" dirty="0"/>
              <a:t>Thank You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536" name="Google Shape;536;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Variables</a:t>
            </a:r>
            <a:endParaRPr/>
          </a:p>
        </p:txBody>
      </p:sp>
      <p:grpSp>
        <p:nvGrpSpPr>
          <p:cNvPr id="4" name="Group 3">
            <a:extLst>
              <a:ext uri="{FF2B5EF4-FFF2-40B4-BE49-F238E27FC236}">
                <a16:creationId xmlns:a16="http://schemas.microsoft.com/office/drawing/2014/main" id="{C4AF838F-C8F5-D449-5E8B-4D7EB1290F5B}"/>
              </a:ext>
            </a:extLst>
          </p:cNvPr>
          <p:cNvGrpSpPr/>
          <p:nvPr/>
        </p:nvGrpSpPr>
        <p:grpSpPr>
          <a:xfrm>
            <a:off x="1490651" y="2462148"/>
            <a:ext cx="13581411" cy="4350328"/>
            <a:chOff x="1490651" y="2462148"/>
            <a:chExt cx="13581411" cy="4350328"/>
          </a:xfrm>
        </p:grpSpPr>
        <p:grpSp>
          <p:nvGrpSpPr>
            <p:cNvPr id="537" name="Google Shape;537;p41"/>
            <p:cNvGrpSpPr/>
            <p:nvPr/>
          </p:nvGrpSpPr>
          <p:grpSpPr>
            <a:xfrm>
              <a:off x="1490651" y="2592884"/>
              <a:ext cx="5918005" cy="4219592"/>
              <a:chOff x="1905708" y="2057509"/>
              <a:chExt cx="5918005" cy="4497322"/>
            </a:xfrm>
          </p:grpSpPr>
          <p:sp>
            <p:nvSpPr>
              <p:cNvPr id="538" name="Google Shape;538;p41"/>
              <p:cNvSpPr txBox="1"/>
              <p:nvPr/>
            </p:nvSpPr>
            <p:spPr>
              <a:xfrm>
                <a:off x="1966670" y="4020633"/>
                <a:ext cx="4048049" cy="1649642"/>
              </a:xfrm>
              <a:prstGeom prst="rect">
                <a:avLst/>
              </a:prstGeom>
              <a:noFill/>
              <a:ln>
                <a:noFill/>
              </a:ln>
            </p:spPr>
            <p:txBody>
              <a:bodyPr spcFirstLastPara="1" wrap="square" lIns="91425" tIns="45700" rIns="91425" bIns="45700" anchor="ctr"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local variable is declared inside a block or function. It is accessible within the function or block only.</a:t>
                </a:r>
                <a:endParaRPr sz="2200" b="0" i="0" u="none" strike="noStrike" cap="none">
                  <a:solidFill>
                    <a:srgbClr val="3F3F3F"/>
                  </a:solidFill>
                  <a:latin typeface="Open Sans"/>
                  <a:ea typeface="Open Sans"/>
                  <a:cs typeface="Open Sans"/>
                  <a:sym typeface="Open Sans"/>
                </a:endParaRPr>
              </a:p>
            </p:txBody>
          </p:sp>
          <p:sp>
            <p:nvSpPr>
              <p:cNvPr id="539" name="Google Shape;539;p41"/>
              <p:cNvSpPr/>
              <p:nvPr/>
            </p:nvSpPr>
            <p:spPr>
              <a:xfrm>
                <a:off x="1905708" y="2057509"/>
                <a:ext cx="5918005" cy="4497322"/>
              </a:xfrm>
              <a:custGeom>
                <a:avLst/>
                <a:gdLst/>
                <a:ahLst/>
                <a:cxnLst/>
                <a:rect l="l" t="t" r="r" b="b"/>
                <a:pathLst>
                  <a:path w="5501366" h="4326328" extrusionOk="0">
                    <a:moveTo>
                      <a:pt x="4383255" y="2049173"/>
                    </a:moveTo>
                    <a:cubicBezTo>
                      <a:pt x="4165640" y="2049173"/>
                      <a:pt x="3967610" y="1866546"/>
                      <a:pt x="3941892" y="1642205"/>
                    </a:cubicBezTo>
                    <a:lnTo>
                      <a:pt x="3818473" y="565716"/>
                    </a:lnTo>
                    <a:cubicBezTo>
                      <a:pt x="3817569" y="415336"/>
                      <a:pt x="3760480" y="273745"/>
                      <a:pt x="3657381" y="166661"/>
                    </a:cubicBezTo>
                    <a:cubicBezTo>
                      <a:pt x="3553463" y="58701"/>
                      <a:pt x="3415800" y="-733"/>
                      <a:pt x="3269772" y="-733"/>
                    </a:cubicBezTo>
                    <a:lnTo>
                      <a:pt x="548170" y="-733"/>
                    </a:lnTo>
                    <a:cubicBezTo>
                      <a:pt x="402114" y="-733"/>
                      <a:pt x="264479" y="58617"/>
                      <a:pt x="160533" y="166661"/>
                    </a:cubicBezTo>
                    <a:cubicBezTo>
                      <a:pt x="56586" y="274706"/>
                      <a:pt x="-559" y="417569"/>
                      <a:pt x="-559" y="569249"/>
                    </a:cubicBezTo>
                    <a:lnTo>
                      <a:pt x="-559" y="3632874"/>
                    </a:lnTo>
                    <a:cubicBezTo>
                      <a:pt x="-559" y="3784554"/>
                      <a:pt x="56671" y="3927530"/>
                      <a:pt x="160533" y="4035462"/>
                    </a:cubicBezTo>
                    <a:cubicBezTo>
                      <a:pt x="264395" y="4143393"/>
                      <a:pt x="402114" y="4202856"/>
                      <a:pt x="548170" y="4202856"/>
                    </a:cubicBezTo>
                    <a:lnTo>
                      <a:pt x="3109161" y="4202856"/>
                    </a:lnTo>
                    <a:cubicBezTo>
                      <a:pt x="3130470" y="4273878"/>
                      <a:pt x="3194370" y="4325596"/>
                      <a:pt x="3269687" y="4325596"/>
                    </a:cubicBezTo>
                    <a:cubicBezTo>
                      <a:pt x="3362357" y="4325596"/>
                      <a:pt x="3437760" y="4247283"/>
                      <a:pt x="3437760" y="4151024"/>
                    </a:cubicBezTo>
                    <a:cubicBezTo>
                      <a:pt x="3437760" y="4054765"/>
                      <a:pt x="3362357" y="3976452"/>
                      <a:pt x="3269687" y="3976452"/>
                    </a:cubicBezTo>
                    <a:cubicBezTo>
                      <a:pt x="3194370" y="3976452"/>
                      <a:pt x="3130470" y="4028170"/>
                      <a:pt x="3109161" y="4099192"/>
                    </a:cubicBezTo>
                    <a:lnTo>
                      <a:pt x="548227" y="4099192"/>
                    </a:lnTo>
                    <a:cubicBezTo>
                      <a:pt x="300654" y="4099192"/>
                      <a:pt x="99233" y="3890055"/>
                      <a:pt x="99233" y="3632874"/>
                    </a:cubicBezTo>
                    <a:lnTo>
                      <a:pt x="99233" y="569136"/>
                    </a:lnTo>
                    <a:cubicBezTo>
                      <a:pt x="99233" y="311955"/>
                      <a:pt x="300654" y="102818"/>
                      <a:pt x="548227" y="102818"/>
                    </a:cubicBezTo>
                    <a:lnTo>
                      <a:pt x="3269829" y="102818"/>
                    </a:lnTo>
                    <a:cubicBezTo>
                      <a:pt x="3517401" y="102818"/>
                      <a:pt x="3718794" y="311955"/>
                      <a:pt x="3718794" y="569136"/>
                    </a:cubicBezTo>
                    <a:lnTo>
                      <a:pt x="3768619" y="569136"/>
                    </a:lnTo>
                    <a:lnTo>
                      <a:pt x="3719161" y="575269"/>
                    </a:lnTo>
                    <a:lnTo>
                      <a:pt x="3842891" y="1654329"/>
                    </a:lnTo>
                    <a:cubicBezTo>
                      <a:pt x="3874375" y="1929202"/>
                      <a:pt x="4116832" y="2152837"/>
                      <a:pt x="4383340" y="2152837"/>
                    </a:cubicBezTo>
                    <a:lnTo>
                      <a:pt x="5500807" y="2152837"/>
                    </a:lnTo>
                    <a:lnTo>
                      <a:pt x="5500807" y="2049173"/>
                    </a:lnTo>
                    <a:close/>
                    <a:moveTo>
                      <a:pt x="3269744" y="4080115"/>
                    </a:moveTo>
                    <a:cubicBezTo>
                      <a:pt x="3307389" y="4080115"/>
                      <a:pt x="3338024" y="4111938"/>
                      <a:pt x="3338024" y="4151024"/>
                    </a:cubicBezTo>
                    <a:cubicBezTo>
                      <a:pt x="3338024" y="4190110"/>
                      <a:pt x="3307389" y="4221961"/>
                      <a:pt x="3269744" y="4221961"/>
                    </a:cubicBezTo>
                    <a:cubicBezTo>
                      <a:pt x="3232099" y="4221961"/>
                      <a:pt x="3201464" y="4190138"/>
                      <a:pt x="3201464" y="4151024"/>
                    </a:cubicBezTo>
                    <a:cubicBezTo>
                      <a:pt x="3201464" y="4111910"/>
                      <a:pt x="3232099" y="4080115"/>
                      <a:pt x="3269744" y="4080115"/>
                    </a:cubicBezTo>
                    <a:close/>
                  </a:path>
                </a:pathLst>
              </a:custGeom>
              <a:solidFill>
                <a:srgbClr val="00AD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0" name="Google Shape;540;p41"/>
              <p:cNvSpPr txBox="1"/>
              <p:nvPr/>
            </p:nvSpPr>
            <p:spPr>
              <a:xfrm>
                <a:off x="2367449" y="2404701"/>
                <a:ext cx="267753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Local variable</a:t>
                </a:r>
                <a:endParaRPr/>
              </a:p>
            </p:txBody>
          </p:sp>
        </p:grpSp>
        <p:grpSp>
          <p:nvGrpSpPr>
            <p:cNvPr id="541" name="Google Shape;541;p41"/>
            <p:cNvGrpSpPr/>
            <p:nvPr/>
          </p:nvGrpSpPr>
          <p:grpSpPr>
            <a:xfrm>
              <a:off x="8876347" y="2462148"/>
              <a:ext cx="6195715" cy="4219700"/>
              <a:chOff x="8548278" y="1842401"/>
              <a:chExt cx="5888999" cy="4497439"/>
            </a:xfrm>
          </p:grpSpPr>
          <p:sp>
            <p:nvSpPr>
              <p:cNvPr id="542" name="Google Shape;542;p41"/>
              <p:cNvSpPr txBox="1"/>
              <p:nvPr/>
            </p:nvSpPr>
            <p:spPr>
              <a:xfrm>
                <a:off x="10364445" y="3858923"/>
                <a:ext cx="3985845" cy="2038979"/>
              </a:xfrm>
              <a:prstGeom prst="rect">
                <a:avLst/>
              </a:prstGeom>
              <a:noFill/>
              <a:ln>
                <a:noFill/>
              </a:ln>
            </p:spPr>
            <p:txBody>
              <a:bodyPr spcFirstLastPara="1" wrap="square" lIns="91425" tIns="45700" rIns="91425" bIns="45700" anchor="ctr"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global variable is accessible from any function. A variable declared outside the function or declared with a window object.</a:t>
                </a:r>
                <a:endParaRPr sz="2200" b="0" i="0" u="none" strike="noStrike" cap="none">
                  <a:solidFill>
                    <a:srgbClr val="3F3F3F"/>
                  </a:solidFill>
                  <a:latin typeface="Open Sans"/>
                  <a:ea typeface="Open Sans"/>
                  <a:cs typeface="Open Sans"/>
                  <a:sym typeface="Open Sans"/>
                </a:endParaRPr>
              </a:p>
            </p:txBody>
          </p:sp>
          <p:sp>
            <p:nvSpPr>
              <p:cNvPr id="543" name="Google Shape;543;p41"/>
              <p:cNvSpPr/>
              <p:nvPr/>
            </p:nvSpPr>
            <p:spPr>
              <a:xfrm>
                <a:off x="8548278" y="1842401"/>
                <a:ext cx="5888999" cy="4497439"/>
              </a:xfrm>
              <a:custGeom>
                <a:avLst/>
                <a:gdLst/>
                <a:ahLst/>
                <a:cxnLst/>
                <a:rect l="l" t="t" r="r" b="b"/>
                <a:pathLst>
                  <a:path w="5474402" h="4326441" extrusionOk="0">
                    <a:moveTo>
                      <a:pt x="5310750" y="289445"/>
                    </a:moveTo>
                    <a:cubicBezTo>
                      <a:pt x="5206805" y="181485"/>
                      <a:pt x="5069170" y="122051"/>
                      <a:pt x="4923114" y="122051"/>
                    </a:cubicBezTo>
                    <a:lnTo>
                      <a:pt x="2362265" y="122051"/>
                    </a:lnTo>
                    <a:cubicBezTo>
                      <a:pt x="2340956" y="51030"/>
                      <a:pt x="2277056" y="-689"/>
                      <a:pt x="2201738" y="-689"/>
                    </a:cubicBezTo>
                    <a:cubicBezTo>
                      <a:pt x="2109068" y="-689"/>
                      <a:pt x="2033666" y="77624"/>
                      <a:pt x="2033666" y="173883"/>
                    </a:cubicBezTo>
                    <a:cubicBezTo>
                      <a:pt x="2033666" y="270142"/>
                      <a:pt x="2109068" y="348512"/>
                      <a:pt x="2201767" y="348512"/>
                    </a:cubicBezTo>
                    <a:cubicBezTo>
                      <a:pt x="2277084" y="348512"/>
                      <a:pt x="2340984" y="296793"/>
                      <a:pt x="2362293" y="225771"/>
                    </a:cubicBezTo>
                    <a:lnTo>
                      <a:pt x="4923142" y="225771"/>
                    </a:lnTo>
                    <a:cubicBezTo>
                      <a:pt x="5170714" y="225771"/>
                      <a:pt x="5372135" y="434908"/>
                      <a:pt x="5372135" y="692090"/>
                    </a:cubicBezTo>
                    <a:lnTo>
                      <a:pt x="5372135" y="3755827"/>
                    </a:lnTo>
                    <a:cubicBezTo>
                      <a:pt x="5372135" y="4013009"/>
                      <a:pt x="5170714" y="4222146"/>
                      <a:pt x="4923142" y="4222146"/>
                    </a:cubicBezTo>
                    <a:lnTo>
                      <a:pt x="2201540" y="4222146"/>
                    </a:lnTo>
                    <a:cubicBezTo>
                      <a:pt x="1953968" y="4222146"/>
                      <a:pt x="1752575" y="4013009"/>
                      <a:pt x="1752575" y="3755827"/>
                    </a:cubicBezTo>
                    <a:lnTo>
                      <a:pt x="1702750" y="3755827"/>
                    </a:lnTo>
                    <a:lnTo>
                      <a:pt x="1752236" y="3750175"/>
                    </a:lnTo>
                    <a:lnTo>
                      <a:pt x="1637041" y="2671511"/>
                    </a:lnTo>
                    <a:cubicBezTo>
                      <a:pt x="1607621" y="2396185"/>
                      <a:pt x="1366718" y="2172183"/>
                      <a:pt x="1100069" y="2172183"/>
                    </a:cubicBezTo>
                    <a:lnTo>
                      <a:pt x="-2504" y="2172183"/>
                    </a:lnTo>
                    <a:lnTo>
                      <a:pt x="-2504" y="2275847"/>
                    </a:lnTo>
                    <a:lnTo>
                      <a:pt x="1100069" y="2275847"/>
                    </a:lnTo>
                    <a:cubicBezTo>
                      <a:pt x="1317515" y="2275847"/>
                      <a:pt x="1513934" y="2458474"/>
                      <a:pt x="1537900" y="2682815"/>
                    </a:cubicBezTo>
                    <a:lnTo>
                      <a:pt x="1652868" y="3759162"/>
                    </a:lnTo>
                    <a:cubicBezTo>
                      <a:pt x="1653716" y="3909571"/>
                      <a:pt x="1710833" y="4051219"/>
                      <a:pt x="1813960" y="4158359"/>
                    </a:cubicBezTo>
                    <a:cubicBezTo>
                      <a:pt x="1917878" y="4266318"/>
                      <a:pt x="2055541" y="4325753"/>
                      <a:pt x="2201569" y="4325753"/>
                    </a:cubicBezTo>
                    <a:lnTo>
                      <a:pt x="4923171" y="4325753"/>
                    </a:lnTo>
                    <a:cubicBezTo>
                      <a:pt x="5069226" y="4325753"/>
                      <a:pt x="5206861" y="4266403"/>
                      <a:pt x="5310807" y="4158359"/>
                    </a:cubicBezTo>
                    <a:cubicBezTo>
                      <a:pt x="5414754" y="4050314"/>
                      <a:pt x="5471899" y="3907451"/>
                      <a:pt x="5471899" y="3755771"/>
                    </a:cubicBezTo>
                    <a:lnTo>
                      <a:pt x="5471899" y="692090"/>
                    </a:lnTo>
                    <a:cubicBezTo>
                      <a:pt x="5471899" y="540409"/>
                      <a:pt x="5414669" y="397433"/>
                      <a:pt x="5310750" y="289445"/>
                    </a:cubicBezTo>
                    <a:close/>
                    <a:moveTo>
                      <a:pt x="2201767" y="244848"/>
                    </a:moveTo>
                    <a:cubicBezTo>
                      <a:pt x="2164122" y="244848"/>
                      <a:pt x="2133487" y="213054"/>
                      <a:pt x="2133487" y="173940"/>
                    </a:cubicBezTo>
                    <a:cubicBezTo>
                      <a:pt x="2133487" y="134825"/>
                      <a:pt x="2164094" y="102918"/>
                      <a:pt x="2201767" y="102918"/>
                    </a:cubicBezTo>
                    <a:cubicBezTo>
                      <a:pt x="2239440" y="102918"/>
                      <a:pt x="2270047" y="134741"/>
                      <a:pt x="2270047" y="173855"/>
                    </a:cubicBezTo>
                    <a:cubicBezTo>
                      <a:pt x="2270047" y="212969"/>
                      <a:pt x="2239383" y="244848"/>
                      <a:pt x="2201767" y="244848"/>
                    </a:cubicBezTo>
                    <a:close/>
                  </a:path>
                </a:pathLst>
              </a:custGeom>
              <a:solidFill>
                <a:srgbClr val="FBAB1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4" name="Google Shape;544;p41"/>
              <p:cNvSpPr txBox="1"/>
              <p:nvPr/>
            </p:nvSpPr>
            <p:spPr>
              <a:xfrm>
                <a:off x="10779779" y="2389311"/>
                <a:ext cx="267753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Global variable</a:t>
                </a:r>
                <a:endParaRPr sz="2200"/>
              </a:p>
            </p:txBody>
          </p:sp>
        </p:grpSp>
        <p:pic>
          <p:nvPicPr>
            <p:cNvPr id="545" name="Google Shape;545;p41"/>
            <p:cNvPicPr preferRelativeResize="0"/>
            <p:nvPr/>
          </p:nvPicPr>
          <p:blipFill rotWithShape="1">
            <a:blip r:embed="rId3">
              <a:alphaModFix/>
            </a:blip>
            <a:srcRect/>
            <a:stretch/>
          </p:blipFill>
          <p:spPr>
            <a:xfrm>
              <a:off x="7547056" y="4003504"/>
              <a:ext cx="1218571" cy="1218571"/>
            </a:xfrm>
            <a:prstGeom prst="rect">
              <a:avLst/>
            </a:prstGeom>
            <a:noFill/>
            <a:ln>
              <a:noFill/>
            </a:ln>
          </p:spPr>
        </p:pic>
      </p:grpSp>
      <p:sp>
        <p:nvSpPr>
          <p:cNvPr id="5" name="Brandline_LVC">
            <a:extLst>
              <a:ext uri="{FF2B5EF4-FFF2-40B4-BE49-F238E27FC236}">
                <a16:creationId xmlns:a16="http://schemas.microsoft.com/office/drawing/2014/main" id="{EF6B947F-25DD-4234-02D9-A793EC9D5DAA}"/>
              </a:ext>
            </a:extLst>
          </p:cNvPr>
          <p:cNvSpPr/>
          <p:nvPr/>
        </p:nvSpPr>
        <p:spPr>
          <a:xfrm>
            <a:off x="7099301" y="816324"/>
            <a:ext cx="2061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270B41C6-B34E-8FB9-D3A8-4C6DE24F2E44}"/>
              </a:ext>
            </a:extLst>
          </p:cNvPr>
          <p:cNvSpPr txBox="1">
            <a:spLocks/>
          </p:cNvSpPr>
          <p:nvPr/>
        </p:nvSpPr>
        <p:spPr>
          <a:xfrm>
            <a:off x="1938603" y="7477154"/>
            <a:ext cx="1245181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Variables are declared using the </a:t>
            </a:r>
            <a:r>
              <a:rPr lang="en-US" b="1">
                <a:solidFill>
                  <a:srgbClr val="404040"/>
                </a:solidFill>
                <a:latin typeface="Open Sans" pitchFamily="2" charset="0"/>
              </a:rPr>
              <a:t>var</a:t>
            </a:r>
            <a:r>
              <a:rPr lang="en-US">
                <a:solidFill>
                  <a:srgbClr val="404040"/>
                </a:solidFill>
                <a:latin typeface="Open Sans" pitchFamily="2" charset="0"/>
              </a:rPr>
              <a:t> or </a:t>
            </a:r>
            <a:r>
              <a:rPr lang="en-US" b="1">
                <a:solidFill>
                  <a:srgbClr val="404040"/>
                </a:solidFill>
                <a:latin typeface="Open Sans" pitchFamily="2" charset="0"/>
              </a:rPr>
              <a:t>let</a:t>
            </a:r>
            <a:r>
              <a:rPr lang="en-US">
                <a:solidFill>
                  <a:srgbClr val="404040"/>
                </a:solidFill>
                <a:latin typeface="Open Sans" pitchFamily="2" charset="0"/>
              </a:rPr>
              <a:t> keyword, and they can be reassigned new values.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536" name="Google Shape;536;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Variables: Example</a:t>
            </a:r>
          </a:p>
        </p:txBody>
      </p:sp>
      <p:sp>
        <p:nvSpPr>
          <p:cNvPr id="5" name="Brandline_LVC">
            <a:extLst>
              <a:ext uri="{FF2B5EF4-FFF2-40B4-BE49-F238E27FC236}">
                <a16:creationId xmlns:a16="http://schemas.microsoft.com/office/drawing/2014/main" id="{EF6B947F-25DD-4234-02D9-A793EC9D5DAA}"/>
              </a:ext>
            </a:extLst>
          </p:cNvPr>
          <p:cNvSpPr/>
          <p:nvPr/>
        </p:nvSpPr>
        <p:spPr>
          <a:xfrm>
            <a:off x="6032500" y="816324"/>
            <a:ext cx="4193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83A9543E-EFBD-FB13-8C65-3363D436E96E}"/>
              </a:ext>
            </a:extLst>
          </p:cNvPr>
          <p:cNvGrpSpPr/>
          <p:nvPr/>
        </p:nvGrpSpPr>
        <p:grpSpPr>
          <a:xfrm>
            <a:off x="1752516" y="2035388"/>
            <a:ext cx="12750968" cy="5073224"/>
            <a:chOff x="1752516" y="586633"/>
            <a:chExt cx="12750968" cy="6138601"/>
          </a:xfrm>
        </p:grpSpPr>
        <p:grpSp>
          <p:nvGrpSpPr>
            <p:cNvPr id="3" name="Google Shape;1665;p79">
              <a:extLst>
                <a:ext uri="{FF2B5EF4-FFF2-40B4-BE49-F238E27FC236}">
                  <a16:creationId xmlns:a16="http://schemas.microsoft.com/office/drawing/2014/main" id="{40C4A1CC-926B-FAAD-5FE7-5CF9AB727442}"/>
                </a:ext>
              </a:extLst>
            </p:cNvPr>
            <p:cNvGrpSpPr/>
            <p:nvPr/>
          </p:nvGrpSpPr>
          <p:grpSpPr>
            <a:xfrm>
              <a:off x="1752516" y="586633"/>
              <a:ext cx="12750968" cy="6138601"/>
              <a:chOff x="1510448" y="2204015"/>
              <a:chExt cx="6166606" cy="3481860"/>
            </a:xfrm>
          </p:grpSpPr>
          <p:sp>
            <p:nvSpPr>
              <p:cNvPr id="6" name="Google Shape;1666;p79">
                <a:extLst>
                  <a:ext uri="{FF2B5EF4-FFF2-40B4-BE49-F238E27FC236}">
                    <a16:creationId xmlns:a16="http://schemas.microsoft.com/office/drawing/2014/main" id="{5886FDD1-2052-F22E-4FF6-28256F66A38D}"/>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667;p79">
                <a:extLst>
                  <a:ext uri="{FF2B5EF4-FFF2-40B4-BE49-F238E27FC236}">
                    <a16:creationId xmlns:a16="http://schemas.microsoft.com/office/drawing/2014/main" id="{51C887DD-2D93-885F-16F9-F56B2333478F}"/>
                  </a:ext>
                </a:extLst>
              </p:cNvPr>
              <p:cNvSpPr/>
              <p:nvPr/>
            </p:nvSpPr>
            <p:spPr>
              <a:xfrm>
                <a:off x="1510448" y="2204015"/>
                <a:ext cx="6153404" cy="317367"/>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8" name="Google Shape;1668;p79">
                <a:extLst>
                  <a:ext uri="{FF2B5EF4-FFF2-40B4-BE49-F238E27FC236}">
                    <a16:creationId xmlns:a16="http://schemas.microsoft.com/office/drawing/2014/main" id="{E59317C2-995B-DEBA-F69E-67797FC5499D}"/>
                  </a:ext>
                </a:extLst>
              </p:cNvPr>
              <p:cNvSpPr/>
              <p:nvPr/>
            </p:nvSpPr>
            <p:spPr>
              <a:xfrm>
                <a:off x="1523650" y="5607339"/>
                <a:ext cx="6153404" cy="78536"/>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4" name="Google Shape;1669;p79">
              <a:extLst>
                <a:ext uri="{FF2B5EF4-FFF2-40B4-BE49-F238E27FC236}">
                  <a16:creationId xmlns:a16="http://schemas.microsoft.com/office/drawing/2014/main" id="{B340111E-F9B2-E9F4-7DAF-1CD8D10F485E}"/>
                </a:ext>
              </a:extLst>
            </p:cNvPr>
            <p:cNvSpPr txBox="1"/>
            <p:nvPr/>
          </p:nvSpPr>
          <p:spPr>
            <a:xfrm>
              <a:off x="2072918" y="1198439"/>
              <a:ext cx="12137464" cy="51764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br>
                <a:rPr lang="en-US" sz="1600" b="0" i="0" u="none" strike="noStrike" cap="none">
                  <a:solidFill>
                    <a:schemeClr val="accent6">
                      <a:lumMod val="75000"/>
                    </a:schemeClr>
                  </a:solidFill>
                  <a:latin typeface="Courier New"/>
                  <a:ea typeface="Courier New"/>
                  <a:cs typeface="Courier New"/>
                  <a:sym typeface="Courier New"/>
                </a:rPr>
              </a:br>
              <a:r>
                <a:rPr lang="en-US" sz="1600" b="0" i="0" u="none" strike="noStrike" cap="none">
                  <a:solidFill>
                    <a:schemeClr val="accent6">
                      <a:lumMod val="75000"/>
                    </a:schemeClr>
                  </a:solidFill>
                  <a:latin typeface="Courier New"/>
                  <a:ea typeface="Courier New"/>
                  <a:cs typeface="Courier New"/>
                  <a:sym typeface="Courier New"/>
                </a:rPr>
                <a:t>// Variable declared with 'var'</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var </a:t>
              </a:r>
              <a:r>
                <a:rPr lang="en-US" sz="1600" b="0" i="0" u="none" strike="noStrike" cap="none" err="1">
                  <a:solidFill>
                    <a:srgbClr val="3F3F3F"/>
                  </a:solidFill>
                  <a:latin typeface="Courier New"/>
                  <a:ea typeface="Courier New"/>
                  <a:cs typeface="Courier New"/>
                  <a:sym typeface="Courier New"/>
                </a:rPr>
                <a:t>varVariable</a:t>
              </a:r>
              <a:r>
                <a:rPr lang="en-US" sz="1600" b="0" i="0" u="none" strike="noStrike" cap="none">
                  <a:solidFill>
                    <a:srgbClr val="3F3F3F"/>
                  </a:solidFill>
                  <a:latin typeface="Courier New"/>
                  <a:ea typeface="Courier New"/>
                  <a:cs typeface="Courier New"/>
                  <a:sym typeface="Courier New"/>
                </a:rPr>
                <a:t> = 42;</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console.log("Original </a:t>
              </a:r>
              <a:r>
                <a:rPr lang="en-US" sz="1600" b="0" i="0" u="none" strike="noStrike" cap="none" err="1">
                  <a:solidFill>
                    <a:srgbClr val="3F3F3F"/>
                  </a:solidFill>
                  <a:latin typeface="Courier New"/>
                  <a:ea typeface="Courier New"/>
                  <a:cs typeface="Courier New"/>
                  <a:sym typeface="Courier New"/>
                </a:rPr>
                <a:t>varVariable</a:t>
              </a: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varVariable</a:t>
              </a:r>
              <a:r>
                <a:rPr lang="en-US" sz="1600" b="0" i="0" u="none" strike="noStrike" cap="none">
                  <a:solidFill>
                    <a:srgbClr val="3F3F3F"/>
                  </a:solidFill>
                  <a:latin typeface="Courier New"/>
                  <a:ea typeface="Courier New"/>
                  <a:cs typeface="Courier New"/>
                  <a:sym typeface="Courier New"/>
                </a:rPr>
                <a:t>); </a:t>
              </a:r>
              <a:r>
                <a:rPr lang="en-US" sz="1600" b="0" i="0" u="none" strike="noStrike" cap="none">
                  <a:solidFill>
                    <a:schemeClr val="accent6">
                      <a:lumMod val="75000"/>
                    </a:schemeClr>
                  </a:solidFill>
                  <a:latin typeface="Courier New"/>
                  <a:ea typeface="Courier New"/>
                  <a:cs typeface="Courier New"/>
                  <a:sym typeface="Courier New"/>
                </a:rPr>
                <a:t>// Output: 42</a:t>
              </a:r>
            </a:p>
            <a:p>
              <a:pPr marL="0" marR="0" lvl="0" indent="0" algn="l" rtl="0">
                <a:lnSpc>
                  <a:spcPct val="100000"/>
                </a:lnSpc>
                <a:spcBef>
                  <a:spcPts val="0"/>
                </a:spcBef>
                <a:spcAft>
                  <a:spcPts val="0"/>
                </a:spcAft>
                <a:buClr>
                  <a:srgbClr val="000000"/>
                </a:buClr>
                <a:buSzPts val="2200"/>
                <a:buFont typeface="Arial"/>
                <a:buNone/>
              </a:pPr>
              <a:endParaRPr lang="en-US"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chemeClr val="accent6">
                      <a:lumMod val="75000"/>
                    </a:schemeClr>
                  </a:solidFill>
                  <a:latin typeface="Courier New"/>
                  <a:ea typeface="Courier New"/>
                  <a:cs typeface="Courier New"/>
                  <a:sym typeface="Courier New"/>
                </a:rPr>
                <a:t>// 'var' allows reassignment</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err="1">
                  <a:solidFill>
                    <a:srgbClr val="3F3F3F"/>
                  </a:solidFill>
                  <a:latin typeface="Courier New"/>
                  <a:ea typeface="Courier New"/>
                  <a:cs typeface="Courier New"/>
                  <a:sym typeface="Courier New"/>
                </a:rPr>
                <a:t>varVariable</a:t>
              </a:r>
              <a:r>
                <a:rPr lang="en-US" sz="1600" b="0" i="0" u="none" strike="noStrike" cap="none">
                  <a:solidFill>
                    <a:srgbClr val="3F3F3F"/>
                  </a:solidFill>
                  <a:latin typeface="Courier New"/>
                  <a:ea typeface="Courier New"/>
                  <a:cs typeface="Courier New"/>
                  <a:sym typeface="Courier New"/>
                </a:rPr>
                <a:t> = 20;</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console.log("Reassigned </a:t>
              </a:r>
              <a:r>
                <a:rPr lang="en-US" sz="1600" b="0" i="0" u="none" strike="noStrike" cap="none" err="1">
                  <a:solidFill>
                    <a:srgbClr val="3F3F3F"/>
                  </a:solidFill>
                  <a:latin typeface="Courier New"/>
                  <a:ea typeface="Courier New"/>
                  <a:cs typeface="Courier New"/>
                  <a:sym typeface="Courier New"/>
                </a:rPr>
                <a:t>varVariable</a:t>
              </a: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varVariable</a:t>
              </a:r>
              <a:r>
                <a:rPr lang="en-US" sz="1600" b="0" i="0" u="none" strike="noStrike" cap="none">
                  <a:solidFill>
                    <a:srgbClr val="3F3F3F"/>
                  </a:solidFill>
                  <a:latin typeface="Courier New"/>
                  <a:ea typeface="Courier New"/>
                  <a:cs typeface="Courier New"/>
                  <a:sym typeface="Courier New"/>
                </a:rPr>
                <a:t>); </a:t>
              </a:r>
              <a:r>
                <a:rPr lang="en-US" sz="1600" b="0" i="0" u="none" strike="noStrike" cap="none">
                  <a:solidFill>
                    <a:schemeClr val="accent6">
                      <a:lumMod val="75000"/>
                    </a:schemeClr>
                  </a:solidFill>
                  <a:latin typeface="Courier New"/>
                  <a:ea typeface="Courier New"/>
                  <a:cs typeface="Courier New"/>
                  <a:sym typeface="Courier New"/>
                </a:rPr>
                <a:t>// Output: 20</a:t>
              </a:r>
            </a:p>
            <a:p>
              <a:pPr marL="0" marR="0" lvl="0" indent="0" algn="l" rtl="0">
                <a:lnSpc>
                  <a:spcPct val="100000"/>
                </a:lnSpc>
                <a:spcBef>
                  <a:spcPts val="0"/>
                </a:spcBef>
                <a:spcAft>
                  <a:spcPts val="0"/>
                </a:spcAft>
                <a:buClr>
                  <a:srgbClr val="000000"/>
                </a:buClr>
                <a:buSzPts val="2200"/>
                <a:buFont typeface="Arial"/>
                <a:buNone/>
              </a:pPr>
              <a:endParaRPr lang="en-US"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chemeClr val="accent6">
                      <a:lumMod val="75000"/>
                    </a:schemeClr>
                  </a:solidFill>
                  <a:latin typeface="Courier New"/>
                  <a:ea typeface="Courier New"/>
                  <a:cs typeface="Courier New"/>
                  <a:sym typeface="Courier New"/>
                </a:rPr>
                <a:t>// Variable declared with 'let'</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let </a:t>
              </a:r>
              <a:r>
                <a:rPr lang="en-US" sz="1600" b="0" i="0" u="none" strike="noStrike" cap="none" err="1">
                  <a:solidFill>
                    <a:srgbClr val="3F3F3F"/>
                  </a:solidFill>
                  <a:latin typeface="Courier New"/>
                  <a:ea typeface="Courier New"/>
                  <a:cs typeface="Courier New"/>
                  <a:sym typeface="Courier New"/>
                </a:rPr>
                <a:t>letVariable</a:t>
              </a:r>
              <a:r>
                <a:rPr lang="en-US" sz="1600" b="0" i="0" u="none" strike="noStrike" cap="none">
                  <a:solidFill>
                    <a:srgbClr val="3F3F3F"/>
                  </a:solidFill>
                  <a:latin typeface="Courier New"/>
                  <a:ea typeface="Courier New"/>
                  <a:cs typeface="Courier New"/>
                  <a:sym typeface="Courier New"/>
                </a:rPr>
                <a:t> = "Hello";</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console.log("Original </a:t>
              </a:r>
              <a:r>
                <a:rPr lang="en-US" sz="1600" b="0" i="0" u="none" strike="noStrike" cap="none" err="1">
                  <a:solidFill>
                    <a:srgbClr val="3F3F3F"/>
                  </a:solidFill>
                  <a:latin typeface="Courier New"/>
                  <a:ea typeface="Courier New"/>
                  <a:cs typeface="Courier New"/>
                  <a:sym typeface="Courier New"/>
                </a:rPr>
                <a:t>letVariable</a:t>
              </a: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letVariable</a:t>
              </a:r>
              <a:r>
                <a:rPr lang="en-US" sz="1600" b="0" i="0" u="none" strike="noStrike" cap="none">
                  <a:solidFill>
                    <a:srgbClr val="3F3F3F"/>
                  </a:solidFill>
                  <a:latin typeface="Courier New"/>
                  <a:ea typeface="Courier New"/>
                  <a:cs typeface="Courier New"/>
                  <a:sym typeface="Courier New"/>
                </a:rPr>
                <a:t>); </a:t>
              </a:r>
              <a:r>
                <a:rPr lang="en-US" sz="1600" b="0" i="0" u="none" strike="noStrike" cap="none">
                  <a:solidFill>
                    <a:schemeClr val="accent6">
                      <a:lumMod val="75000"/>
                    </a:schemeClr>
                  </a:solidFill>
                  <a:latin typeface="Courier New"/>
                  <a:ea typeface="Courier New"/>
                  <a:cs typeface="Courier New"/>
                  <a:sym typeface="Courier New"/>
                </a:rPr>
                <a:t>// Output: Hello</a:t>
              </a:r>
            </a:p>
            <a:p>
              <a:pPr marL="0" marR="0" lvl="0" indent="0" algn="l" rtl="0">
                <a:lnSpc>
                  <a:spcPct val="100000"/>
                </a:lnSpc>
                <a:spcBef>
                  <a:spcPts val="0"/>
                </a:spcBef>
                <a:spcAft>
                  <a:spcPts val="0"/>
                </a:spcAft>
                <a:buClr>
                  <a:srgbClr val="000000"/>
                </a:buClr>
                <a:buSzPts val="2200"/>
                <a:buFont typeface="Arial"/>
                <a:buNone/>
              </a:pPr>
              <a:endParaRPr lang="en-US"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chemeClr val="accent6">
                      <a:lumMod val="75000"/>
                    </a:schemeClr>
                  </a:solidFill>
                  <a:latin typeface="Courier New"/>
                  <a:ea typeface="Courier New"/>
                  <a:cs typeface="Courier New"/>
                  <a:sym typeface="Courier New"/>
                </a:rPr>
                <a:t>// 'let' allows reassignment</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err="1">
                  <a:solidFill>
                    <a:srgbClr val="3F3F3F"/>
                  </a:solidFill>
                  <a:latin typeface="Courier New"/>
                  <a:ea typeface="Courier New"/>
                  <a:cs typeface="Courier New"/>
                  <a:sym typeface="Courier New"/>
                </a:rPr>
                <a:t>letVariable</a:t>
              </a:r>
              <a:r>
                <a:rPr lang="en-US" sz="1600" b="0" i="0" u="none" strike="noStrike" cap="none">
                  <a:solidFill>
                    <a:srgbClr val="3F3F3F"/>
                  </a:solidFill>
                  <a:latin typeface="Courier New"/>
                  <a:ea typeface="Courier New"/>
                  <a:cs typeface="Courier New"/>
                  <a:sym typeface="Courier New"/>
                </a:rPr>
                <a:t> = "World";</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console.log("Reassigned </a:t>
              </a:r>
              <a:r>
                <a:rPr lang="en-US" sz="1600" b="0" i="0" u="none" strike="noStrike" cap="none" err="1">
                  <a:solidFill>
                    <a:srgbClr val="3F3F3F"/>
                  </a:solidFill>
                  <a:latin typeface="Courier New"/>
                  <a:ea typeface="Courier New"/>
                  <a:cs typeface="Courier New"/>
                  <a:sym typeface="Courier New"/>
                </a:rPr>
                <a:t>letVariable</a:t>
              </a: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letVariable</a:t>
              </a:r>
              <a:r>
                <a:rPr lang="en-US" sz="1600" b="0" i="0" u="none" strike="noStrike" cap="none">
                  <a:solidFill>
                    <a:srgbClr val="3F3F3F"/>
                  </a:solidFill>
                  <a:latin typeface="Courier New"/>
                  <a:ea typeface="Courier New"/>
                  <a:cs typeface="Courier New"/>
                  <a:sym typeface="Courier New"/>
                </a:rPr>
                <a:t>); </a:t>
              </a:r>
              <a:r>
                <a:rPr lang="en-US" sz="1600" b="0" i="0" u="none" strike="noStrike" cap="none">
                  <a:solidFill>
                    <a:schemeClr val="accent6">
                      <a:lumMod val="75000"/>
                    </a:schemeClr>
                  </a:solidFill>
                  <a:latin typeface="Courier New"/>
                  <a:ea typeface="Courier New"/>
                  <a:cs typeface="Courier New"/>
                  <a:sym typeface="Courier New"/>
                </a:rPr>
                <a:t>// Output: World</a:t>
              </a:r>
            </a:p>
            <a:p>
              <a:pPr marL="0" marR="0" lvl="0" indent="0" algn="l" rtl="0">
                <a:lnSpc>
                  <a:spcPct val="100000"/>
                </a:lnSpc>
                <a:spcBef>
                  <a:spcPts val="0"/>
                </a:spcBef>
                <a:spcAft>
                  <a:spcPts val="0"/>
                </a:spcAft>
                <a:buClr>
                  <a:srgbClr val="000000"/>
                </a:buClr>
                <a:buSzPts val="2200"/>
                <a:buFont typeface="Arial"/>
                <a:buNone/>
              </a:pPr>
              <a:endParaRPr lang="en-US" sz="1600" b="0" i="0" u="none" strike="noStrike" cap="none">
                <a:solidFill>
                  <a:srgbClr val="3F3F3F"/>
                </a:solidFill>
                <a:latin typeface="Courier New"/>
                <a:ea typeface="Courier New"/>
                <a:cs typeface="Courier New"/>
                <a:sym typeface="Courier New"/>
              </a:endParaRPr>
            </a:p>
          </p:txBody>
        </p:sp>
      </p:grpSp>
    </p:spTree>
    <p:extLst>
      <p:ext uri="{BB962C8B-B14F-4D97-AF65-F5344CB8AC3E}">
        <p14:creationId xmlns:p14="http://schemas.microsoft.com/office/powerpoint/2010/main" val="105119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536" name="Google Shape;536;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Constants</a:t>
            </a:r>
            <a:endParaRPr/>
          </a:p>
        </p:txBody>
      </p:sp>
      <p:sp>
        <p:nvSpPr>
          <p:cNvPr id="5" name="Brandline_LVC">
            <a:extLst>
              <a:ext uri="{FF2B5EF4-FFF2-40B4-BE49-F238E27FC236}">
                <a16:creationId xmlns:a16="http://schemas.microsoft.com/office/drawing/2014/main" id="{EF6B947F-25DD-4234-02D9-A793EC9D5DAA}"/>
              </a:ext>
            </a:extLst>
          </p:cNvPr>
          <p:cNvSpPr/>
          <p:nvPr/>
        </p:nvSpPr>
        <p:spPr>
          <a:xfrm>
            <a:off x="7010399" y="816324"/>
            <a:ext cx="2236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4">
            <a:extLst>
              <a:ext uri="{FF2B5EF4-FFF2-40B4-BE49-F238E27FC236}">
                <a16:creationId xmlns:a16="http://schemas.microsoft.com/office/drawing/2014/main" id="{1CA67EB2-0FC8-84C3-F246-5A348FDE4846}"/>
              </a:ext>
            </a:extLst>
          </p:cNvPr>
          <p:cNvSpPr txBox="1">
            <a:spLocks/>
          </p:cNvSpPr>
          <p:nvPr/>
        </p:nvSpPr>
        <p:spPr>
          <a:xfrm>
            <a:off x="2479316" y="1512833"/>
            <a:ext cx="11319835"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It represents an unchanging value throughout a program's execution, enhancing code clarity and preventing reassignment.</a:t>
            </a:r>
          </a:p>
        </p:txBody>
      </p:sp>
      <p:sp>
        <p:nvSpPr>
          <p:cNvPr id="4" name="Text Placeholder 4">
            <a:extLst>
              <a:ext uri="{FF2B5EF4-FFF2-40B4-BE49-F238E27FC236}">
                <a16:creationId xmlns:a16="http://schemas.microsoft.com/office/drawing/2014/main" id="{372E7165-8BCB-E893-F0FC-AEE928115765}"/>
              </a:ext>
            </a:extLst>
          </p:cNvPr>
          <p:cNvSpPr txBox="1">
            <a:spLocks/>
          </p:cNvSpPr>
          <p:nvPr/>
        </p:nvSpPr>
        <p:spPr>
          <a:xfrm>
            <a:off x="9544603" y="3318300"/>
            <a:ext cx="4890678" cy="1253700"/>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Constants are declared using the </a:t>
            </a:r>
            <a:r>
              <a:rPr lang="en-US" i="1">
                <a:solidFill>
                  <a:srgbClr val="404040"/>
                </a:solidFill>
                <a:latin typeface="Open Sans" pitchFamily="2" charset="0"/>
              </a:rPr>
              <a:t>const</a:t>
            </a:r>
            <a:r>
              <a:rPr lang="en-US">
                <a:solidFill>
                  <a:srgbClr val="404040"/>
                </a:solidFill>
                <a:latin typeface="Open Sans" pitchFamily="2" charset="0"/>
              </a:rPr>
              <a:t> keyword.</a:t>
            </a:r>
          </a:p>
        </p:txBody>
      </p:sp>
      <p:sp>
        <p:nvSpPr>
          <p:cNvPr id="6" name="Text Placeholder 4">
            <a:extLst>
              <a:ext uri="{FF2B5EF4-FFF2-40B4-BE49-F238E27FC236}">
                <a16:creationId xmlns:a16="http://schemas.microsoft.com/office/drawing/2014/main" id="{CF276B0F-F601-72A4-B778-FFC1F34BF8FC}"/>
              </a:ext>
            </a:extLst>
          </p:cNvPr>
          <p:cNvSpPr txBox="1">
            <a:spLocks/>
          </p:cNvSpPr>
          <p:nvPr/>
        </p:nvSpPr>
        <p:spPr>
          <a:xfrm>
            <a:off x="9544603" y="5521173"/>
            <a:ext cx="4890678" cy="1253700"/>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Constants cannot be reassigned after their initial assignment.</a:t>
            </a:r>
          </a:p>
        </p:txBody>
      </p:sp>
      <p:grpSp>
        <p:nvGrpSpPr>
          <p:cNvPr id="8" name="Google Shape;479;p37">
            <a:extLst>
              <a:ext uri="{FF2B5EF4-FFF2-40B4-BE49-F238E27FC236}">
                <a16:creationId xmlns:a16="http://schemas.microsoft.com/office/drawing/2014/main" id="{66143A27-06A4-D9C0-11BD-D35B036FD489}"/>
              </a:ext>
            </a:extLst>
          </p:cNvPr>
          <p:cNvGrpSpPr/>
          <p:nvPr/>
        </p:nvGrpSpPr>
        <p:grpSpPr>
          <a:xfrm>
            <a:off x="1820719" y="3471513"/>
            <a:ext cx="6161655" cy="3129098"/>
            <a:chOff x="2137701" y="3823630"/>
            <a:chExt cx="8737917" cy="3946100"/>
          </a:xfrm>
        </p:grpSpPr>
        <p:sp>
          <p:nvSpPr>
            <p:cNvPr id="9" name="Google Shape;480;p37">
              <a:extLst>
                <a:ext uri="{FF2B5EF4-FFF2-40B4-BE49-F238E27FC236}">
                  <a16:creationId xmlns:a16="http://schemas.microsoft.com/office/drawing/2014/main" id="{664D0418-C147-F49A-B4E0-4963D00B9867}"/>
                </a:ext>
              </a:extLst>
            </p:cNvPr>
            <p:cNvSpPr/>
            <p:nvPr/>
          </p:nvSpPr>
          <p:spPr>
            <a:xfrm>
              <a:off x="2137701" y="4421372"/>
              <a:ext cx="8737917" cy="3230712"/>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 name="Google Shape;481;p37">
              <a:extLst>
                <a:ext uri="{FF2B5EF4-FFF2-40B4-BE49-F238E27FC236}">
                  <a16:creationId xmlns:a16="http://schemas.microsoft.com/office/drawing/2014/main" id="{0D78A3B3-6BE8-6A18-1652-584891D8A7AD}"/>
                </a:ext>
              </a:extLst>
            </p:cNvPr>
            <p:cNvGrpSpPr/>
            <p:nvPr/>
          </p:nvGrpSpPr>
          <p:grpSpPr>
            <a:xfrm>
              <a:off x="2137701" y="3823630"/>
              <a:ext cx="8737917" cy="3946100"/>
              <a:chOff x="2137701" y="3823630"/>
              <a:chExt cx="8737917" cy="3946100"/>
            </a:xfrm>
          </p:grpSpPr>
          <p:sp>
            <p:nvSpPr>
              <p:cNvPr id="11" name="Google Shape;482;p37">
                <a:extLst>
                  <a:ext uri="{FF2B5EF4-FFF2-40B4-BE49-F238E27FC236}">
                    <a16:creationId xmlns:a16="http://schemas.microsoft.com/office/drawing/2014/main" id="{E095E0CC-F47C-D750-A2F0-54E6DB020C5C}"/>
                  </a:ext>
                </a:extLst>
              </p:cNvPr>
              <p:cNvSpPr/>
              <p:nvPr/>
            </p:nvSpPr>
            <p:spPr>
              <a:xfrm>
                <a:off x="2137701" y="3823630"/>
                <a:ext cx="8737917"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2" name="Google Shape;483;p37">
                <a:extLst>
                  <a:ext uri="{FF2B5EF4-FFF2-40B4-BE49-F238E27FC236}">
                    <a16:creationId xmlns:a16="http://schemas.microsoft.com/office/drawing/2014/main" id="{D2688612-1DB8-C893-A427-AB60FD25C54B}"/>
                  </a:ext>
                </a:extLst>
              </p:cNvPr>
              <p:cNvSpPr/>
              <p:nvPr/>
            </p:nvSpPr>
            <p:spPr>
              <a:xfrm>
                <a:off x="2137701" y="7636230"/>
                <a:ext cx="8737917"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484;p37">
                <a:extLst>
                  <a:ext uri="{FF2B5EF4-FFF2-40B4-BE49-F238E27FC236}">
                    <a16:creationId xmlns:a16="http://schemas.microsoft.com/office/drawing/2014/main" id="{8AF7DA5E-3EDB-AA24-7C5B-10AB67B950BD}"/>
                  </a:ext>
                </a:extLst>
              </p:cNvPr>
              <p:cNvSpPr txBox="1"/>
              <p:nvPr/>
            </p:nvSpPr>
            <p:spPr>
              <a:xfrm>
                <a:off x="2263202" y="4596154"/>
                <a:ext cx="8612400" cy="21658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80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const </a:t>
                </a:r>
                <a:r>
                  <a:rPr lang="en-US" sz="1600" b="0" i="0" u="none" strike="noStrike" cap="none" err="1">
                    <a:solidFill>
                      <a:srgbClr val="3F3F3F"/>
                    </a:solidFill>
                    <a:latin typeface="Courier New"/>
                    <a:ea typeface="Courier New"/>
                    <a:cs typeface="Courier New"/>
                    <a:sym typeface="Courier New"/>
                  </a:rPr>
                  <a:t>constantExample</a:t>
                </a:r>
                <a:r>
                  <a:rPr lang="en-US" sz="1600" b="0" i="0" u="none" strike="noStrike" cap="none">
                    <a:solidFill>
                      <a:srgbClr val="3F3F3F"/>
                    </a:solidFill>
                    <a:latin typeface="Courier New"/>
                    <a:ea typeface="Courier New"/>
                    <a:cs typeface="Courier New"/>
                    <a:sym typeface="Courier New"/>
                  </a:rPr>
                  <a:t> = 10;</a:t>
                </a:r>
              </a:p>
              <a:p>
                <a:pPr marL="0" marR="0" lvl="0" indent="0" algn="l" rtl="0">
                  <a:lnSpc>
                    <a:spcPct val="107000"/>
                  </a:lnSpc>
                  <a:spcBef>
                    <a:spcPts val="0"/>
                  </a:spcBef>
                  <a:spcAft>
                    <a:spcPts val="800"/>
                  </a:spcAft>
                  <a:buClr>
                    <a:srgbClr val="000000"/>
                  </a:buClr>
                  <a:buSzPts val="2000"/>
                  <a:buFont typeface="Arial"/>
                  <a:buNone/>
                </a:pPr>
                <a:r>
                  <a:rPr lang="en-US" sz="1600" b="0" i="0" u="none" strike="noStrike" cap="none">
                    <a:solidFill>
                      <a:schemeClr val="accent6">
                        <a:lumMod val="75000"/>
                      </a:schemeClr>
                    </a:solidFill>
                    <a:latin typeface="Courier New"/>
                    <a:ea typeface="Courier New"/>
                    <a:cs typeface="Courier New"/>
                    <a:sym typeface="Courier New"/>
                  </a:rPr>
                  <a:t>// Uncommenting the line below will result in an error</a:t>
                </a:r>
              </a:p>
              <a:p>
                <a:pPr marL="0" marR="0" lvl="0" indent="0" algn="l" rtl="0">
                  <a:lnSpc>
                    <a:spcPct val="107000"/>
                  </a:lnSpc>
                  <a:spcBef>
                    <a:spcPts val="0"/>
                  </a:spcBef>
                  <a:spcAft>
                    <a:spcPts val="800"/>
                  </a:spcAft>
                  <a:buClr>
                    <a:srgbClr val="000000"/>
                  </a:buClr>
                  <a:buSzPts val="2000"/>
                  <a:buFont typeface="Arial"/>
                  <a:buNone/>
                </a:pPr>
                <a:r>
                  <a:rPr lang="en-US" sz="1600" b="0" i="0" u="none" strike="noStrike" cap="none">
                    <a:solidFill>
                      <a:schemeClr val="accent6">
                        <a:lumMod val="75000"/>
                      </a:schemeClr>
                    </a:solidFill>
                    <a:latin typeface="Courier New"/>
                    <a:ea typeface="Courier New"/>
                    <a:cs typeface="Courier New"/>
                    <a:sym typeface="Courier New"/>
                  </a:rPr>
                  <a:t>// </a:t>
                </a:r>
                <a:r>
                  <a:rPr lang="en-US" sz="1600" b="0" i="0" u="none" strike="noStrike" cap="none" err="1">
                    <a:solidFill>
                      <a:schemeClr val="accent6">
                        <a:lumMod val="75000"/>
                      </a:schemeClr>
                    </a:solidFill>
                    <a:latin typeface="Courier New"/>
                    <a:ea typeface="Courier New"/>
                    <a:cs typeface="Courier New"/>
                    <a:sym typeface="Courier New"/>
                  </a:rPr>
                  <a:t>constantExample</a:t>
                </a:r>
                <a:r>
                  <a:rPr lang="en-US" sz="1600" b="0" i="0" u="none" strike="noStrike" cap="none">
                    <a:solidFill>
                      <a:schemeClr val="accent6">
                        <a:lumMod val="75000"/>
                      </a:schemeClr>
                    </a:solidFill>
                    <a:latin typeface="Courier New"/>
                    <a:ea typeface="Courier New"/>
                    <a:cs typeface="Courier New"/>
                    <a:sym typeface="Courier New"/>
                  </a:rPr>
                  <a:t> = 20;</a:t>
                </a:r>
                <a:br>
                  <a:rPr lang="en-US" sz="1600" b="0" i="0" u="none" strike="noStrike" cap="none">
                    <a:solidFill>
                      <a:schemeClr val="accent6">
                        <a:lumMod val="75000"/>
                      </a:schemeClr>
                    </a:solidFill>
                    <a:latin typeface="Courier New"/>
                    <a:ea typeface="Courier New"/>
                    <a:cs typeface="Courier New"/>
                    <a:sym typeface="Courier New"/>
                  </a:rPr>
                </a:br>
                <a:r>
                  <a:rPr lang="en-US" sz="1600" b="0" i="0" u="none" strike="noStrike" cap="none">
                    <a:solidFill>
                      <a:schemeClr val="accent6">
                        <a:lumMod val="75000"/>
                      </a:schemeClr>
                    </a:solidFill>
                    <a:latin typeface="Courier New"/>
                    <a:ea typeface="Courier New"/>
                    <a:cs typeface="Courier New"/>
                    <a:sym typeface="Courier New"/>
                  </a:rPr>
                  <a:t>// </a:t>
                </a:r>
                <a:r>
                  <a:rPr lang="en-US" sz="1600" b="0" i="0" u="none" strike="noStrike" cap="none" err="1">
                    <a:solidFill>
                      <a:schemeClr val="accent6">
                        <a:lumMod val="75000"/>
                      </a:schemeClr>
                    </a:solidFill>
                    <a:latin typeface="Courier New"/>
                    <a:ea typeface="Courier New"/>
                    <a:cs typeface="Courier New"/>
                    <a:sym typeface="Courier New"/>
                  </a:rPr>
                  <a:t>TypeError</a:t>
                </a:r>
                <a:r>
                  <a:rPr lang="en-US" sz="1600" b="0" i="0" u="none" strike="noStrike" cap="none">
                    <a:solidFill>
                      <a:schemeClr val="accent6">
                        <a:lumMod val="75000"/>
                      </a:schemeClr>
                    </a:solidFill>
                    <a:latin typeface="Courier New"/>
                    <a:ea typeface="Courier New"/>
                    <a:cs typeface="Courier New"/>
                    <a:sym typeface="Courier New"/>
                  </a:rPr>
                  <a:t>: Assignment to constant variable.</a:t>
                </a:r>
              </a:p>
            </p:txBody>
          </p:sp>
        </p:grpSp>
      </p:grpSp>
    </p:spTree>
    <p:extLst>
      <p:ext uri="{BB962C8B-B14F-4D97-AF65-F5344CB8AC3E}">
        <p14:creationId xmlns:p14="http://schemas.microsoft.com/office/powerpoint/2010/main" val="685296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536" name="Google Shape;536;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 let and const</a:t>
            </a:r>
          </a:p>
        </p:txBody>
      </p:sp>
      <p:sp>
        <p:nvSpPr>
          <p:cNvPr id="5" name="Brandline_LVC">
            <a:extLst>
              <a:ext uri="{FF2B5EF4-FFF2-40B4-BE49-F238E27FC236}">
                <a16:creationId xmlns:a16="http://schemas.microsoft.com/office/drawing/2014/main" id="{EF6B947F-25DD-4234-02D9-A793EC9D5DAA}"/>
              </a:ext>
            </a:extLst>
          </p:cNvPr>
          <p:cNvSpPr/>
          <p:nvPr/>
        </p:nvSpPr>
        <p:spPr>
          <a:xfrm>
            <a:off x="6642100" y="816324"/>
            <a:ext cx="2984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oogle Shape;1630;p77">
            <a:extLst>
              <a:ext uri="{FF2B5EF4-FFF2-40B4-BE49-F238E27FC236}">
                <a16:creationId xmlns:a16="http://schemas.microsoft.com/office/drawing/2014/main" id="{E0EBB361-0836-07A9-F385-AF8B44D06118}"/>
              </a:ext>
            </a:extLst>
          </p:cNvPr>
          <p:cNvGrpSpPr/>
          <p:nvPr/>
        </p:nvGrpSpPr>
        <p:grpSpPr>
          <a:xfrm>
            <a:off x="1881452" y="3752143"/>
            <a:ext cx="5603132" cy="3718165"/>
            <a:chOff x="1125388" y="3752143"/>
            <a:chExt cx="5603132" cy="3718165"/>
          </a:xfrm>
        </p:grpSpPr>
        <p:sp>
          <p:nvSpPr>
            <p:cNvPr id="3" name="Google Shape;1631;p77">
              <a:extLst>
                <a:ext uri="{FF2B5EF4-FFF2-40B4-BE49-F238E27FC236}">
                  <a16:creationId xmlns:a16="http://schemas.microsoft.com/office/drawing/2014/main" id="{06690DA1-D6FF-A59E-1B31-76F4DE836D76}"/>
                </a:ext>
              </a:extLst>
            </p:cNvPr>
            <p:cNvSpPr/>
            <p:nvPr/>
          </p:nvSpPr>
          <p:spPr>
            <a:xfrm>
              <a:off x="3087378" y="3752143"/>
              <a:ext cx="1679151" cy="567970"/>
            </a:xfrm>
            <a:prstGeom prst="roundRect">
              <a:avLst>
                <a:gd name="adj" fmla="val 1666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let</a:t>
              </a:r>
              <a:endParaRPr sz="2200" b="0" i="0" u="none" strike="noStrike" cap="none">
                <a:solidFill>
                  <a:schemeClr val="lt1"/>
                </a:solidFill>
                <a:latin typeface="Open Sans"/>
                <a:ea typeface="Open Sans"/>
                <a:cs typeface="Open Sans"/>
                <a:sym typeface="Open Sans"/>
              </a:endParaRPr>
            </a:p>
          </p:txBody>
        </p:sp>
        <p:sp>
          <p:nvSpPr>
            <p:cNvPr id="4" name="Google Shape;1632;p77">
              <a:extLst>
                <a:ext uri="{FF2B5EF4-FFF2-40B4-BE49-F238E27FC236}">
                  <a16:creationId xmlns:a16="http://schemas.microsoft.com/office/drawing/2014/main" id="{2EAC0F8E-1D15-79F3-AA05-B19D905B21CC}"/>
                </a:ext>
              </a:extLst>
            </p:cNvPr>
            <p:cNvSpPr/>
            <p:nvPr/>
          </p:nvSpPr>
          <p:spPr>
            <a:xfrm>
              <a:off x="1125388" y="4144656"/>
              <a:ext cx="5603132" cy="3325652"/>
            </a:xfrm>
            <a:prstGeom prst="roundRect">
              <a:avLst>
                <a:gd name="adj" fmla="val 16667"/>
              </a:avLst>
            </a:prstGeom>
            <a:noFill/>
            <a:ln w="25400" cap="flat" cmpd="sng">
              <a:solidFill>
                <a:srgbClr val="44546A"/>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1" u="none" strike="noStrike" cap="none">
                  <a:solidFill>
                    <a:srgbClr val="3F3F3F"/>
                  </a:solidFill>
                  <a:latin typeface="Open Sans"/>
                  <a:ea typeface="Open Sans"/>
                  <a:cs typeface="Open Sans"/>
                  <a:sym typeface="Open Sans"/>
                </a:rPr>
                <a:t>let</a:t>
              </a:r>
              <a:r>
                <a:rPr lang="en-US" sz="2200" b="0" i="0" u="none" strike="noStrike" cap="none">
                  <a:solidFill>
                    <a:srgbClr val="3F3F3F"/>
                  </a:solidFill>
                  <a:latin typeface="Open Sans"/>
                  <a:ea typeface="Open Sans"/>
                  <a:cs typeface="Open Sans"/>
                  <a:sym typeface="Open Sans"/>
                </a:rPr>
                <a:t> is used when you need to reassign a variable.</a:t>
              </a:r>
              <a:endParaRPr sz="2200" b="0" i="0" u="none" strike="noStrike" cap="none">
                <a:solidFill>
                  <a:srgbClr val="3F3F3F"/>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It declares a local variable in a block scope and can be used for loops or mathematical operations.</a:t>
              </a:r>
              <a:endParaRPr sz="2200" b="0" i="0" u="none" strike="noStrike" cap="none">
                <a:solidFill>
                  <a:srgbClr val="000000"/>
                </a:solidFill>
                <a:latin typeface="Open Sans"/>
                <a:ea typeface="Open Sans"/>
                <a:cs typeface="Open Sans"/>
                <a:sym typeface="Open Sans"/>
              </a:endParaRPr>
            </a:p>
          </p:txBody>
        </p:sp>
      </p:grpSp>
      <p:grpSp>
        <p:nvGrpSpPr>
          <p:cNvPr id="6" name="Google Shape;1633;p77">
            <a:extLst>
              <a:ext uri="{FF2B5EF4-FFF2-40B4-BE49-F238E27FC236}">
                <a16:creationId xmlns:a16="http://schemas.microsoft.com/office/drawing/2014/main" id="{3A6D8244-70DE-AEF0-210A-93CE14D40A55}"/>
              </a:ext>
            </a:extLst>
          </p:cNvPr>
          <p:cNvGrpSpPr/>
          <p:nvPr/>
        </p:nvGrpSpPr>
        <p:grpSpPr>
          <a:xfrm>
            <a:off x="8771416" y="3836875"/>
            <a:ext cx="5603132" cy="3609637"/>
            <a:chOff x="9305155" y="3860671"/>
            <a:chExt cx="5603132" cy="3609637"/>
          </a:xfrm>
        </p:grpSpPr>
        <p:sp>
          <p:nvSpPr>
            <p:cNvPr id="7" name="Google Shape;1634;p77">
              <a:extLst>
                <a:ext uri="{FF2B5EF4-FFF2-40B4-BE49-F238E27FC236}">
                  <a16:creationId xmlns:a16="http://schemas.microsoft.com/office/drawing/2014/main" id="{4F999FD6-A53E-0392-3D37-84CFF75DB2C3}"/>
                </a:ext>
              </a:extLst>
            </p:cNvPr>
            <p:cNvSpPr/>
            <p:nvPr/>
          </p:nvSpPr>
          <p:spPr>
            <a:xfrm>
              <a:off x="9305155" y="4144656"/>
              <a:ext cx="5603132" cy="3325652"/>
            </a:xfrm>
            <a:prstGeom prst="roundRect">
              <a:avLst>
                <a:gd name="adj" fmla="val 16667"/>
              </a:avLst>
            </a:prstGeom>
            <a:noFill/>
            <a:ln w="254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1" u="none" strike="noStrike" cap="none">
                  <a:solidFill>
                    <a:srgbClr val="3F3F3F"/>
                  </a:solidFill>
                  <a:latin typeface="Open Sans"/>
                  <a:ea typeface="Open Sans"/>
                  <a:cs typeface="Open Sans"/>
                  <a:sym typeface="Open Sans"/>
                </a:rPr>
                <a:t>const</a:t>
              </a:r>
              <a:r>
                <a:rPr lang="en-US" sz="2200" b="0" i="0" u="none" strike="noStrike" cap="none">
                  <a:solidFill>
                    <a:srgbClr val="3F3F3F"/>
                  </a:solidFill>
                  <a:latin typeface="Open Sans"/>
                  <a:ea typeface="Open Sans"/>
                  <a:cs typeface="Open Sans"/>
                  <a:sym typeface="Open Sans"/>
                </a:rPr>
                <a:t> means that the identifier cannot be reassigned.</a:t>
              </a:r>
              <a:endParaRPr sz="1400" b="0" i="0" u="none" strike="noStrike" cap="none">
                <a:solidFill>
                  <a:schemeClr val="lt1"/>
                </a:solidFill>
                <a:latin typeface="Arial"/>
                <a:ea typeface="Arial"/>
                <a:cs typeface="Arial"/>
                <a:sym typeface="Arial"/>
              </a:endParaRPr>
            </a:p>
            <a:p>
              <a:pPr marL="285750" marR="0" lvl="0" indent="-146050" algn="l" rtl="0">
                <a:lnSpc>
                  <a:spcPct val="100000"/>
                </a:lnSpc>
                <a:spcBef>
                  <a:spcPts val="0"/>
                </a:spcBef>
                <a:spcAft>
                  <a:spcPts val="0"/>
                </a:spcAft>
                <a:buClr>
                  <a:srgbClr val="000000"/>
                </a:buClr>
                <a:buSzPts val="2200"/>
                <a:buFont typeface="Arial"/>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scope of the </a:t>
              </a:r>
              <a:r>
                <a:rPr lang="en-US" sz="2200" b="0" i="1" u="none" strike="noStrike" cap="none">
                  <a:solidFill>
                    <a:srgbClr val="3F3F3F"/>
                  </a:solidFill>
                  <a:latin typeface="Open Sans"/>
                  <a:ea typeface="Open Sans"/>
                  <a:cs typeface="Open Sans"/>
                  <a:sym typeface="Open Sans"/>
                </a:rPr>
                <a:t>const</a:t>
              </a:r>
              <a:r>
                <a:rPr lang="en-US" sz="2200" b="0" i="0" u="none" strike="noStrike" cap="none">
                  <a:solidFill>
                    <a:srgbClr val="3F3F3F"/>
                  </a:solidFill>
                  <a:latin typeface="Open Sans"/>
                  <a:ea typeface="Open Sans"/>
                  <a:cs typeface="Open Sans"/>
                  <a:sym typeface="Open Sans"/>
                </a:rPr>
                <a:t> statement is like the scope of the </a:t>
              </a:r>
              <a:r>
                <a:rPr lang="en-US" sz="2200" b="0" i="1" u="none" strike="noStrike" cap="none">
                  <a:solidFill>
                    <a:srgbClr val="3F3F3F"/>
                  </a:solidFill>
                  <a:latin typeface="Open Sans"/>
                  <a:ea typeface="Open Sans"/>
                  <a:cs typeface="Open Sans"/>
                  <a:sym typeface="Open Sans"/>
                </a:rPr>
                <a:t>let</a:t>
              </a:r>
              <a:r>
                <a:rPr lang="en-US" sz="2200" b="0" i="0" u="none" strike="noStrike" cap="none">
                  <a:solidFill>
                    <a:srgbClr val="3F3F3F"/>
                  </a:solidFill>
                  <a:latin typeface="Open Sans"/>
                  <a:ea typeface="Open Sans"/>
                  <a:cs typeface="Open Sans"/>
                  <a:sym typeface="Open Sans"/>
                </a:rPr>
                <a:t> statement.</a:t>
              </a:r>
              <a:endParaRPr sz="1400" b="0" i="0" u="none" strike="noStrike" cap="none">
                <a:solidFill>
                  <a:srgbClr val="000000"/>
                </a:solidFill>
                <a:latin typeface="Arial"/>
                <a:ea typeface="Arial"/>
                <a:cs typeface="Arial"/>
                <a:sym typeface="Arial"/>
              </a:endParaRPr>
            </a:p>
          </p:txBody>
        </p:sp>
        <p:sp>
          <p:nvSpPr>
            <p:cNvPr id="8" name="Google Shape;1635;p77">
              <a:extLst>
                <a:ext uri="{FF2B5EF4-FFF2-40B4-BE49-F238E27FC236}">
                  <a16:creationId xmlns:a16="http://schemas.microsoft.com/office/drawing/2014/main" id="{D9EA8D1E-1660-26E5-3D9C-6C6DE63F7C52}"/>
                </a:ext>
              </a:extLst>
            </p:cNvPr>
            <p:cNvSpPr/>
            <p:nvPr/>
          </p:nvSpPr>
          <p:spPr>
            <a:xfrm>
              <a:off x="11267145" y="3860671"/>
              <a:ext cx="1679151" cy="56797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const</a:t>
              </a:r>
              <a:endParaRPr sz="2200" b="0" i="0" u="none" strike="noStrike" cap="none">
                <a:solidFill>
                  <a:schemeClr val="lt1"/>
                </a:solidFill>
                <a:latin typeface="Open Sans"/>
                <a:ea typeface="Open Sans"/>
                <a:cs typeface="Open Sans"/>
                <a:sym typeface="Open Sans"/>
              </a:endParaRPr>
            </a:p>
          </p:txBody>
        </p:sp>
      </p:grpSp>
      <p:sp>
        <p:nvSpPr>
          <p:cNvPr id="9" name="Text Placeholder 4">
            <a:extLst>
              <a:ext uri="{FF2B5EF4-FFF2-40B4-BE49-F238E27FC236}">
                <a16:creationId xmlns:a16="http://schemas.microsoft.com/office/drawing/2014/main" id="{4A245F9C-61B7-CE50-925B-14547649D6DC}"/>
              </a:ext>
            </a:extLst>
          </p:cNvPr>
          <p:cNvSpPr txBox="1">
            <a:spLocks/>
          </p:cNvSpPr>
          <p:nvPr/>
        </p:nvSpPr>
        <p:spPr>
          <a:xfrm>
            <a:off x="4273434" y="1512833"/>
            <a:ext cx="773159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difference between </a:t>
            </a:r>
            <a:r>
              <a:rPr lang="en-US" i="1">
                <a:solidFill>
                  <a:srgbClr val="404040"/>
                </a:solidFill>
                <a:latin typeface="Open Sans" pitchFamily="2" charset="0"/>
              </a:rPr>
              <a:t>let</a:t>
            </a:r>
            <a:r>
              <a:rPr lang="en-US">
                <a:solidFill>
                  <a:srgbClr val="404040"/>
                </a:solidFill>
                <a:latin typeface="Open Sans" pitchFamily="2" charset="0"/>
              </a:rPr>
              <a:t> and </a:t>
            </a:r>
            <a:r>
              <a:rPr lang="en-US" i="1">
                <a:solidFill>
                  <a:srgbClr val="404040"/>
                </a:solidFill>
                <a:latin typeface="Open Sans" pitchFamily="2" charset="0"/>
              </a:rPr>
              <a:t>const</a:t>
            </a:r>
            <a:r>
              <a:rPr lang="en-US">
                <a:solidFill>
                  <a:srgbClr val="404040"/>
                </a:solidFill>
                <a:latin typeface="Open Sans" pitchFamily="2" charset="0"/>
              </a:rPr>
              <a:t> keywords:</a:t>
            </a:r>
          </a:p>
        </p:txBody>
      </p:sp>
    </p:spTree>
    <p:extLst>
      <p:ext uri="{BB962C8B-B14F-4D97-AF65-F5344CB8AC3E}">
        <p14:creationId xmlns:p14="http://schemas.microsoft.com/office/powerpoint/2010/main" val="1134737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536" name="Google Shape;536;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Blocks</a:t>
            </a:r>
          </a:p>
        </p:txBody>
      </p:sp>
      <p:sp>
        <p:nvSpPr>
          <p:cNvPr id="5" name="Brandline_LVC">
            <a:extLst>
              <a:ext uri="{FF2B5EF4-FFF2-40B4-BE49-F238E27FC236}">
                <a16:creationId xmlns:a16="http://schemas.microsoft.com/office/drawing/2014/main" id="{EF6B947F-25DD-4234-02D9-A793EC9D5DAA}"/>
              </a:ext>
            </a:extLst>
          </p:cNvPr>
          <p:cNvSpPr/>
          <p:nvPr/>
        </p:nvSpPr>
        <p:spPr>
          <a:xfrm>
            <a:off x="7416800" y="816324"/>
            <a:ext cx="1434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4">
            <a:extLst>
              <a:ext uri="{FF2B5EF4-FFF2-40B4-BE49-F238E27FC236}">
                <a16:creationId xmlns:a16="http://schemas.microsoft.com/office/drawing/2014/main" id="{4A245F9C-61B7-CE50-925B-14547649D6DC}"/>
              </a:ext>
            </a:extLst>
          </p:cNvPr>
          <p:cNvSpPr txBox="1">
            <a:spLocks/>
          </p:cNvSpPr>
          <p:nvPr/>
        </p:nvSpPr>
        <p:spPr>
          <a:xfrm>
            <a:off x="3886854" y="1512833"/>
            <a:ext cx="850475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marR="0" lvl="0" indent="-342900" algn="l" rtl="0">
              <a:lnSpc>
                <a:spcPct val="114000"/>
              </a:lnSpc>
              <a:spcBef>
                <a:spcPts val="0"/>
              </a:spcBef>
              <a:spcAft>
                <a:spcPts val="0"/>
              </a:spcAft>
              <a:buClr>
                <a:srgbClr val="000000"/>
              </a:buClr>
              <a:buSzPts val="2200"/>
              <a:buFont typeface="Noto Sans"/>
              <a:buChar char="▪"/>
            </a:pPr>
            <a:r>
              <a:rPr lang="en-US" sz="2200" b="0" i="0" u="none" strike="noStrike" cap="none">
                <a:solidFill>
                  <a:srgbClr val="3F3F3F"/>
                </a:solidFill>
                <a:latin typeface="Open Sans"/>
                <a:ea typeface="Open Sans"/>
                <a:cs typeface="Open Sans"/>
                <a:sym typeface="Open Sans"/>
              </a:rPr>
              <a:t>A </a:t>
            </a:r>
            <a:r>
              <a:rPr lang="en-US" sz="2200" b="0" i="1" u="none" strike="noStrike" cap="none">
                <a:solidFill>
                  <a:srgbClr val="3F3F3F"/>
                </a:solidFill>
                <a:latin typeface="Open Sans"/>
                <a:ea typeface="Open Sans"/>
                <a:cs typeface="Open Sans"/>
                <a:sym typeface="Open Sans"/>
              </a:rPr>
              <a:t>block statement</a:t>
            </a:r>
            <a:r>
              <a:rPr lang="en-US" sz="2200" b="0" i="0" u="none" strike="noStrike" cap="none">
                <a:solidFill>
                  <a:srgbClr val="3F3F3F"/>
                </a:solidFill>
                <a:latin typeface="Open Sans"/>
                <a:ea typeface="Open Sans"/>
                <a:cs typeface="Open Sans"/>
                <a:sym typeface="Open Sans"/>
              </a:rPr>
              <a:t> is a group of zero or more statements</a:t>
            </a:r>
          </a:p>
          <a:p>
            <a:pPr marL="342900" marR="0" lvl="0" indent="-342900" algn="l" rtl="0">
              <a:lnSpc>
                <a:spcPct val="114000"/>
              </a:lnSpc>
              <a:spcBef>
                <a:spcPts val="0"/>
              </a:spcBef>
              <a:spcAft>
                <a:spcPts val="0"/>
              </a:spcAft>
              <a:buClr>
                <a:srgbClr val="000000"/>
              </a:buClr>
              <a:buSzPts val="2200"/>
              <a:buFont typeface="Noto Sans"/>
              <a:buChar char="▪"/>
            </a:pPr>
            <a:r>
              <a:rPr lang="en-US" sz="2200" b="0" i="0" u="none" strike="noStrike" cap="none">
                <a:solidFill>
                  <a:srgbClr val="3F3F3F"/>
                </a:solidFill>
                <a:latin typeface="Open Sans"/>
                <a:ea typeface="Open Sans"/>
                <a:cs typeface="Open Sans"/>
                <a:sym typeface="Open Sans"/>
              </a:rPr>
              <a:t>Identifiers declared with </a:t>
            </a:r>
            <a:r>
              <a:rPr lang="en-US" sz="2200" b="0" i="1" u="none" strike="noStrike" cap="none">
                <a:solidFill>
                  <a:srgbClr val="3F3F3F"/>
                </a:solidFill>
                <a:latin typeface="Open Sans"/>
                <a:ea typeface="Open Sans"/>
                <a:cs typeface="Open Sans"/>
                <a:sym typeface="Open Sans"/>
              </a:rPr>
              <a:t>let</a:t>
            </a:r>
            <a:r>
              <a:rPr lang="en-US" sz="2200" b="0" i="0" u="none" strike="noStrike" cap="none">
                <a:solidFill>
                  <a:srgbClr val="3F3F3F"/>
                </a:solidFill>
                <a:latin typeface="Open Sans"/>
                <a:ea typeface="Open Sans"/>
                <a:cs typeface="Open Sans"/>
                <a:sym typeface="Open Sans"/>
              </a:rPr>
              <a:t> and </a:t>
            </a:r>
            <a:r>
              <a:rPr lang="en-US" sz="2200" b="0" i="1" u="none" strike="noStrike" cap="none">
                <a:solidFill>
                  <a:srgbClr val="3F3F3F"/>
                </a:solidFill>
                <a:latin typeface="Open Sans"/>
                <a:ea typeface="Open Sans"/>
                <a:cs typeface="Open Sans"/>
                <a:sym typeface="Open Sans"/>
              </a:rPr>
              <a:t>const</a:t>
            </a:r>
            <a:r>
              <a:rPr lang="en-US" sz="2200" b="0" i="0" u="none" strike="noStrike" cap="none">
                <a:solidFill>
                  <a:srgbClr val="3F3F3F"/>
                </a:solidFill>
                <a:latin typeface="Open Sans"/>
                <a:ea typeface="Open Sans"/>
                <a:cs typeface="Open Sans"/>
                <a:sym typeface="Open Sans"/>
              </a:rPr>
              <a:t> do have block scope</a:t>
            </a:r>
            <a:endParaRPr lang="en-US"/>
          </a:p>
        </p:txBody>
      </p:sp>
      <p:sp>
        <p:nvSpPr>
          <p:cNvPr id="11" name="Google Shape;1644;p78">
            <a:extLst>
              <a:ext uri="{FF2B5EF4-FFF2-40B4-BE49-F238E27FC236}">
                <a16:creationId xmlns:a16="http://schemas.microsoft.com/office/drawing/2014/main" id="{12390767-7BB4-5903-ED30-5B1E0B3DA9F5}"/>
              </a:ext>
            </a:extLst>
          </p:cNvPr>
          <p:cNvSpPr/>
          <p:nvPr/>
        </p:nvSpPr>
        <p:spPr>
          <a:xfrm>
            <a:off x="3383746" y="3389979"/>
            <a:ext cx="1679151" cy="56797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let</a:t>
            </a:r>
            <a:endParaRPr sz="2200" b="0" i="0" u="none" strike="noStrike" cap="none">
              <a:solidFill>
                <a:srgbClr val="3F3F3F"/>
              </a:solidFill>
              <a:latin typeface="Open Sans"/>
              <a:ea typeface="Open Sans"/>
              <a:cs typeface="Open Sans"/>
              <a:sym typeface="Open Sans"/>
            </a:endParaRPr>
          </a:p>
        </p:txBody>
      </p:sp>
      <p:sp>
        <p:nvSpPr>
          <p:cNvPr id="12" name="Google Shape;1645;p78">
            <a:extLst>
              <a:ext uri="{FF2B5EF4-FFF2-40B4-BE49-F238E27FC236}">
                <a16:creationId xmlns:a16="http://schemas.microsoft.com/office/drawing/2014/main" id="{E1A634EB-153A-0D00-C869-A43C1EF4CDF5}"/>
              </a:ext>
            </a:extLst>
          </p:cNvPr>
          <p:cNvSpPr/>
          <p:nvPr/>
        </p:nvSpPr>
        <p:spPr>
          <a:xfrm>
            <a:off x="10765428" y="3370891"/>
            <a:ext cx="1679151" cy="56797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const</a:t>
            </a:r>
            <a:endParaRPr sz="2200" b="0" i="0" u="none" strike="noStrike" cap="none">
              <a:solidFill>
                <a:srgbClr val="3F3F3F"/>
              </a:solidFill>
              <a:latin typeface="Open Sans"/>
              <a:ea typeface="Open Sans"/>
              <a:cs typeface="Open Sans"/>
              <a:sym typeface="Open Sans"/>
            </a:endParaRPr>
          </a:p>
        </p:txBody>
      </p:sp>
      <p:grpSp>
        <p:nvGrpSpPr>
          <p:cNvPr id="13" name="Google Shape;1646;p78">
            <a:extLst>
              <a:ext uri="{FF2B5EF4-FFF2-40B4-BE49-F238E27FC236}">
                <a16:creationId xmlns:a16="http://schemas.microsoft.com/office/drawing/2014/main" id="{68A1216C-7E04-2164-1BE4-7B5D514CE63B}"/>
              </a:ext>
            </a:extLst>
          </p:cNvPr>
          <p:cNvGrpSpPr/>
          <p:nvPr/>
        </p:nvGrpSpPr>
        <p:grpSpPr>
          <a:xfrm>
            <a:off x="1855186" y="4538801"/>
            <a:ext cx="4732754" cy="2342011"/>
            <a:chOff x="9811258" y="3272102"/>
            <a:chExt cx="4732754" cy="3174942"/>
          </a:xfrm>
        </p:grpSpPr>
        <p:grpSp>
          <p:nvGrpSpPr>
            <p:cNvPr id="14" name="Google Shape;1647;p78">
              <a:extLst>
                <a:ext uri="{FF2B5EF4-FFF2-40B4-BE49-F238E27FC236}">
                  <a16:creationId xmlns:a16="http://schemas.microsoft.com/office/drawing/2014/main" id="{BB0B9DD3-06B7-2C1E-6C3F-24D32E4A2C77}"/>
                </a:ext>
              </a:extLst>
            </p:cNvPr>
            <p:cNvGrpSpPr/>
            <p:nvPr/>
          </p:nvGrpSpPr>
          <p:grpSpPr>
            <a:xfrm>
              <a:off x="9811258" y="3272102"/>
              <a:ext cx="4732754" cy="3174942"/>
              <a:chOff x="1510448" y="1880521"/>
              <a:chExt cx="6166606" cy="3869803"/>
            </a:xfrm>
          </p:grpSpPr>
          <p:sp>
            <p:nvSpPr>
              <p:cNvPr id="16" name="Google Shape;1648;p78">
                <a:extLst>
                  <a:ext uri="{FF2B5EF4-FFF2-40B4-BE49-F238E27FC236}">
                    <a16:creationId xmlns:a16="http://schemas.microsoft.com/office/drawing/2014/main" id="{BDB71707-0867-1ACC-8FD0-ADCF6AF1A6CC}"/>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649;p78">
                <a:extLst>
                  <a:ext uri="{FF2B5EF4-FFF2-40B4-BE49-F238E27FC236}">
                    <a16:creationId xmlns:a16="http://schemas.microsoft.com/office/drawing/2014/main" id="{C503B572-AB31-5E6C-8168-B6601F66DC47}"/>
                  </a:ext>
                </a:extLst>
              </p:cNvPr>
              <p:cNvSpPr/>
              <p:nvPr/>
            </p:nvSpPr>
            <p:spPr>
              <a:xfrm>
                <a:off x="1510448" y="1880521"/>
                <a:ext cx="6153404"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8" name="Google Shape;1650;p78">
                <a:extLst>
                  <a:ext uri="{FF2B5EF4-FFF2-40B4-BE49-F238E27FC236}">
                    <a16:creationId xmlns:a16="http://schemas.microsoft.com/office/drawing/2014/main" id="{EF23B593-0F27-7A05-8ED2-0429A814A697}"/>
                  </a:ext>
                </a:extLst>
              </p:cNvPr>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 name="Google Shape;1651;p78">
              <a:extLst>
                <a:ext uri="{FF2B5EF4-FFF2-40B4-BE49-F238E27FC236}">
                  <a16:creationId xmlns:a16="http://schemas.microsoft.com/office/drawing/2014/main" id="{02FFDD78-9288-5182-7B29-648411D9E738}"/>
                </a:ext>
              </a:extLst>
            </p:cNvPr>
            <p:cNvSpPr txBox="1"/>
            <p:nvPr/>
          </p:nvSpPr>
          <p:spPr>
            <a:xfrm>
              <a:off x="10018845" y="3980338"/>
              <a:ext cx="4505041" cy="14676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let x=1;</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let x=5;</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console.log(x); //answer will be 1</a:t>
              </a:r>
              <a:endParaRPr sz="1600" b="0" i="0" u="none" strike="noStrike" cap="none">
                <a:solidFill>
                  <a:srgbClr val="000000"/>
                </a:solidFill>
                <a:latin typeface="Courier New"/>
                <a:ea typeface="Courier New"/>
                <a:cs typeface="Courier New"/>
                <a:sym typeface="Courier New"/>
              </a:endParaRPr>
            </a:p>
          </p:txBody>
        </p:sp>
      </p:grpSp>
      <p:grpSp>
        <p:nvGrpSpPr>
          <p:cNvPr id="19" name="Google Shape;1652;p78">
            <a:extLst>
              <a:ext uri="{FF2B5EF4-FFF2-40B4-BE49-F238E27FC236}">
                <a16:creationId xmlns:a16="http://schemas.microsoft.com/office/drawing/2014/main" id="{2FB04FAA-45BE-B78E-9B9A-ED71301CDCE3}"/>
              </a:ext>
            </a:extLst>
          </p:cNvPr>
          <p:cNvGrpSpPr/>
          <p:nvPr/>
        </p:nvGrpSpPr>
        <p:grpSpPr>
          <a:xfrm>
            <a:off x="9240338" y="4538801"/>
            <a:ext cx="4732754" cy="2342012"/>
            <a:chOff x="9811258" y="3272103"/>
            <a:chExt cx="4732754" cy="3174943"/>
          </a:xfrm>
        </p:grpSpPr>
        <p:grpSp>
          <p:nvGrpSpPr>
            <p:cNvPr id="20" name="Google Shape;1653;p78">
              <a:extLst>
                <a:ext uri="{FF2B5EF4-FFF2-40B4-BE49-F238E27FC236}">
                  <a16:creationId xmlns:a16="http://schemas.microsoft.com/office/drawing/2014/main" id="{AD81F721-AF13-6F61-0C31-40093795E72B}"/>
                </a:ext>
              </a:extLst>
            </p:cNvPr>
            <p:cNvGrpSpPr/>
            <p:nvPr/>
          </p:nvGrpSpPr>
          <p:grpSpPr>
            <a:xfrm>
              <a:off x="9811258" y="3272103"/>
              <a:ext cx="4732754" cy="3174943"/>
              <a:chOff x="1510448" y="1880521"/>
              <a:chExt cx="6166606" cy="3869803"/>
            </a:xfrm>
          </p:grpSpPr>
          <p:sp>
            <p:nvSpPr>
              <p:cNvPr id="22" name="Google Shape;1654;p78">
                <a:extLst>
                  <a:ext uri="{FF2B5EF4-FFF2-40B4-BE49-F238E27FC236}">
                    <a16:creationId xmlns:a16="http://schemas.microsoft.com/office/drawing/2014/main" id="{6D785617-BC03-FB40-152F-018E7EB98B44}"/>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655;p78">
                <a:extLst>
                  <a:ext uri="{FF2B5EF4-FFF2-40B4-BE49-F238E27FC236}">
                    <a16:creationId xmlns:a16="http://schemas.microsoft.com/office/drawing/2014/main" id="{B90DF48D-57A7-E521-5541-17CB899D5175}"/>
                  </a:ext>
                </a:extLst>
              </p:cNvPr>
              <p:cNvSpPr/>
              <p:nvPr/>
            </p:nvSpPr>
            <p:spPr>
              <a:xfrm>
                <a:off x="1510448" y="1880521"/>
                <a:ext cx="6153404"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24" name="Google Shape;1656;p78">
                <a:extLst>
                  <a:ext uri="{FF2B5EF4-FFF2-40B4-BE49-F238E27FC236}">
                    <a16:creationId xmlns:a16="http://schemas.microsoft.com/office/drawing/2014/main" id="{BFBC7D40-CC3E-238F-64ED-EAC9CA3701BB}"/>
                  </a:ext>
                </a:extLst>
              </p:cNvPr>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 name="Google Shape;1657;p78">
              <a:extLst>
                <a:ext uri="{FF2B5EF4-FFF2-40B4-BE49-F238E27FC236}">
                  <a16:creationId xmlns:a16="http://schemas.microsoft.com/office/drawing/2014/main" id="{6335C35E-11D5-E0E5-A7E7-C913C82E0732}"/>
                </a:ext>
              </a:extLst>
            </p:cNvPr>
            <p:cNvSpPr txBox="1"/>
            <p:nvPr/>
          </p:nvSpPr>
          <p:spPr>
            <a:xfrm>
              <a:off x="10018845" y="3980338"/>
              <a:ext cx="4505041" cy="15164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const y=20;</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const y=40;</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console.log(y); //answer will be 20</a:t>
              </a:r>
              <a:endParaRPr sz="1600" b="0" i="0" u="none" strike="noStrike" cap="none">
                <a:solidFill>
                  <a:srgbClr val="000000"/>
                </a:solidFill>
                <a:latin typeface="Courier New"/>
                <a:ea typeface="Courier New"/>
                <a:cs typeface="Courier New"/>
                <a:sym typeface="Courier New"/>
              </a:endParaRPr>
            </a:p>
          </p:txBody>
        </p:sp>
      </p:grpSp>
    </p:spTree>
    <p:extLst>
      <p:ext uri="{BB962C8B-B14F-4D97-AF65-F5344CB8AC3E}">
        <p14:creationId xmlns:p14="http://schemas.microsoft.com/office/powerpoint/2010/main" val="3847571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5"/>
          <p:cNvSpPr txBox="1">
            <a:spLocks noGrp="1"/>
          </p:cNvSpPr>
          <p:nvPr>
            <p:ph type="body" idx="10"/>
          </p:nvPr>
        </p:nvSpPr>
        <p:spPr>
          <a:xfrm>
            <a:off x="844889" y="1622016"/>
            <a:ext cx="10807533" cy="5331233"/>
          </a:xfrm>
          <a:noFill/>
          <a:ln>
            <a:noFill/>
          </a:ln>
        </p:spPr>
        <p:txBody>
          <a:bodyPr spcFirstLastPara="1" wrap="square" lIns="91425" tIns="0" rIns="91425" bIns="0" anchor="t" anchorCtr="0">
            <a:noAutofit/>
          </a:bodyPr>
          <a:lstStyle/>
          <a:p>
            <a:pPr lvl="0">
              <a:lnSpc>
                <a:spcPct val="115000"/>
              </a:lnSpc>
            </a:pPr>
            <a:r>
              <a:rPr lang="en-US" dirty="0">
                <a:latin typeface="Open Sans" pitchFamily="2" charset="0"/>
                <a:sym typeface="Open Sans"/>
              </a:rPr>
              <a:t>You are working as a MERN stack developer, but your current focus is on mastering the fundamentals of JavaScript. While your typical role encompasses the broader MERN stack (MongoDB, Express.js, React, and Node.js), your current lesson centers solely on JavaScript's core concepts.</a:t>
            </a:r>
          </a:p>
          <a:p>
            <a:pPr lvl="0">
              <a:lnSpc>
                <a:spcPct val="115000"/>
              </a:lnSpc>
            </a:pPr>
            <a:endParaRPr lang="en-US" dirty="0">
              <a:latin typeface="Open Sans" pitchFamily="2" charset="0"/>
              <a:sym typeface="Open Sans"/>
            </a:endParaRPr>
          </a:p>
          <a:p>
            <a:pPr lvl="0">
              <a:lnSpc>
                <a:spcPct val="115000"/>
              </a:lnSpc>
            </a:pPr>
            <a:r>
              <a:rPr lang="en-US" dirty="0">
                <a:latin typeface="Open Sans" pitchFamily="2" charset="0"/>
                <a:sym typeface="Open Sans"/>
              </a:rPr>
              <a:t>Your project entails building a strong foundation in JavaScript to tackle a wide range of web development tasks. To succeed in this endeavor, you need to grasp key concepts related to JavaScript programming.</a:t>
            </a:r>
          </a:p>
          <a:p>
            <a:pPr lvl="0">
              <a:lnSpc>
                <a:spcPct val="115000"/>
              </a:lnSpc>
            </a:pPr>
            <a:endParaRPr lang="en-US" dirty="0">
              <a:latin typeface="Open Sans" pitchFamily="2" charset="0"/>
              <a:sym typeface="Open Sans"/>
            </a:endParaRPr>
          </a:p>
          <a:p>
            <a:pPr lvl="0">
              <a:lnSpc>
                <a:spcPct val="115000"/>
              </a:lnSpc>
            </a:pPr>
            <a:r>
              <a:rPr lang="en-US" dirty="0">
                <a:latin typeface="Open Sans" pitchFamily="2" charset="0"/>
                <a:sym typeface="Open Sans"/>
              </a:rPr>
              <a:t>To achieve these objectives, you will be learning fundamental JavaScript concepts in this lesson, equipping you with the skills needed to excel in web development tasks that require JavaScript.</a:t>
            </a:r>
            <a:endParaRPr lang="en-US" dirty="0">
              <a:latin typeface="Open Sans" pitchFamily="2" charset="0"/>
            </a:endParaRPr>
          </a:p>
        </p:txBody>
      </p:sp>
      <p:sp>
        <p:nvSpPr>
          <p:cNvPr id="7" name="Title 6">
            <a:extLst>
              <a:ext uri="{FF2B5EF4-FFF2-40B4-BE49-F238E27FC236}">
                <a16:creationId xmlns:a16="http://schemas.microsoft.com/office/drawing/2014/main" id="{459B8E73-B79D-FDD9-3808-F19B4CC1FFCF}"/>
              </a:ext>
            </a:extLst>
          </p:cNvPr>
          <p:cNvSpPr>
            <a:spLocks noGrp="1"/>
          </p:cNvSpPr>
          <p:nvPr>
            <p:ph type="title"/>
          </p:nvPr>
        </p:nvSpPr>
        <p:spPr/>
        <p:txBody>
          <a:bodyPr>
            <a:normAutofit/>
          </a:bodyPr>
          <a:lstStyle/>
          <a:p>
            <a:r>
              <a:rPr lang="en-US" sz="2800" b="1" i="0" u="none" strike="noStrike" cap="none">
                <a:solidFill>
                  <a:srgbClr val="262626"/>
                </a:solidFill>
                <a:latin typeface="Open Sans"/>
                <a:ea typeface="Open Sans"/>
                <a:cs typeface="Open Sans"/>
                <a:sym typeface="Open Sans"/>
              </a:rPr>
              <a:t>A Day in the Life of a MEAN Stack Developer</a:t>
            </a:r>
            <a:endParaRPr lang="en-IN"/>
          </a:p>
        </p:txBody>
      </p:sp>
      <p:sp>
        <p:nvSpPr>
          <p:cNvPr id="10" name="Brandline_LVC">
            <a:extLst>
              <a:ext uri="{FF2B5EF4-FFF2-40B4-BE49-F238E27FC236}">
                <a16:creationId xmlns:a16="http://schemas.microsoft.com/office/drawing/2014/main" id="{2A738216-F54A-2A25-C9E5-A131C3E5FEF1}"/>
              </a:ext>
            </a:extLst>
          </p:cNvPr>
          <p:cNvSpPr/>
          <p:nvPr/>
        </p:nvSpPr>
        <p:spPr>
          <a:xfrm>
            <a:off x="3276600" y="816324"/>
            <a:ext cx="9709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536" name="Google Shape;536;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Blocks</a:t>
            </a:r>
          </a:p>
        </p:txBody>
      </p:sp>
      <p:sp>
        <p:nvSpPr>
          <p:cNvPr id="5" name="Brandline_LVC">
            <a:extLst>
              <a:ext uri="{FF2B5EF4-FFF2-40B4-BE49-F238E27FC236}">
                <a16:creationId xmlns:a16="http://schemas.microsoft.com/office/drawing/2014/main" id="{EF6B947F-25DD-4234-02D9-A793EC9D5DAA}"/>
              </a:ext>
            </a:extLst>
          </p:cNvPr>
          <p:cNvSpPr/>
          <p:nvPr/>
        </p:nvSpPr>
        <p:spPr>
          <a:xfrm>
            <a:off x="7416800" y="816324"/>
            <a:ext cx="1434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4">
            <a:extLst>
              <a:ext uri="{FF2B5EF4-FFF2-40B4-BE49-F238E27FC236}">
                <a16:creationId xmlns:a16="http://schemas.microsoft.com/office/drawing/2014/main" id="{4A245F9C-61B7-CE50-925B-14547649D6DC}"/>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R="0" lvl="0" algn="l" rtl="0">
              <a:lnSpc>
                <a:spcPct val="114000"/>
              </a:lnSpc>
              <a:spcBef>
                <a:spcPts val="0"/>
              </a:spcBef>
              <a:spcAft>
                <a:spcPts val="0"/>
              </a:spcAft>
              <a:buClr>
                <a:srgbClr val="000000"/>
              </a:buClr>
              <a:buSzPts val="2200"/>
            </a:pPr>
            <a:r>
              <a:rPr lang="en-US"/>
              <a:t>The block scope limits outside access to variables that are declared inside a certain block.</a:t>
            </a:r>
          </a:p>
        </p:txBody>
      </p:sp>
      <p:grpSp>
        <p:nvGrpSpPr>
          <p:cNvPr id="2" name="Google Shape;1664;p79">
            <a:extLst>
              <a:ext uri="{FF2B5EF4-FFF2-40B4-BE49-F238E27FC236}">
                <a16:creationId xmlns:a16="http://schemas.microsoft.com/office/drawing/2014/main" id="{66937904-129E-7D05-ACF1-C86845AC1025}"/>
              </a:ext>
            </a:extLst>
          </p:cNvPr>
          <p:cNvGrpSpPr/>
          <p:nvPr/>
        </p:nvGrpSpPr>
        <p:grpSpPr>
          <a:xfrm>
            <a:off x="3266567" y="3048355"/>
            <a:ext cx="9579991" cy="4743640"/>
            <a:chOff x="9811258" y="3537509"/>
            <a:chExt cx="4732754" cy="2856657"/>
          </a:xfrm>
        </p:grpSpPr>
        <p:grpSp>
          <p:nvGrpSpPr>
            <p:cNvPr id="3" name="Google Shape;1665;p79">
              <a:extLst>
                <a:ext uri="{FF2B5EF4-FFF2-40B4-BE49-F238E27FC236}">
                  <a16:creationId xmlns:a16="http://schemas.microsoft.com/office/drawing/2014/main" id="{40C4A1CC-926B-FAAD-5FE7-5CF9AB727442}"/>
                </a:ext>
              </a:extLst>
            </p:cNvPr>
            <p:cNvGrpSpPr/>
            <p:nvPr/>
          </p:nvGrpSpPr>
          <p:grpSpPr>
            <a:xfrm>
              <a:off x="9811258" y="3537509"/>
              <a:ext cx="4732754" cy="2856657"/>
              <a:chOff x="1510448" y="2204015"/>
              <a:chExt cx="6166606" cy="3481860"/>
            </a:xfrm>
          </p:grpSpPr>
          <p:sp>
            <p:nvSpPr>
              <p:cNvPr id="6" name="Google Shape;1666;p79">
                <a:extLst>
                  <a:ext uri="{FF2B5EF4-FFF2-40B4-BE49-F238E27FC236}">
                    <a16:creationId xmlns:a16="http://schemas.microsoft.com/office/drawing/2014/main" id="{5886FDD1-2052-F22E-4FF6-28256F66A38D}"/>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667;p79">
                <a:extLst>
                  <a:ext uri="{FF2B5EF4-FFF2-40B4-BE49-F238E27FC236}">
                    <a16:creationId xmlns:a16="http://schemas.microsoft.com/office/drawing/2014/main" id="{51C887DD-2D93-885F-16F9-F56B2333478F}"/>
                  </a:ext>
                </a:extLst>
              </p:cNvPr>
              <p:cNvSpPr/>
              <p:nvPr/>
            </p:nvSpPr>
            <p:spPr>
              <a:xfrm>
                <a:off x="1510448" y="2204015"/>
                <a:ext cx="6153404" cy="317367"/>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8" name="Google Shape;1668;p79">
                <a:extLst>
                  <a:ext uri="{FF2B5EF4-FFF2-40B4-BE49-F238E27FC236}">
                    <a16:creationId xmlns:a16="http://schemas.microsoft.com/office/drawing/2014/main" id="{E59317C2-995B-DEBA-F69E-67797FC5499D}"/>
                  </a:ext>
                </a:extLst>
              </p:cNvPr>
              <p:cNvSpPr/>
              <p:nvPr/>
            </p:nvSpPr>
            <p:spPr>
              <a:xfrm>
                <a:off x="1523650" y="5607339"/>
                <a:ext cx="6153404" cy="78536"/>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4" name="Google Shape;1669;p79">
              <a:extLst>
                <a:ext uri="{FF2B5EF4-FFF2-40B4-BE49-F238E27FC236}">
                  <a16:creationId xmlns:a16="http://schemas.microsoft.com/office/drawing/2014/main" id="{B340111E-F9B2-E9F4-7DAF-1CD8D10F485E}"/>
                </a:ext>
              </a:extLst>
            </p:cNvPr>
            <p:cNvSpPr txBox="1"/>
            <p:nvPr/>
          </p:nvSpPr>
          <p:spPr>
            <a:xfrm>
              <a:off x="9930181" y="3826190"/>
              <a:ext cx="4505041" cy="17440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function display(){</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if(true){</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var item1 = 'apple';        //exist in function scope</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const item2 = ‘ball';     	//exist in block scope</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let item3 = ‘cloud';   	//exist in block scope</a:t>
              </a:r>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console.log(item1);</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console.log(item2);</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    console.log(item3);</a:t>
              </a:r>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display();</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//result:</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//apple</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//error: item2 is not defined</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a:solidFill>
                    <a:srgbClr val="3F3F3F"/>
                  </a:solidFill>
                  <a:latin typeface="Courier New"/>
                  <a:ea typeface="Courier New"/>
                  <a:cs typeface="Courier New"/>
                  <a:sym typeface="Courier New"/>
                </a:rPr>
                <a:t>//error: item3 is not defined</a:t>
              </a:r>
              <a:endParaRPr sz="1600" b="0" i="0" u="none" strike="noStrike" cap="none">
                <a:solidFill>
                  <a:srgbClr val="000000"/>
                </a:solidFill>
                <a:latin typeface="Courier New"/>
                <a:ea typeface="Courier New"/>
                <a:cs typeface="Courier New"/>
                <a:sym typeface="Courier New"/>
              </a:endParaRPr>
            </a:p>
          </p:txBody>
        </p:sp>
      </p:grpSp>
    </p:spTree>
    <p:extLst>
      <p:ext uri="{BB962C8B-B14F-4D97-AF65-F5344CB8AC3E}">
        <p14:creationId xmlns:p14="http://schemas.microsoft.com/office/powerpoint/2010/main" val="2736274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551" name="Google Shape;551;p13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Keyword</a:t>
            </a:r>
            <a:endParaRPr/>
          </a:p>
        </p:txBody>
      </p:sp>
      <p:pic>
        <p:nvPicPr>
          <p:cNvPr id="554" name="Google Shape;554;p139"/>
          <p:cNvPicPr preferRelativeResize="0"/>
          <p:nvPr/>
        </p:nvPicPr>
        <p:blipFill rotWithShape="1">
          <a:blip r:embed="rId3">
            <a:alphaModFix/>
          </a:blip>
          <a:srcRect t="-1454" b="-2452"/>
          <a:stretch/>
        </p:blipFill>
        <p:spPr>
          <a:xfrm>
            <a:off x="6160247" y="3189690"/>
            <a:ext cx="3935408" cy="4051572"/>
          </a:xfrm>
          <a:prstGeom prst="rect">
            <a:avLst/>
          </a:prstGeom>
          <a:noFill/>
          <a:ln>
            <a:noFill/>
          </a:ln>
        </p:spPr>
      </p:pic>
      <p:sp>
        <p:nvSpPr>
          <p:cNvPr id="5" name="Brandline_LVC">
            <a:extLst>
              <a:ext uri="{FF2B5EF4-FFF2-40B4-BE49-F238E27FC236}">
                <a16:creationId xmlns:a16="http://schemas.microsoft.com/office/drawing/2014/main" id="{7C7F1190-16A8-A4D9-4135-69A0B17C6DE3}"/>
              </a:ext>
            </a:extLst>
          </p:cNvPr>
          <p:cNvSpPr/>
          <p:nvPr/>
        </p:nvSpPr>
        <p:spPr>
          <a:xfrm>
            <a:off x="7150100" y="816324"/>
            <a:ext cx="1950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C172CE0E-EC43-620A-9026-27BD04C6F987}"/>
              </a:ext>
            </a:extLst>
          </p:cNvPr>
          <p:cNvSpPr txBox="1">
            <a:spLocks/>
          </p:cNvSpPr>
          <p:nvPr/>
        </p:nvSpPr>
        <p:spPr>
          <a:xfrm>
            <a:off x="2479316" y="1512833"/>
            <a:ext cx="11319835"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Keywords are reserved words that have a specific meaning for the compiler.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560" name="Google Shape;560;p14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Keyword</a:t>
            </a:r>
            <a:endParaRPr/>
          </a:p>
        </p:txBody>
      </p:sp>
      <p:grpSp>
        <p:nvGrpSpPr>
          <p:cNvPr id="3" name="Group 2">
            <a:extLst>
              <a:ext uri="{FF2B5EF4-FFF2-40B4-BE49-F238E27FC236}">
                <a16:creationId xmlns:a16="http://schemas.microsoft.com/office/drawing/2014/main" id="{CFC50CE7-5D78-CE9A-6CA8-B332EE78679E}"/>
              </a:ext>
            </a:extLst>
          </p:cNvPr>
          <p:cNvGrpSpPr/>
          <p:nvPr/>
        </p:nvGrpSpPr>
        <p:grpSpPr>
          <a:xfrm>
            <a:off x="4095665" y="2641814"/>
            <a:ext cx="8064670" cy="5194916"/>
            <a:chOff x="4095665" y="2356064"/>
            <a:chExt cx="8064670" cy="5194916"/>
          </a:xfrm>
        </p:grpSpPr>
        <p:sp>
          <p:nvSpPr>
            <p:cNvPr id="561" name="Google Shape;561;p140"/>
            <p:cNvSpPr/>
            <p:nvPr/>
          </p:nvSpPr>
          <p:spPr>
            <a:xfrm>
              <a:off x="7154685" y="3226463"/>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C55A11">
                <a:alpha val="33333"/>
              </a:srgbClr>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int</a:t>
              </a:r>
              <a:endParaRPr sz="2200" b="0" i="0" u="none" strike="noStrike" cap="none">
                <a:solidFill>
                  <a:srgbClr val="3F3F3F"/>
                </a:solidFill>
                <a:latin typeface="Open Sans"/>
                <a:ea typeface="Open Sans"/>
                <a:cs typeface="Open Sans"/>
                <a:sym typeface="Open Sans"/>
              </a:endParaRPr>
            </a:p>
          </p:txBody>
        </p:sp>
        <p:sp>
          <p:nvSpPr>
            <p:cNvPr id="562" name="Google Shape;562;p140"/>
            <p:cNvSpPr/>
            <p:nvPr/>
          </p:nvSpPr>
          <p:spPr>
            <a:xfrm>
              <a:off x="5618279" y="2356793"/>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9CC2E5"/>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char</a:t>
              </a:r>
              <a:endParaRPr sz="2200" b="0" i="0" u="none" strike="noStrike" cap="none">
                <a:solidFill>
                  <a:srgbClr val="3F3F3F"/>
                </a:solidFill>
                <a:latin typeface="Open Sans"/>
                <a:ea typeface="Open Sans"/>
                <a:cs typeface="Open Sans"/>
                <a:sym typeface="Open Sans"/>
              </a:endParaRPr>
            </a:p>
          </p:txBody>
        </p:sp>
        <p:sp>
          <p:nvSpPr>
            <p:cNvPr id="563" name="Google Shape;563;p140"/>
            <p:cNvSpPr/>
            <p:nvPr/>
          </p:nvSpPr>
          <p:spPr>
            <a:xfrm>
              <a:off x="8687659" y="5863948"/>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7B7B7B">
                <a:alpha val="60000"/>
              </a:srgbClr>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short</a:t>
              </a:r>
              <a:endParaRPr sz="2200" b="0" i="0" u="none" strike="noStrike" cap="none">
                <a:solidFill>
                  <a:srgbClr val="3F3F3F"/>
                </a:solidFill>
                <a:latin typeface="Open Sans"/>
                <a:ea typeface="Open Sans"/>
                <a:cs typeface="Open Sans"/>
                <a:sym typeface="Open Sans"/>
              </a:endParaRPr>
            </a:p>
          </p:txBody>
        </p:sp>
        <p:sp>
          <p:nvSpPr>
            <p:cNvPr id="564" name="Google Shape;564;p140"/>
            <p:cNvSpPr/>
            <p:nvPr/>
          </p:nvSpPr>
          <p:spPr>
            <a:xfrm>
              <a:off x="8687659" y="4123905"/>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7B7B7B">
                <a:alpha val="40000"/>
              </a:srgbClr>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throws</a:t>
              </a:r>
              <a:endParaRPr sz="2200" b="0" i="0" u="none" strike="noStrike" cap="none">
                <a:solidFill>
                  <a:srgbClr val="3F3F3F"/>
                </a:solidFill>
                <a:latin typeface="Open Sans"/>
                <a:ea typeface="Open Sans"/>
                <a:cs typeface="Open Sans"/>
                <a:sym typeface="Open Sans"/>
              </a:endParaRPr>
            </a:p>
          </p:txBody>
        </p:sp>
        <p:sp>
          <p:nvSpPr>
            <p:cNvPr id="565" name="Google Shape;565;p140"/>
            <p:cNvSpPr/>
            <p:nvPr/>
          </p:nvSpPr>
          <p:spPr>
            <a:xfrm>
              <a:off x="10210273" y="4994491"/>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009FB7">
                <a:alpha val="48235"/>
              </a:srgbClr>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long</a:t>
              </a:r>
              <a:endParaRPr sz="2200" b="0" i="0" u="none" strike="noStrike" cap="none">
                <a:solidFill>
                  <a:srgbClr val="3F3F3F"/>
                </a:solidFill>
                <a:latin typeface="Open Sans"/>
                <a:ea typeface="Open Sans"/>
                <a:cs typeface="Open Sans"/>
                <a:sym typeface="Open Sans"/>
              </a:endParaRPr>
            </a:p>
          </p:txBody>
        </p:sp>
        <p:sp>
          <p:nvSpPr>
            <p:cNvPr id="566" name="Google Shape;566;p140"/>
            <p:cNvSpPr/>
            <p:nvPr/>
          </p:nvSpPr>
          <p:spPr>
            <a:xfrm>
              <a:off x="10210273" y="3253320"/>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009FB7">
                <a:alpha val="33333"/>
              </a:srgbClr>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float</a:t>
              </a:r>
              <a:endParaRPr sz="2200" b="0" i="0" u="none" strike="noStrike" cap="none">
                <a:solidFill>
                  <a:srgbClr val="3F3F3F"/>
                </a:solidFill>
                <a:latin typeface="Open Sans"/>
                <a:ea typeface="Open Sans"/>
                <a:cs typeface="Open Sans"/>
                <a:sym typeface="Open Sans"/>
              </a:endParaRPr>
            </a:p>
          </p:txBody>
        </p:sp>
        <p:sp>
          <p:nvSpPr>
            <p:cNvPr id="567" name="Google Shape;567;p140"/>
            <p:cNvSpPr/>
            <p:nvPr/>
          </p:nvSpPr>
          <p:spPr>
            <a:xfrm>
              <a:off x="8687659" y="2356064"/>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C9C9C9"/>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native</a:t>
              </a:r>
              <a:endParaRPr sz="2200" b="0" i="0" u="none" strike="noStrike" cap="none">
                <a:solidFill>
                  <a:srgbClr val="3F3F3F"/>
                </a:solidFill>
                <a:latin typeface="Open Sans"/>
                <a:ea typeface="Open Sans"/>
                <a:cs typeface="Open Sans"/>
                <a:sym typeface="Open Sans"/>
              </a:endParaRPr>
            </a:p>
          </p:txBody>
        </p:sp>
        <p:sp>
          <p:nvSpPr>
            <p:cNvPr id="568" name="Google Shape;568;p140"/>
            <p:cNvSpPr/>
            <p:nvPr/>
          </p:nvSpPr>
          <p:spPr>
            <a:xfrm>
              <a:off x="5645859" y="4123905"/>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2E75B5">
                <a:alpha val="40000"/>
              </a:srgbClr>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volatile</a:t>
              </a:r>
              <a:endParaRPr sz="2200" b="0" i="0" u="none" strike="noStrike" cap="none">
                <a:solidFill>
                  <a:srgbClr val="3F3F3F"/>
                </a:solidFill>
                <a:latin typeface="Open Sans"/>
                <a:ea typeface="Open Sans"/>
                <a:cs typeface="Open Sans"/>
                <a:sym typeface="Open Sans"/>
              </a:endParaRPr>
            </a:p>
          </p:txBody>
        </p:sp>
        <p:sp>
          <p:nvSpPr>
            <p:cNvPr id="569" name="Google Shape;569;p140"/>
            <p:cNvSpPr/>
            <p:nvPr/>
          </p:nvSpPr>
          <p:spPr>
            <a:xfrm>
              <a:off x="4095665" y="3262719"/>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548135">
                <a:alpha val="33333"/>
              </a:srgbClr>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goto</a:t>
              </a:r>
              <a:endParaRPr sz="2200" b="0" i="0" u="none" strike="noStrike" cap="none">
                <a:solidFill>
                  <a:srgbClr val="3F3F3F"/>
                </a:solidFill>
                <a:latin typeface="Open Sans"/>
                <a:ea typeface="Open Sans"/>
                <a:cs typeface="Open Sans"/>
                <a:sym typeface="Open Sans"/>
              </a:endParaRPr>
            </a:p>
          </p:txBody>
        </p:sp>
        <p:sp>
          <p:nvSpPr>
            <p:cNvPr id="570" name="Google Shape;570;p140"/>
            <p:cNvSpPr/>
            <p:nvPr/>
          </p:nvSpPr>
          <p:spPr>
            <a:xfrm>
              <a:off x="7168673" y="4984795"/>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C55A11">
                <a:alpha val="48235"/>
              </a:srgbClr>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final</a:t>
              </a:r>
              <a:endParaRPr sz="2200" b="0" i="0" u="none" strike="noStrike" cap="none">
                <a:solidFill>
                  <a:srgbClr val="3F3F3F"/>
                </a:solidFill>
                <a:latin typeface="Open Sans"/>
                <a:ea typeface="Open Sans"/>
                <a:cs typeface="Open Sans"/>
                <a:sym typeface="Open Sans"/>
              </a:endParaRPr>
            </a:p>
          </p:txBody>
        </p:sp>
        <p:sp>
          <p:nvSpPr>
            <p:cNvPr id="571" name="Google Shape;571;p140"/>
            <p:cNvSpPr/>
            <p:nvPr/>
          </p:nvSpPr>
          <p:spPr>
            <a:xfrm>
              <a:off x="5655393" y="5863948"/>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2E75B5">
                <a:alpha val="60000"/>
              </a:srgbClr>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byte</a:t>
              </a:r>
              <a:endParaRPr sz="2200" b="0" i="0" u="none" strike="noStrike" cap="none">
                <a:solidFill>
                  <a:srgbClr val="3F3F3F"/>
                </a:solidFill>
                <a:latin typeface="Open Sans"/>
                <a:ea typeface="Open Sans"/>
                <a:cs typeface="Open Sans"/>
                <a:sym typeface="Open Sans"/>
              </a:endParaRPr>
            </a:p>
          </p:txBody>
        </p:sp>
        <p:sp>
          <p:nvSpPr>
            <p:cNvPr id="572" name="Google Shape;572;p140"/>
            <p:cNvSpPr/>
            <p:nvPr/>
          </p:nvSpPr>
          <p:spPr>
            <a:xfrm>
              <a:off x="4119253" y="5010781"/>
              <a:ext cx="1950062" cy="1687032"/>
            </a:xfrm>
            <a:custGeom>
              <a:avLst/>
              <a:gdLst/>
              <a:ahLst/>
              <a:cxnLst/>
              <a:rect l="l" t="t" r="r" b="b"/>
              <a:pathLst>
                <a:path w="1950062" h="1687032" extrusionOk="0">
                  <a:moveTo>
                    <a:pt x="0" y="843516"/>
                  </a:moveTo>
                  <a:lnTo>
                    <a:pt x="481985" y="0"/>
                  </a:lnTo>
                  <a:lnTo>
                    <a:pt x="1468077" y="0"/>
                  </a:lnTo>
                  <a:lnTo>
                    <a:pt x="1950062" y="843516"/>
                  </a:lnTo>
                  <a:lnTo>
                    <a:pt x="1468077" y="1687032"/>
                  </a:lnTo>
                  <a:lnTo>
                    <a:pt x="481985" y="1687032"/>
                  </a:lnTo>
                  <a:lnTo>
                    <a:pt x="0" y="843516"/>
                  </a:lnTo>
                  <a:close/>
                </a:path>
              </a:pathLst>
            </a:custGeom>
            <a:solidFill>
              <a:srgbClr val="548135">
                <a:alpha val="48235"/>
              </a:srgbClr>
            </a:solidFill>
            <a:ln w="38100" cap="flat" cmpd="sng">
              <a:solidFill>
                <a:schemeClr val="lt1"/>
              </a:solidFill>
              <a:prstDash val="solid"/>
              <a:round/>
              <a:headEnd type="none" w="sm" len="sm"/>
              <a:tailEnd type="none" w="sm" len="sm"/>
            </a:ln>
          </p:spPr>
          <p:txBody>
            <a:bodyPr spcFirstLastPara="1" wrap="square" lIns="354900" tIns="311325" rIns="354900" bIns="311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double</a:t>
              </a:r>
              <a:endParaRPr sz="2200" b="0" i="0" u="none" strike="noStrike" cap="none">
                <a:solidFill>
                  <a:srgbClr val="3F3F3F"/>
                </a:solidFill>
                <a:latin typeface="Open Sans"/>
                <a:ea typeface="Open Sans"/>
                <a:cs typeface="Open Sans"/>
                <a:sym typeface="Open Sans"/>
              </a:endParaRPr>
            </a:p>
          </p:txBody>
        </p:sp>
      </p:grpSp>
      <p:sp>
        <p:nvSpPr>
          <p:cNvPr id="5" name="Brandline_LVC">
            <a:extLst>
              <a:ext uri="{FF2B5EF4-FFF2-40B4-BE49-F238E27FC236}">
                <a16:creationId xmlns:a16="http://schemas.microsoft.com/office/drawing/2014/main" id="{6F6C25A6-2914-1BAB-2145-5B3FB4D80D28}"/>
              </a:ext>
            </a:extLst>
          </p:cNvPr>
          <p:cNvSpPr/>
          <p:nvPr/>
        </p:nvSpPr>
        <p:spPr>
          <a:xfrm>
            <a:off x="7150100" y="816324"/>
            <a:ext cx="1950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02A65D14-59DB-9677-60BC-F09ECCCFD1B9}"/>
              </a:ext>
            </a:extLst>
          </p:cNvPr>
          <p:cNvSpPr txBox="1">
            <a:spLocks/>
          </p:cNvSpPr>
          <p:nvPr/>
        </p:nvSpPr>
        <p:spPr>
          <a:xfrm>
            <a:off x="3461616" y="1512833"/>
            <a:ext cx="9355235"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lists of some standard reserved words are given below:</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964" name="Google Shape;964;p16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Data Types in JavaScript</a:t>
            </a:r>
            <a:endParaRPr/>
          </a:p>
        </p:txBody>
      </p:sp>
      <p:grpSp>
        <p:nvGrpSpPr>
          <p:cNvPr id="966" name="Google Shape;966;p164"/>
          <p:cNvGrpSpPr/>
          <p:nvPr/>
        </p:nvGrpSpPr>
        <p:grpSpPr>
          <a:xfrm>
            <a:off x="2744832" y="4297530"/>
            <a:ext cx="10766195" cy="1767455"/>
            <a:chOff x="2768001" y="4297530"/>
            <a:chExt cx="10766195" cy="1767455"/>
          </a:xfrm>
        </p:grpSpPr>
        <p:grpSp>
          <p:nvGrpSpPr>
            <p:cNvPr id="967" name="Google Shape;967;p164"/>
            <p:cNvGrpSpPr/>
            <p:nvPr/>
          </p:nvGrpSpPr>
          <p:grpSpPr>
            <a:xfrm>
              <a:off x="4553700" y="4550190"/>
              <a:ext cx="7194797" cy="796200"/>
              <a:chOff x="4553702" y="3402327"/>
              <a:chExt cx="7194797" cy="796200"/>
            </a:xfrm>
          </p:grpSpPr>
          <p:cxnSp>
            <p:nvCxnSpPr>
              <p:cNvPr id="968" name="Google Shape;968;p164"/>
              <p:cNvCxnSpPr/>
              <p:nvPr/>
            </p:nvCxnSpPr>
            <p:spPr>
              <a:xfrm flipH="1">
                <a:off x="4553702" y="3402327"/>
                <a:ext cx="2508300" cy="796200"/>
              </a:xfrm>
              <a:prstGeom prst="bentConnector2">
                <a:avLst/>
              </a:prstGeom>
              <a:noFill/>
              <a:ln w="28575" cap="flat" cmpd="sng">
                <a:solidFill>
                  <a:srgbClr val="5597D3"/>
                </a:solidFill>
                <a:prstDash val="solid"/>
                <a:round/>
                <a:headEnd type="none" w="sm" len="sm"/>
                <a:tailEnd type="triangle" w="med" len="med"/>
              </a:ln>
            </p:spPr>
          </p:cxnSp>
          <p:cxnSp>
            <p:nvCxnSpPr>
              <p:cNvPr id="969" name="Google Shape;969;p164"/>
              <p:cNvCxnSpPr/>
              <p:nvPr/>
            </p:nvCxnSpPr>
            <p:spPr>
              <a:xfrm>
                <a:off x="9240199" y="3402327"/>
                <a:ext cx="2508300" cy="796200"/>
              </a:xfrm>
              <a:prstGeom prst="bentConnector2">
                <a:avLst/>
              </a:prstGeom>
              <a:noFill/>
              <a:ln w="28575" cap="flat" cmpd="sng">
                <a:solidFill>
                  <a:srgbClr val="5597D3"/>
                </a:solidFill>
                <a:prstDash val="solid"/>
                <a:round/>
                <a:headEnd type="none" w="sm" len="sm"/>
                <a:tailEnd type="triangle" w="med" len="med"/>
              </a:ln>
            </p:spPr>
          </p:cxnSp>
        </p:grpSp>
        <p:sp>
          <p:nvSpPr>
            <p:cNvPr id="970" name="Google Shape;970;p164"/>
            <p:cNvSpPr/>
            <p:nvPr/>
          </p:nvSpPr>
          <p:spPr>
            <a:xfrm>
              <a:off x="7062000" y="4297530"/>
              <a:ext cx="2291550" cy="50532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Data Type</a:t>
              </a:r>
              <a:endParaRPr/>
            </a:p>
          </p:txBody>
        </p:sp>
        <p:sp>
          <p:nvSpPr>
            <p:cNvPr id="971" name="Google Shape;971;p164"/>
            <p:cNvSpPr/>
            <p:nvPr/>
          </p:nvSpPr>
          <p:spPr>
            <a:xfrm>
              <a:off x="2768001" y="5379185"/>
              <a:ext cx="3571398" cy="685800"/>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Primitive</a:t>
              </a:r>
              <a:endParaRPr/>
            </a:p>
          </p:txBody>
        </p:sp>
        <p:sp>
          <p:nvSpPr>
            <p:cNvPr id="972" name="Google Shape;972;p164"/>
            <p:cNvSpPr/>
            <p:nvPr/>
          </p:nvSpPr>
          <p:spPr>
            <a:xfrm>
              <a:off x="9962798" y="5379185"/>
              <a:ext cx="3571398" cy="685800"/>
            </a:xfrm>
            <a:prstGeom prst="roundRect">
              <a:avLst>
                <a:gd name="adj" fmla="val 16667"/>
              </a:avLst>
            </a:prstGeom>
            <a:solidFill>
              <a:srgbClr val="1E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Non-primitive (Objects)</a:t>
              </a:r>
              <a:endParaRPr/>
            </a:p>
          </p:txBody>
        </p:sp>
      </p:grpSp>
      <p:sp>
        <p:nvSpPr>
          <p:cNvPr id="5" name="Brandline_LVC">
            <a:extLst>
              <a:ext uri="{FF2B5EF4-FFF2-40B4-BE49-F238E27FC236}">
                <a16:creationId xmlns:a16="http://schemas.microsoft.com/office/drawing/2014/main" id="{C303BEF7-CBA7-13AF-F339-0F7926447513}"/>
              </a:ext>
            </a:extLst>
          </p:cNvPr>
          <p:cNvSpPr/>
          <p:nvPr/>
        </p:nvSpPr>
        <p:spPr>
          <a:xfrm>
            <a:off x="5473700" y="816324"/>
            <a:ext cx="5322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DB3B5653-5C0B-9840-779A-20644A0E04DF}"/>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A data type is a classification that specifies a variable’s value and what mathematical, relational, or logical operations can be applied to it without any error.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Data Types in JavaScript</a:t>
            </a:r>
            <a:endParaRPr/>
          </a:p>
        </p:txBody>
      </p:sp>
      <p:grpSp>
        <p:nvGrpSpPr>
          <p:cNvPr id="507" name="Google Shape;507;p39"/>
          <p:cNvGrpSpPr/>
          <p:nvPr/>
        </p:nvGrpSpPr>
        <p:grpSpPr>
          <a:xfrm>
            <a:off x="1889181" y="3461662"/>
            <a:ext cx="12477518" cy="2220675"/>
            <a:chOff x="1724467" y="3225875"/>
            <a:chExt cx="12477518" cy="2220675"/>
          </a:xfrm>
        </p:grpSpPr>
        <p:grpSp>
          <p:nvGrpSpPr>
            <p:cNvPr id="508" name="Google Shape;508;p39"/>
            <p:cNvGrpSpPr/>
            <p:nvPr/>
          </p:nvGrpSpPr>
          <p:grpSpPr>
            <a:xfrm>
              <a:off x="5640209" y="3225875"/>
              <a:ext cx="1939298" cy="2220675"/>
              <a:chOff x="5672867" y="4058635"/>
              <a:chExt cx="1939298" cy="2220675"/>
            </a:xfrm>
          </p:grpSpPr>
          <p:sp>
            <p:nvSpPr>
              <p:cNvPr id="509" name="Google Shape;509;p39"/>
              <p:cNvSpPr/>
              <p:nvPr/>
            </p:nvSpPr>
            <p:spPr>
              <a:xfrm>
                <a:off x="5672867" y="4058635"/>
                <a:ext cx="1939298" cy="1147699"/>
              </a:xfrm>
              <a:custGeom>
                <a:avLst/>
                <a:gdLst/>
                <a:ahLst/>
                <a:cxnLst/>
                <a:rect l="l" t="t" r="r" b="b"/>
                <a:pathLst>
                  <a:path w="1482" h="877" extrusionOk="0">
                    <a:moveTo>
                      <a:pt x="1482" y="285"/>
                    </a:moveTo>
                    <a:cubicBezTo>
                      <a:pt x="1482" y="109"/>
                      <a:pt x="1292" y="0"/>
                      <a:pt x="1140" y="87"/>
                    </a:cubicBezTo>
                    <a:cubicBezTo>
                      <a:pt x="627" y="383"/>
                      <a:pt x="627" y="383"/>
                      <a:pt x="627" y="383"/>
                    </a:cubicBezTo>
                    <a:cubicBezTo>
                      <a:pt x="114" y="680"/>
                      <a:pt x="114" y="680"/>
                      <a:pt x="114" y="680"/>
                    </a:cubicBezTo>
                    <a:cubicBezTo>
                      <a:pt x="38" y="723"/>
                      <a:pt x="0" y="800"/>
                      <a:pt x="0" y="877"/>
                    </a:cubicBezTo>
                    <a:cubicBezTo>
                      <a:pt x="1259" y="877"/>
                      <a:pt x="1259" y="877"/>
                      <a:pt x="1259" y="877"/>
                    </a:cubicBezTo>
                    <a:cubicBezTo>
                      <a:pt x="1482" y="285"/>
                      <a:pt x="1482" y="285"/>
                      <a:pt x="1482" y="285"/>
                    </a:cubicBezTo>
                  </a:path>
                </a:pathLst>
              </a:custGeom>
              <a:solidFill>
                <a:srgbClr val="288D8E"/>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510" name="Google Shape;510;p39"/>
              <p:cNvSpPr/>
              <p:nvPr/>
            </p:nvSpPr>
            <p:spPr>
              <a:xfrm>
                <a:off x="5672867" y="5206334"/>
                <a:ext cx="1939298" cy="1072976"/>
              </a:xfrm>
              <a:custGeom>
                <a:avLst/>
                <a:gdLst/>
                <a:ahLst/>
                <a:cxnLst/>
                <a:rect l="l" t="t" r="r" b="b"/>
                <a:pathLst>
                  <a:path w="1482" h="820" extrusionOk="0">
                    <a:moveTo>
                      <a:pt x="1259" y="0"/>
                    </a:moveTo>
                    <a:cubicBezTo>
                      <a:pt x="1259" y="0"/>
                      <a:pt x="1259" y="0"/>
                      <a:pt x="1259" y="0"/>
                    </a:cubicBezTo>
                    <a:cubicBezTo>
                      <a:pt x="0" y="0"/>
                      <a:pt x="0" y="0"/>
                      <a:pt x="0" y="0"/>
                    </a:cubicBezTo>
                    <a:cubicBezTo>
                      <a:pt x="0" y="77"/>
                      <a:pt x="38" y="154"/>
                      <a:pt x="114" y="197"/>
                    </a:cubicBezTo>
                    <a:cubicBezTo>
                      <a:pt x="627" y="494"/>
                      <a:pt x="627" y="494"/>
                      <a:pt x="627" y="494"/>
                    </a:cubicBezTo>
                    <a:cubicBezTo>
                      <a:pt x="1140" y="790"/>
                      <a:pt x="1140" y="790"/>
                      <a:pt x="1140" y="790"/>
                    </a:cubicBezTo>
                    <a:cubicBezTo>
                      <a:pt x="1177" y="811"/>
                      <a:pt x="1216" y="820"/>
                      <a:pt x="1254" y="820"/>
                    </a:cubicBezTo>
                    <a:cubicBezTo>
                      <a:pt x="1373" y="820"/>
                      <a:pt x="1482" y="725"/>
                      <a:pt x="1482" y="592"/>
                    </a:cubicBezTo>
                    <a:cubicBezTo>
                      <a:pt x="1259" y="0"/>
                      <a:pt x="1259" y="0"/>
                      <a:pt x="1259" y="0"/>
                    </a:cubicBezTo>
                  </a:path>
                </a:pathLst>
              </a:custGeom>
              <a:solidFill>
                <a:srgbClr val="85BEB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511" name="Google Shape;511;p39"/>
            <p:cNvGrpSpPr/>
            <p:nvPr/>
          </p:nvGrpSpPr>
          <p:grpSpPr>
            <a:xfrm>
              <a:off x="8606948" y="3225875"/>
              <a:ext cx="1939298" cy="2220675"/>
              <a:chOff x="8639606" y="4058635"/>
              <a:chExt cx="1939298" cy="2220675"/>
            </a:xfrm>
          </p:grpSpPr>
          <p:sp>
            <p:nvSpPr>
              <p:cNvPr id="512" name="Google Shape;512;p39"/>
              <p:cNvSpPr/>
              <p:nvPr/>
            </p:nvSpPr>
            <p:spPr>
              <a:xfrm>
                <a:off x="8639606" y="4058635"/>
                <a:ext cx="1939298" cy="1147699"/>
              </a:xfrm>
              <a:custGeom>
                <a:avLst/>
                <a:gdLst/>
                <a:ahLst/>
                <a:cxnLst/>
                <a:rect l="l" t="t" r="r" b="b"/>
                <a:pathLst>
                  <a:path w="1482" h="877" extrusionOk="0">
                    <a:moveTo>
                      <a:pt x="0" y="285"/>
                    </a:moveTo>
                    <a:cubicBezTo>
                      <a:pt x="0" y="109"/>
                      <a:pt x="190" y="0"/>
                      <a:pt x="342" y="87"/>
                    </a:cubicBezTo>
                    <a:cubicBezTo>
                      <a:pt x="855" y="383"/>
                      <a:pt x="855" y="383"/>
                      <a:pt x="855" y="383"/>
                    </a:cubicBezTo>
                    <a:cubicBezTo>
                      <a:pt x="1368" y="680"/>
                      <a:pt x="1368" y="680"/>
                      <a:pt x="1368" y="680"/>
                    </a:cubicBezTo>
                    <a:cubicBezTo>
                      <a:pt x="1444" y="723"/>
                      <a:pt x="1482" y="800"/>
                      <a:pt x="1482" y="877"/>
                    </a:cubicBezTo>
                    <a:cubicBezTo>
                      <a:pt x="223" y="877"/>
                      <a:pt x="223" y="877"/>
                      <a:pt x="223" y="877"/>
                    </a:cubicBezTo>
                    <a:cubicBezTo>
                      <a:pt x="0" y="285"/>
                      <a:pt x="0" y="285"/>
                      <a:pt x="0" y="285"/>
                    </a:cubicBezTo>
                  </a:path>
                </a:pathLst>
              </a:custGeom>
              <a:solidFill>
                <a:srgbClr val="EF4136"/>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513" name="Google Shape;513;p39"/>
              <p:cNvSpPr/>
              <p:nvPr/>
            </p:nvSpPr>
            <p:spPr>
              <a:xfrm>
                <a:off x="8639606" y="5206334"/>
                <a:ext cx="1939298" cy="1072976"/>
              </a:xfrm>
              <a:custGeom>
                <a:avLst/>
                <a:gdLst/>
                <a:ahLst/>
                <a:cxnLst/>
                <a:rect l="l" t="t" r="r" b="b"/>
                <a:pathLst>
                  <a:path w="1482" h="820" extrusionOk="0">
                    <a:moveTo>
                      <a:pt x="1482" y="0"/>
                    </a:moveTo>
                    <a:cubicBezTo>
                      <a:pt x="223" y="0"/>
                      <a:pt x="223" y="0"/>
                      <a:pt x="223" y="0"/>
                    </a:cubicBezTo>
                    <a:cubicBezTo>
                      <a:pt x="0" y="592"/>
                      <a:pt x="0" y="592"/>
                      <a:pt x="0" y="592"/>
                    </a:cubicBezTo>
                    <a:cubicBezTo>
                      <a:pt x="0" y="725"/>
                      <a:pt x="110" y="820"/>
                      <a:pt x="229" y="820"/>
                    </a:cubicBezTo>
                    <a:cubicBezTo>
                      <a:pt x="267" y="820"/>
                      <a:pt x="306" y="811"/>
                      <a:pt x="342" y="790"/>
                    </a:cubicBezTo>
                    <a:cubicBezTo>
                      <a:pt x="855" y="494"/>
                      <a:pt x="855" y="494"/>
                      <a:pt x="855" y="494"/>
                    </a:cubicBezTo>
                    <a:cubicBezTo>
                      <a:pt x="1368" y="197"/>
                      <a:pt x="1368" y="197"/>
                      <a:pt x="1368" y="197"/>
                    </a:cubicBezTo>
                    <a:cubicBezTo>
                      <a:pt x="1444" y="154"/>
                      <a:pt x="1482" y="77"/>
                      <a:pt x="1482" y="0"/>
                    </a:cubicBezTo>
                  </a:path>
                </a:pathLst>
              </a:custGeom>
              <a:solidFill>
                <a:srgbClr val="F6938D"/>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514" name="Google Shape;514;p39"/>
            <p:cNvSpPr txBox="1"/>
            <p:nvPr/>
          </p:nvSpPr>
          <p:spPr>
            <a:xfrm>
              <a:off x="10645751" y="3441318"/>
              <a:ext cx="355623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SemiBold"/>
                  <a:ea typeface="Open Sans SemiBold"/>
                  <a:cs typeface="Open Sans SemiBold"/>
                  <a:sym typeface="Open Sans SemiBold"/>
                </a:rPr>
                <a:t>Non-Primitive data type</a:t>
              </a:r>
              <a:endParaRPr/>
            </a:p>
          </p:txBody>
        </p:sp>
        <p:sp>
          <p:nvSpPr>
            <p:cNvPr id="515" name="Google Shape;515;p39"/>
            <p:cNvSpPr/>
            <p:nvPr/>
          </p:nvSpPr>
          <p:spPr>
            <a:xfrm>
              <a:off x="10645751" y="4233445"/>
              <a:ext cx="3556234"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Non-primitive data types are reference types that refer to objects.</a:t>
              </a:r>
              <a:endParaRPr/>
            </a:p>
          </p:txBody>
        </p:sp>
        <p:sp>
          <p:nvSpPr>
            <p:cNvPr id="516" name="Google Shape;516;p39"/>
            <p:cNvSpPr txBox="1"/>
            <p:nvPr/>
          </p:nvSpPr>
          <p:spPr>
            <a:xfrm>
              <a:off x="2054015" y="3441318"/>
              <a:ext cx="2867177"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SemiBold"/>
                  <a:ea typeface="Open Sans SemiBold"/>
                  <a:cs typeface="Open Sans SemiBold"/>
                  <a:sym typeface="Open Sans SemiBold"/>
                </a:rPr>
                <a:t>Primitive data type</a:t>
              </a:r>
              <a:endParaRPr/>
            </a:p>
          </p:txBody>
        </p:sp>
        <p:sp>
          <p:nvSpPr>
            <p:cNvPr id="517" name="Google Shape;517;p39"/>
            <p:cNvSpPr/>
            <p:nvPr/>
          </p:nvSpPr>
          <p:spPr>
            <a:xfrm>
              <a:off x="1724467" y="4174166"/>
              <a:ext cx="3556234" cy="1226554"/>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Primitive data types are predefined types in the programming language.</a:t>
              </a:r>
              <a:endParaRPr/>
            </a:p>
          </p:txBody>
        </p:sp>
      </p:grpSp>
      <p:pic>
        <p:nvPicPr>
          <p:cNvPr id="518" name="Google Shape;518;p39"/>
          <p:cNvPicPr preferRelativeResize="0"/>
          <p:nvPr/>
        </p:nvPicPr>
        <p:blipFill rotWithShape="1">
          <a:blip r:embed="rId3">
            <a:alphaModFix/>
          </a:blip>
          <a:srcRect/>
          <a:stretch/>
        </p:blipFill>
        <p:spPr>
          <a:xfrm>
            <a:off x="7648656" y="4000075"/>
            <a:ext cx="1218571" cy="1218571"/>
          </a:xfrm>
          <a:prstGeom prst="rect">
            <a:avLst/>
          </a:prstGeom>
          <a:noFill/>
          <a:ln>
            <a:noFill/>
          </a:ln>
        </p:spPr>
      </p:pic>
      <p:sp>
        <p:nvSpPr>
          <p:cNvPr id="5" name="Brandline_LVC">
            <a:extLst>
              <a:ext uri="{FF2B5EF4-FFF2-40B4-BE49-F238E27FC236}">
                <a16:creationId xmlns:a16="http://schemas.microsoft.com/office/drawing/2014/main" id="{BF6D2FFF-AE6A-8561-5E20-4626F313283D}"/>
              </a:ext>
            </a:extLst>
          </p:cNvPr>
          <p:cNvSpPr/>
          <p:nvPr/>
        </p:nvSpPr>
        <p:spPr>
          <a:xfrm>
            <a:off x="5473700" y="816324"/>
            <a:ext cx="5322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D4D81BC3-BE5C-20D8-E29C-4A9805FAA01A}"/>
              </a:ext>
            </a:extLst>
          </p:cNvPr>
          <p:cNvSpPr txBox="1">
            <a:spLocks/>
          </p:cNvSpPr>
          <p:nvPr/>
        </p:nvSpPr>
        <p:spPr>
          <a:xfrm>
            <a:off x="4624870" y="1512833"/>
            <a:ext cx="7028726"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There are two types of data types in JavaScript: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6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Primitive Data Type</a:t>
            </a:r>
            <a:endParaRPr/>
          </a:p>
        </p:txBody>
      </p:sp>
      <p:grpSp>
        <p:nvGrpSpPr>
          <p:cNvPr id="979" name="Google Shape;979;p165"/>
          <p:cNvGrpSpPr/>
          <p:nvPr/>
        </p:nvGrpSpPr>
        <p:grpSpPr>
          <a:xfrm>
            <a:off x="1397184" y="3984284"/>
            <a:ext cx="13404217" cy="4332494"/>
            <a:chOff x="1425890" y="3473748"/>
            <a:chExt cx="13404217" cy="4332494"/>
          </a:xfrm>
        </p:grpSpPr>
        <p:grpSp>
          <p:nvGrpSpPr>
            <p:cNvPr id="980" name="Google Shape;980;p165"/>
            <p:cNvGrpSpPr/>
            <p:nvPr/>
          </p:nvGrpSpPr>
          <p:grpSpPr>
            <a:xfrm>
              <a:off x="1425890" y="3473748"/>
              <a:ext cx="13404217" cy="1618203"/>
              <a:chOff x="1449060" y="3314265"/>
              <a:chExt cx="13404217" cy="1618203"/>
            </a:xfrm>
          </p:grpSpPr>
          <p:grpSp>
            <p:nvGrpSpPr>
              <p:cNvPr id="981" name="Google Shape;981;p165"/>
              <p:cNvGrpSpPr/>
              <p:nvPr/>
            </p:nvGrpSpPr>
            <p:grpSpPr>
              <a:xfrm>
                <a:off x="1449060" y="3314265"/>
                <a:ext cx="2580579" cy="785887"/>
                <a:chOff x="2702632" y="2611093"/>
                <a:chExt cx="2580579" cy="785887"/>
              </a:xfrm>
            </p:grpSpPr>
            <p:sp>
              <p:nvSpPr>
                <p:cNvPr id="982" name="Google Shape;982;p165"/>
                <p:cNvSpPr/>
                <p:nvPr/>
              </p:nvSpPr>
              <p:spPr>
                <a:xfrm>
                  <a:off x="3024208" y="2695361"/>
                  <a:ext cx="2259003" cy="701619"/>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Numbers</a:t>
                  </a:r>
                  <a:endParaRPr sz="2200" b="0" i="0" u="none" strike="noStrike" cap="none">
                    <a:solidFill>
                      <a:schemeClr val="lt1"/>
                    </a:solidFill>
                    <a:latin typeface="Open Sans"/>
                    <a:ea typeface="Open Sans"/>
                    <a:cs typeface="Open Sans"/>
                    <a:sym typeface="Open Sans"/>
                  </a:endParaRPr>
                </a:p>
              </p:txBody>
            </p:sp>
            <p:sp>
              <p:nvSpPr>
                <p:cNvPr id="983" name="Google Shape;983;p165"/>
                <p:cNvSpPr/>
                <p:nvPr/>
              </p:nvSpPr>
              <p:spPr>
                <a:xfrm>
                  <a:off x="2702632" y="2611093"/>
                  <a:ext cx="643151" cy="598839"/>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grpSp>
          <p:grpSp>
            <p:nvGrpSpPr>
              <p:cNvPr id="984" name="Google Shape;984;p165"/>
              <p:cNvGrpSpPr/>
              <p:nvPr/>
            </p:nvGrpSpPr>
            <p:grpSpPr>
              <a:xfrm>
                <a:off x="6860879" y="3314265"/>
                <a:ext cx="2580579" cy="785887"/>
                <a:chOff x="2702632" y="2611093"/>
                <a:chExt cx="2580579" cy="785887"/>
              </a:xfrm>
            </p:grpSpPr>
            <p:sp>
              <p:nvSpPr>
                <p:cNvPr id="985" name="Google Shape;985;p165"/>
                <p:cNvSpPr/>
                <p:nvPr/>
              </p:nvSpPr>
              <p:spPr>
                <a:xfrm>
                  <a:off x="3024208" y="2695361"/>
                  <a:ext cx="2259003" cy="701619"/>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Strings</a:t>
                  </a:r>
                  <a:endParaRPr sz="2200" b="0" i="0" u="none" strike="noStrike" cap="none">
                    <a:solidFill>
                      <a:schemeClr val="lt1"/>
                    </a:solidFill>
                    <a:latin typeface="Open Sans"/>
                    <a:ea typeface="Open Sans"/>
                    <a:cs typeface="Open Sans"/>
                    <a:sym typeface="Open Sans"/>
                  </a:endParaRPr>
                </a:p>
              </p:txBody>
            </p:sp>
            <p:sp>
              <p:nvSpPr>
                <p:cNvPr id="986" name="Google Shape;986;p165"/>
                <p:cNvSpPr/>
                <p:nvPr/>
              </p:nvSpPr>
              <p:spPr>
                <a:xfrm>
                  <a:off x="2702632" y="2611093"/>
                  <a:ext cx="643151" cy="598839"/>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grpSp>
          <p:grpSp>
            <p:nvGrpSpPr>
              <p:cNvPr id="987" name="Google Shape;987;p165"/>
              <p:cNvGrpSpPr/>
              <p:nvPr/>
            </p:nvGrpSpPr>
            <p:grpSpPr>
              <a:xfrm>
                <a:off x="12272698" y="3314265"/>
                <a:ext cx="2580579" cy="785887"/>
                <a:chOff x="2702632" y="2611093"/>
                <a:chExt cx="2580579" cy="785887"/>
              </a:xfrm>
            </p:grpSpPr>
            <p:sp>
              <p:nvSpPr>
                <p:cNvPr id="988" name="Google Shape;988;p165"/>
                <p:cNvSpPr/>
                <p:nvPr/>
              </p:nvSpPr>
              <p:spPr>
                <a:xfrm>
                  <a:off x="3024208" y="2695361"/>
                  <a:ext cx="2259003" cy="701619"/>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Boolean</a:t>
                  </a:r>
                  <a:endParaRPr sz="2200" b="0" i="0" u="none" strike="noStrike" cap="none">
                    <a:solidFill>
                      <a:schemeClr val="lt1"/>
                    </a:solidFill>
                    <a:latin typeface="Open Sans"/>
                    <a:ea typeface="Open Sans"/>
                    <a:cs typeface="Open Sans"/>
                    <a:sym typeface="Open Sans"/>
                  </a:endParaRPr>
                </a:p>
              </p:txBody>
            </p:sp>
            <p:sp>
              <p:nvSpPr>
                <p:cNvPr id="989" name="Google Shape;989;p165"/>
                <p:cNvSpPr/>
                <p:nvPr/>
              </p:nvSpPr>
              <p:spPr>
                <a:xfrm>
                  <a:off x="2702632" y="2611093"/>
                  <a:ext cx="643151" cy="598839"/>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grpSp>
          <p:sp>
            <p:nvSpPr>
              <p:cNvPr id="990" name="Google Shape;990;p165"/>
              <p:cNvSpPr/>
              <p:nvPr/>
            </p:nvSpPr>
            <p:spPr>
              <a:xfrm>
                <a:off x="6797389" y="4230849"/>
                <a:ext cx="2753897" cy="701619"/>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“Hello World”</a:t>
                </a:r>
                <a:endParaRPr sz="2200" b="1" i="0" u="none" strike="noStrike" cap="none">
                  <a:solidFill>
                    <a:srgbClr val="3F3F3F"/>
                  </a:solidFill>
                  <a:latin typeface="Open Sans"/>
                  <a:ea typeface="Open Sans"/>
                  <a:cs typeface="Open Sans"/>
                  <a:sym typeface="Open Sans"/>
                </a:endParaRPr>
              </a:p>
            </p:txBody>
          </p:sp>
        </p:grpSp>
        <p:grpSp>
          <p:nvGrpSpPr>
            <p:cNvPr id="991" name="Google Shape;991;p165"/>
            <p:cNvGrpSpPr/>
            <p:nvPr/>
          </p:nvGrpSpPr>
          <p:grpSpPr>
            <a:xfrm>
              <a:off x="4114820" y="5948542"/>
              <a:ext cx="8134708" cy="1857700"/>
              <a:chOff x="4060647" y="6143444"/>
              <a:chExt cx="8134708" cy="1857700"/>
            </a:xfrm>
          </p:grpSpPr>
          <p:grpSp>
            <p:nvGrpSpPr>
              <p:cNvPr id="992" name="Google Shape;992;p165"/>
              <p:cNvGrpSpPr/>
              <p:nvPr/>
            </p:nvGrpSpPr>
            <p:grpSpPr>
              <a:xfrm>
                <a:off x="4060647" y="6143444"/>
                <a:ext cx="8134708" cy="1001039"/>
                <a:chOff x="4060647" y="5404141"/>
                <a:chExt cx="8134708" cy="1001039"/>
              </a:xfrm>
            </p:grpSpPr>
            <p:grpSp>
              <p:nvGrpSpPr>
                <p:cNvPr id="993" name="Google Shape;993;p165"/>
                <p:cNvGrpSpPr/>
                <p:nvPr/>
              </p:nvGrpSpPr>
              <p:grpSpPr>
                <a:xfrm>
                  <a:off x="4060647" y="5404141"/>
                  <a:ext cx="2580579" cy="1001039"/>
                  <a:chOff x="2702632" y="1937329"/>
                  <a:chExt cx="2580579" cy="1001039"/>
                </a:xfrm>
              </p:grpSpPr>
              <p:sp>
                <p:nvSpPr>
                  <p:cNvPr id="994" name="Google Shape;994;p165"/>
                  <p:cNvSpPr/>
                  <p:nvPr/>
                </p:nvSpPr>
                <p:spPr>
                  <a:xfrm>
                    <a:off x="3024208" y="2236749"/>
                    <a:ext cx="2259003" cy="701619"/>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Null</a:t>
                    </a:r>
                    <a:endParaRPr sz="2200" b="0" i="0" u="none" strike="noStrike" cap="none">
                      <a:solidFill>
                        <a:schemeClr val="lt1"/>
                      </a:solidFill>
                      <a:latin typeface="Open Sans"/>
                      <a:ea typeface="Open Sans"/>
                      <a:cs typeface="Open Sans"/>
                      <a:sym typeface="Open Sans"/>
                    </a:endParaRPr>
                  </a:p>
                </p:txBody>
              </p:sp>
              <p:sp>
                <p:nvSpPr>
                  <p:cNvPr id="995" name="Google Shape;995;p165"/>
                  <p:cNvSpPr/>
                  <p:nvPr/>
                </p:nvSpPr>
                <p:spPr>
                  <a:xfrm>
                    <a:off x="2702632" y="1937329"/>
                    <a:ext cx="643151" cy="598839"/>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Open Sans"/>
                      <a:ea typeface="Open Sans"/>
                      <a:cs typeface="Open Sans"/>
                      <a:sym typeface="Open Sans"/>
                    </a:endParaRPr>
                  </a:p>
                </p:txBody>
              </p:sp>
            </p:grpSp>
            <p:grpSp>
              <p:nvGrpSpPr>
                <p:cNvPr id="996" name="Google Shape;996;p165"/>
                <p:cNvGrpSpPr/>
                <p:nvPr/>
              </p:nvGrpSpPr>
              <p:grpSpPr>
                <a:xfrm>
                  <a:off x="9614776" y="5404141"/>
                  <a:ext cx="2580579" cy="1001039"/>
                  <a:chOff x="2702632" y="1937329"/>
                  <a:chExt cx="2580579" cy="1001039"/>
                </a:xfrm>
              </p:grpSpPr>
              <p:sp>
                <p:nvSpPr>
                  <p:cNvPr id="997" name="Google Shape;997;p165"/>
                  <p:cNvSpPr/>
                  <p:nvPr/>
                </p:nvSpPr>
                <p:spPr>
                  <a:xfrm>
                    <a:off x="3024208" y="2236749"/>
                    <a:ext cx="2259003" cy="701619"/>
                  </a:xfrm>
                  <a:prstGeom prst="roundRect">
                    <a:avLst>
                      <a:gd name="adj" fmla="val 16667"/>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Undefined</a:t>
                    </a:r>
                    <a:endParaRPr sz="2200" b="0" i="0" u="none" strike="noStrike" cap="none">
                      <a:solidFill>
                        <a:schemeClr val="lt1"/>
                      </a:solidFill>
                      <a:latin typeface="Open Sans"/>
                      <a:ea typeface="Open Sans"/>
                      <a:cs typeface="Open Sans"/>
                      <a:sym typeface="Open Sans"/>
                    </a:endParaRPr>
                  </a:p>
                </p:txBody>
              </p:sp>
              <p:sp>
                <p:nvSpPr>
                  <p:cNvPr id="998" name="Google Shape;998;p165"/>
                  <p:cNvSpPr/>
                  <p:nvPr/>
                </p:nvSpPr>
                <p:spPr>
                  <a:xfrm>
                    <a:off x="2702632" y="1937329"/>
                    <a:ext cx="643151" cy="598839"/>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2200" b="0" i="0" u="none" strike="noStrike" cap="none">
                      <a:solidFill>
                        <a:srgbClr val="3F3F3F"/>
                      </a:solidFill>
                      <a:latin typeface="Open Sans"/>
                      <a:ea typeface="Open Sans"/>
                      <a:cs typeface="Open Sans"/>
                      <a:sym typeface="Open Sans"/>
                    </a:endParaRPr>
                  </a:p>
                </p:txBody>
              </p:sp>
            </p:grpSp>
          </p:grpSp>
          <p:sp>
            <p:nvSpPr>
              <p:cNvPr id="999" name="Google Shape;999;p165"/>
              <p:cNvSpPr/>
              <p:nvPr/>
            </p:nvSpPr>
            <p:spPr>
              <a:xfrm>
                <a:off x="4134775" y="7299525"/>
                <a:ext cx="2753897" cy="701619"/>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 }</a:t>
                </a:r>
                <a:endParaRPr sz="2800" b="1" i="0" u="none" strike="noStrike" cap="none">
                  <a:solidFill>
                    <a:srgbClr val="3F3F3F"/>
                  </a:solidFill>
                  <a:latin typeface="Open Sans"/>
                  <a:ea typeface="Open Sans"/>
                  <a:cs typeface="Open Sans"/>
                  <a:sym typeface="Open Sans"/>
                </a:endParaRPr>
              </a:p>
            </p:txBody>
          </p:sp>
        </p:grpSp>
      </p:grpSp>
      <p:grpSp>
        <p:nvGrpSpPr>
          <p:cNvPr id="1000" name="Google Shape;1000;p165"/>
          <p:cNvGrpSpPr/>
          <p:nvPr/>
        </p:nvGrpSpPr>
        <p:grpSpPr>
          <a:xfrm>
            <a:off x="1715567" y="4881940"/>
            <a:ext cx="13395054" cy="739474"/>
            <a:chOff x="1682499" y="4042076"/>
            <a:chExt cx="13395054" cy="739474"/>
          </a:xfrm>
        </p:grpSpPr>
        <p:sp>
          <p:nvSpPr>
            <p:cNvPr id="1001" name="Google Shape;1001;p165"/>
            <p:cNvSpPr/>
            <p:nvPr/>
          </p:nvSpPr>
          <p:spPr>
            <a:xfrm>
              <a:off x="1682499" y="4042076"/>
              <a:ext cx="2193122" cy="73947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0 1 2 3 4 5 6</a:t>
              </a:r>
              <a:endParaRPr sz="2200" b="1" i="0" u="none" strike="noStrike" cap="none">
                <a:solidFill>
                  <a:srgbClr val="3F3F3F"/>
                </a:solidFill>
                <a:latin typeface="Open Sans"/>
                <a:ea typeface="Open Sans"/>
                <a:cs typeface="Open Sans"/>
                <a:sym typeface="Open Sans"/>
              </a:endParaRPr>
            </a:p>
          </p:txBody>
        </p:sp>
        <p:sp>
          <p:nvSpPr>
            <p:cNvPr id="1002" name="Google Shape;1002;p165"/>
            <p:cNvSpPr/>
            <p:nvPr/>
          </p:nvSpPr>
          <p:spPr>
            <a:xfrm>
              <a:off x="12323656" y="4042077"/>
              <a:ext cx="2753897" cy="701619"/>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1010101</a:t>
              </a:r>
              <a:endParaRPr sz="2200" b="1" i="0" u="none" strike="noStrike" cap="none">
                <a:solidFill>
                  <a:srgbClr val="3F3F3F"/>
                </a:solidFill>
                <a:latin typeface="Open Sans"/>
                <a:ea typeface="Open Sans"/>
                <a:cs typeface="Open Sans"/>
                <a:sym typeface="Open Sans"/>
              </a:endParaRPr>
            </a:p>
          </p:txBody>
        </p:sp>
      </p:grpSp>
      <p:sp>
        <p:nvSpPr>
          <p:cNvPr id="1003" name="Google Shape;1003;p165"/>
          <p:cNvSpPr/>
          <p:nvPr/>
        </p:nvSpPr>
        <p:spPr>
          <a:xfrm>
            <a:off x="9405151" y="7615159"/>
            <a:ext cx="2753897" cy="701619"/>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a:t>
            </a:r>
            <a:endParaRPr sz="2800" b="1" i="0" u="none" strike="noStrike" cap="none">
              <a:solidFill>
                <a:srgbClr val="3F3F3F"/>
              </a:solidFill>
              <a:latin typeface="Open Sans"/>
              <a:ea typeface="Open Sans"/>
              <a:cs typeface="Open Sans"/>
              <a:sym typeface="Open Sans"/>
            </a:endParaRPr>
          </a:p>
        </p:txBody>
      </p:sp>
      <p:sp>
        <p:nvSpPr>
          <p:cNvPr id="1004" name="Google Shape;1004;p165"/>
          <p:cNvSpPr/>
          <p:nvPr/>
        </p:nvSpPr>
        <p:spPr>
          <a:xfrm>
            <a:off x="4532808" y="2409255"/>
            <a:ext cx="7117359" cy="85189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types of primitives data types are: </a:t>
            </a:r>
            <a:endParaRPr sz="2200" b="0" i="0" u="none" strike="noStrike" cap="none">
              <a:solidFill>
                <a:srgbClr val="3F3F3F"/>
              </a:solidFill>
              <a:latin typeface="Open Sans"/>
              <a:ea typeface="Open Sans"/>
              <a:cs typeface="Open Sans"/>
              <a:sym typeface="Open Sans"/>
            </a:endParaRPr>
          </a:p>
        </p:txBody>
      </p:sp>
      <p:sp>
        <p:nvSpPr>
          <p:cNvPr id="1006" name="Google Shape;1006;p165"/>
          <p:cNvSpPr/>
          <p:nvPr/>
        </p:nvSpPr>
        <p:spPr>
          <a:xfrm>
            <a:off x="1172821" y="3422974"/>
            <a:ext cx="13937799" cy="4869741"/>
          </a:xfrm>
          <a:prstGeom prst="roundRect">
            <a:avLst>
              <a:gd name="adj" fmla="val 16667"/>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 name="Brandline_LVC">
            <a:extLst>
              <a:ext uri="{FF2B5EF4-FFF2-40B4-BE49-F238E27FC236}">
                <a16:creationId xmlns:a16="http://schemas.microsoft.com/office/drawing/2014/main" id="{779B9894-8746-030B-C032-383CB9FC7A9A}"/>
              </a:ext>
            </a:extLst>
          </p:cNvPr>
          <p:cNvSpPr/>
          <p:nvPr/>
        </p:nvSpPr>
        <p:spPr>
          <a:xfrm>
            <a:off x="5943600" y="816324"/>
            <a:ext cx="4371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91BF813D-8BC6-0305-50DC-F91A742EFF66}"/>
              </a:ext>
            </a:extLst>
          </p:cNvPr>
          <p:cNvSpPr txBox="1">
            <a:spLocks/>
          </p:cNvSpPr>
          <p:nvPr/>
        </p:nvSpPr>
        <p:spPr>
          <a:xfrm>
            <a:off x="2479316" y="1512833"/>
            <a:ext cx="11319835"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A primitive data type is not an object and has no methods and properties.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6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Non-Primitive Data Type</a:t>
            </a:r>
            <a:endParaRPr/>
          </a:p>
        </p:txBody>
      </p:sp>
      <p:sp>
        <p:nvSpPr>
          <p:cNvPr id="1014" name="Google Shape;1014;p166"/>
          <p:cNvSpPr/>
          <p:nvPr/>
        </p:nvSpPr>
        <p:spPr>
          <a:xfrm>
            <a:off x="4605833" y="2475297"/>
            <a:ext cx="7117359" cy="66130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types of non-primitives data types are: </a:t>
            </a:r>
          </a:p>
        </p:txBody>
      </p:sp>
      <p:grpSp>
        <p:nvGrpSpPr>
          <p:cNvPr id="1015" name="Google Shape;1015;p166"/>
          <p:cNvGrpSpPr/>
          <p:nvPr/>
        </p:nvGrpSpPr>
        <p:grpSpPr>
          <a:xfrm>
            <a:off x="1977038" y="3380111"/>
            <a:ext cx="12646672" cy="4763446"/>
            <a:chOff x="914401" y="3093030"/>
            <a:chExt cx="14341644" cy="5239791"/>
          </a:xfrm>
        </p:grpSpPr>
        <p:grpSp>
          <p:nvGrpSpPr>
            <p:cNvPr id="1016" name="Google Shape;1016;p166"/>
            <p:cNvGrpSpPr/>
            <p:nvPr/>
          </p:nvGrpSpPr>
          <p:grpSpPr>
            <a:xfrm>
              <a:off x="1449060" y="3287462"/>
              <a:ext cx="13404217" cy="3810991"/>
              <a:chOff x="1425890" y="2799984"/>
              <a:chExt cx="13404217" cy="4149597"/>
            </a:xfrm>
          </p:grpSpPr>
          <p:grpSp>
            <p:nvGrpSpPr>
              <p:cNvPr id="1017" name="Google Shape;1017;p166"/>
              <p:cNvGrpSpPr/>
              <p:nvPr/>
            </p:nvGrpSpPr>
            <p:grpSpPr>
              <a:xfrm>
                <a:off x="1425890" y="2799984"/>
                <a:ext cx="13404217" cy="1001039"/>
                <a:chOff x="1449060" y="2640501"/>
                <a:chExt cx="13404217" cy="1001039"/>
              </a:xfrm>
            </p:grpSpPr>
            <p:grpSp>
              <p:nvGrpSpPr>
                <p:cNvPr id="1018" name="Google Shape;1018;p166"/>
                <p:cNvGrpSpPr/>
                <p:nvPr/>
              </p:nvGrpSpPr>
              <p:grpSpPr>
                <a:xfrm>
                  <a:off x="1449060" y="2640501"/>
                  <a:ext cx="2580579" cy="1001039"/>
                  <a:chOff x="2702632" y="1937329"/>
                  <a:chExt cx="2580579" cy="1001039"/>
                </a:xfrm>
              </p:grpSpPr>
              <p:sp>
                <p:nvSpPr>
                  <p:cNvPr id="1019" name="Google Shape;1019;p166"/>
                  <p:cNvSpPr/>
                  <p:nvPr/>
                </p:nvSpPr>
                <p:spPr>
                  <a:xfrm>
                    <a:off x="3024208" y="2236749"/>
                    <a:ext cx="2259003" cy="701619"/>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Objects</a:t>
                    </a:r>
                    <a:endParaRPr sz="2200" b="0" i="0" u="none" strike="noStrike" cap="none">
                      <a:solidFill>
                        <a:schemeClr val="lt1"/>
                      </a:solidFill>
                      <a:latin typeface="Open Sans"/>
                      <a:ea typeface="Open Sans"/>
                      <a:cs typeface="Open Sans"/>
                      <a:sym typeface="Open Sans"/>
                    </a:endParaRPr>
                  </a:p>
                </p:txBody>
              </p:sp>
              <p:sp>
                <p:nvSpPr>
                  <p:cNvPr id="1020" name="Google Shape;1020;p166"/>
                  <p:cNvSpPr/>
                  <p:nvPr/>
                </p:nvSpPr>
                <p:spPr>
                  <a:xfrm>
                    <a:off x="2702632" y="1937329"/>
                    <a:ext cx="643151" cy="598839"/>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grpSp>
            <p:grpSp>
              <p:nvGrpSpPr>
                <p:cNvPr id="1021" name="Google Shape;1021;p166"/>
                <p:cNvGrpSpPr/>
                <p:nvPr/>
              </p:nvGrpSpPr>
              <p:grpSpPr>
                <a:xfrm>
                  <a:off x="6860879" y="2640501"/>
                  <a:ext cx="2580579" cy="1001039"/>
                  <a:chOff x="2702632" y="1937329"/>
                  <a:chExt cx="2580579" cy="1001039"/>
                </a:xfrm>
              </p:grpSpPr>
              <p:sp>
                <p:nvSpPr>
                  <p:cNvPr id="1022" name="Google Shape;1022;p166"/>
                  <p:cNvSpPr/>
                  <p:nvPr/>
                </p:nvSpPr>
                <p:spPr>
                  <a:xfrm>
                    <a:off x="3024208" y="2236749"/>
                    <a:ext cx="2259003" cy="701619"/>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Arrays</a:t>
                    </a:r>
                    <a:endParaRPr sz="2200" b="0" i="0" u="none" strike="noStrike" cap="none">
                      <a:solidFill>
                        <a:schemeClr val="lt1"/>
                      </a:solidFill>
                      <a:latin typeface="Open Sans"/>
                      <a:ea typeface="Open Sans"/>
                      <a:cs typeface="Open Sans"/>
                      <a:sym typeface="Open Sans"/>
                    </a:endParaRPr>
                  </a:p>
                </p:txBody>
              </p:sp>
              <p:sp>
                <p:nvSpPr>
                  <p:cNvPr id="1023" name="Google Shape;1023;p166"/>
                  <p:cNvSpPr/>
                  <p:nvPr/>
                </p:nvSpPr>
                <p:spPr>
                  <a:xfrm>
                    <a:off x="2702632" y="1937329"/>
                    <a:ext cx="643151" cy="598839"/>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grpSp>
            <p:grpSp>
              <p:nvGrpSpPr>
                <p:cNvPr id="1024" name="Google Shape;1024;p166"/>
                <p:cNvGrpSpPr/>
                <p:nvPr/>
              </p:nvGrpSpPr>
              <p:grpSpPr>
                <a:xfrm>
                  <a:off x="12272698" y="2640501"/>
                  <a:ext cx="2580579" cy="1001039"/>
                  <a:chOff x="2702632" y="1937329"/>
                  <a:chExt cx="2580579" cy="1001039"/>
                </a:xfrm>
              </p:grpSpPr>
              <p:sp>
                <p:nvSpPr>
                  <p:cNvPr id="1025" name="Google Shape;1025;p166"/>
                  <p:cNvSpPr/>
                  <p:nvPr/>
                </p:nvSpPr>
                <p:spPr>
                  <a:xfrm>
                    <a:off x="3024208" y="2236749"/>
                    <a:ext cx="2259003" cy="701619"/>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Functions</a:t>
                    </a:r>
                    <a:endParaRPr sz="2200" b="0" i="0" u="none" strike="noStrike" cap="none">
                      <a:solidFill>
                        <a:schemeClr val="lt1"/>
                      </a:solidFill>
                      <a:latin typeface="Open Sans"/>
                      <a:ea typeface="Open Sans"/>
                      <a:cs typeface="Open Sans"/>
                      <a:sym typeface="Open Sans"/>
                    </a:endParaRPr>
                  </a:p>
                </p:txBody>
              </p:sp>
              <p:sp>
                <p:nvSpPr>
                  <p:cNvPr id="1026" name="Google Shape;1026;p166"/>
                  <p:cNvSpPr/>
                  <p:nvPr/>
                </p:nvSpPr>
                <p:spPr>
                  <a:xfrm>
                    <a:off x="2702632" y="1937329"/>
                    <a:ext cx="643151" cy="598839"/>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grpSp>
          </p:grpSp>
          <p:grpSp>
            <p:nvGrpSpPr>
              <p:cNvPr id="1027" name="Google Shape;1027;p166"/>
              <p:cNvGrpSpPr/>
              <p:nvPr/>
            </p:nvGrpSpPr>
            <p:grpSpPr>
              <a:xfrm>
                <a:off x="4114820" y="5948542"/>
                <a:ext cx="8134708" cy="1001039"/>
                <a:chOff x="4060647" y="5404141"/>
                <a:chExt cx="8134708" cy="1001039"/>
              </a:xfrm>
            </p:grpSpPr>
            <p:grpSp>
              <p:nvGrpSpPr>
                <p:cNvPr id="1028" name="Google Shape;1028;p166"/>
                <p:cNvGrpSpPr/>
                <p:nvPr/>
              </p:nvGrpSpPr>
              <p:grpSpPr>
                <a:xfrm>
                  <a:off x="4060647" y="5404141"/>
                  <a:ext cx="2580579" cy="1001039"/>
                  <a:chOff x="2702632" y="1937329"/>
                  <a:chExt cx="2580579" cy="1001039"/>
                </a:xfrm>
              </p:grpSpPr>
              <p:sp>
                <p:nvSpPr>
                  <p:cNvPr id="1029" name="Google Shape;1029;p166"/>
                  <p:cNvSpPr/>
                  <p:nvPr/>
                </p:nvSpPr>
                <p:spPr>
                  <a:xfrm>
                    <a:off x="3024208" y="2236749"/>
                    <a:ext cx="2259003" cy="701619"/>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Date</a:t>
                    </a:r>
                    <a:endParaRPr sz="2200" b="0" i="0" u="none" strike="noStrike" cap="none">
                      <a:solidFill>
                        <a:schemeClr val="lt1"/>
                      </a:solidFill>
                      <a:latin typeface="Open Sans"/>
                      <a:ea typeface="Open Sans"/>
                      <a:cs typeface="Open Sans"/>
                      <a:sym typeface="Open Sans"/>
                    </a:endParaRPr>
                  </a:p>
                </p:txBody>
              </p:sp>
              <p:sp>
                <p:nvSpPr>
                  <p:cNvPr id="1030" name="Google Shape;1030;p166"/>
                  <p:cNvSpPr/>
                  <p:nvPr/>
                </p:nvSpPr>
                <p:spPr>
                  <a:xfrm>
                    <a:off x="2702632" y="1937329"/>
                    <a:ext cx="643151" cy="598839"/>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Open Sans"/>
                      <a:ea typeface="Open Sans"/>
                      <a:cs typeface="Open Sans"/>
                      <a:sym typeface="Open Sans"/>
                    </a:endParaRPr>
                  </a:p>
                </p:txBody>
              </p:sp>
            </p:grpSp>
            <p:grpSp>
              <p:nvGrpSpPr>
                <p:cNvPr id="1031" name="Google Shape;1031;p166"/>
                <p:cNvGrpSpPr/>
                <p:nvPr/>
              </p:nvGrpSpPr>
              <p:grpSpPr>
                <a:xfrm>
                  <a:off x="9614776" y="5404141"/>
                  <a:ext cx="2580579" cy="1001039"/>
                  <a:chOff x="2702632" y="1937329"/>
                  <a:chExt cx="2580579" cy="1001039"/>
                </a:xfrm>
              </p:grpSpPr>
              <p:sp>
                <p:nvSpPr>
                  <p:cNvPr id="1032" name="Google Shape;1032;p166"/>
                  <p:cNvSpPr/>
                  <p:nvPr/>
                </p:nvSpPr>
                <p:spPr>
                  <a:xfrm>
                    <a:off x="3024208" y="2236749"/>
                    <a:ext cx="2259003" cy="701619"/>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Regex</a:t>
                    </a:r>
                    <a:endParaRPr sz="2200" b="0" i="0" u="none" strike="noStrike" cap="none">
                      <a:solidFill>
                        <a:schemeClr val="lt1"/>
                      </a:solidFill>
                      <a:latin typeface="Open Sans"/>
                      <a:ea typeface="Open Sans"/>
                      <a:cs typeface="Open Sans"/>
                      <a:sym typeface="Open Sans"/>
                    </a:endParaRPr>
                  </a:p>
                </p:txBody>
              </p:sp>
              <p:sp>
                <p:nvSpPr>
                  <p:cNvPr id="1033" name="Google Shape;1033;p166"/>
                  <p:cNvSpPr/>
                  <p:nvPr/>
                </p:nvSpPr>
                <p:spPr>
                  <a:xfrm>
                    <a:off x="2702632" y="1937329"/>
                    <a:ext cx="643151" cy="598839"/>
                  </a:xfrm>
                  <a:prstGeom prst="flowChartConnector">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5</a:t>
                    </a:r>
                    <a:endParaRPr sz="2200" b="0" i="0" u="none" strike="noStrike" cap="none">
                      <a:solidFill>
                        <a:srgbClr val="3F3F3F"/>
                      </a:solidFill>
                      <a:latin typeface="Open Sans"/>
                      <a:ea typeface="Open Sans"/>
                      <a:cs typeface="Open Sans"/>
                      <a:sym typeface="Open Sans"/>
                    </a:endParaRPr>
                  </a:p>
                </p:txBody>
              </p:sp>
            </p:grpSp>
          </p:grpSp>
        </p:grpSp>
        <p:pic>
          <p:nvPicPr>
            <p:cNvPr id="1034" name="Google Shape;1034;p166"/>
            <p:cNvPicPr preferRelativeResize="0"/>
            <p:nvPr/>
          </p:nvPicPr>
          <p:blipFill rotWithShape="1">
            <a:blip r:embed="rId3">
              <a:alphaModFix/>
            </a:blip>
            <a:srcRect/>
            <a:stretch/>
          </p:blipFill>
          <p:spPr>
            <a:xfrm>
              <a:off x="2265214" y="4340762"/>
              <a:ext cx="1327375" cy="1327375"/>
            </a:xfrm>
            <a:prstGeom prst="rect">
              <a:avLst/>
            </a:prstGeom>
            <a:noFill/>
            <a:ln>
              <a:noFill/>
            </a:ln>
          </p:spPr>
        </p:pic>
        <p:pic>
          <p:nvPicPr>
            <p:cNvPr id="1035" name="Google Shape;1035;p166"/>
            <p:cNvPicPr preferRelativeResize="0"/>
            <p:nvPr/>
          </p:nvPicPr>
          <p:blipFill rotWithShape="1">
            <a:blip r:embed="rId4">
              <a:alphaModFix/>
            </a:blip>
            <a:srcRect/>
            <a:stretch/>
          </p:blipFill>
          <p:spPr>
            <a:xfrm>
              <a:off x="7651065" y="4340761"/>
              <a:ext cx="1327375" cy="1327375"/>
            </a:xfrm>
            <a:prstGeom prst="rect">
              <a:avLst/>
            </a:prstGeom>
            <a:noFill/>
            <a:ln>
              <a:noFill/>
            </a:ln>
          </p:spPr>
        </p:pic>
        <p:pic>
          <p:nvPicPr>
            <p:cNvPr id="1036" name="Google Shape;1036;p166"/>
            <p:cNvPicPr preferRelativeResize="0"/>
            <p:nvPr/>
          </p:nvPicPr>
          <p:blipFill rotWithShape="1">
            <a:blip r:embed="rId5">
              <a:alphaModFix/>
            </a:blip>
            <a:srcRect/>
            <a:stretch/>
          </p:blipFill>
          <p:spPr>
            <a:xfrm>
              <a:off x="13036917" y="4365086"/>
              <a:ext cx="1327375" cy="1327375"/>
            </a:xfrm>
            <a:prstGeom prst="rect">
              <a:avLst/>
            </a:prstGeom>
            <a:noFill/>
            <a:ln>
              <a:noFill/>
            </a:ln>
          </p:spPr>
        </p:pic>
        <p:pic>
          <p:nvPicPr>
            <p:cNvPr id="1037" name="Google Shape;1037;p166"/>
            <p:cNvPicPr preferRelativeResize="0"/>
            <p:nvPr/>
          </p:nvPicPr>
          <p:blipFill rotWithShape="1">
            <a:blip r:embed="rId6">
              <a:alphaModFix/>
            </a:blip>
            <a:srcRect/>
            <a:stretch/>
          </p:blipFill>
          <p:spPr>
            <a:xfrm>
              <a:off x="4902208" y="7147050"/>
              <a:ext cx="1113581" cy="1113581"/>
            </a:xfrm>
            <a:prstGeom prst="rect">
              <a:avLst/>
            </a:prstGeom>
            <a:noFill/>
            <a:ln>
              <a:noFill/>
            </a:ln>
          </p:spPr>
        </p:pic>
        <p:sp>
          <p:nvSpPr>
            <p:cNvPr id="1038" name="Google Shape;1038;p166"/>
            <p:cNvSpPr/>
            <p:nvPr/>
          </p:nvSpPr>
          <p:spPr>
            <a:xfrm>
              <a:off x="9844677" y="7350466"/>
              <a:ext cx="2753897" cy="701619"/>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9CC2E5"/>
                  </a:solidFill>
                  <a:latin typeface="Open Sans"/>
                  <a:ea typeface="Open Sans"/>
                  <a:cs typeface="Open Sans"/>
                  <a:sym typeface="Open Sans"/>
                </a:rPr>
                <a:t>{}</a:t>
              </a:r>
              <a:r>
                <a:rPr lang="en-US" sz="2800" b="1" i="0" u="none" strike="noStrike" cap="none">
                  <a:solidFill>
                    <a:srgbClr val="3F3F3F"/>
                  </a:solidFill>
                  <a:latin typeface="Open Sans"/>
                  <a:ea typeface="Open Sans"/>
                  <a:cs typeface="Open Sans"/>
                  <a:sym typeface="Open Sans"/>
                </a:rPr>
                <a:t>*</a:t>
              </a:r>
              <a:r>
                <a:rPr lang="en-US" sz="2800" b="1" i="0" u="none" strike="noStrike" cap="none">
                  <a:solidFill>
                    <a:srgbClr val="C4E0B2"/>
                  </a:solidFill>
                  <a:latin typeface="Open Sans"/>
                  <a:ea typeface="Open Sans"/>
                  <a:cs typeface="Open Sans"/>
                  <a:sym typeface="Open Sans"/>
                </a:rPr>
                <a:t>?</a:t>
              </a:r>
              <a:r>
                <a:rPr lang="en-US" sz="2800" b="1" i="0" u="none" strike="noStrike" cap="none">
                  <a:solidFill>
                    <a:srgbClr val="F7CAAC"/>
                  </a:solidFill>
                  <a:latin typeface="Open Sans"/>
                  <a:ea typeface="Open Sans"/>
                  <a:cs typeface="Open Sans"/>
                  <a:sym typeface="Open Sans"/>
                </a:rPr>
                <a:t>@</a:t>
              </a:r>
              <a:r>
                <a:rPr lang="en-US" sz="2800" b="1" i="0" u="none" strike="noStrike" cap="none">
                  <a:solidFill>
                    <a:srgbClr val="0070C0"/>
                  </a:solidFill>
                  <a:latin typeface="Open Sans"/>
                  <a:ea typeface="Open Sans"/>
                  <a:cs typeface="Open Sans"/>
                  <a:sym typeface="Open Sans"/>
                </a:rPr>
                <a:t>[^]</a:t>
              </a:r>
              <a:r>
                <a:rPr lang="en-US" sz="2800" b="1" i="0" u="none" strike="noStrike" cap="none">
                  <a:solidFill>
                    <a:srgbClr val="3F3F3F"/>
                  </a:solidFill>
                  <a:latin typeface="Open Sans"/>
                  <a:ea typeface="Open Sans"/>
                  <a:cs typeface="Open Sans"/>
                  <a:sym typeface="Open Sans"/>
                </a:rPr>
                <a:t>\.</a:t>
              </a:r>
              <a:endParaRPr sz="2800" b="1" i="0" u="none" strike="noStrike" cap="none">
                <a:solidFill>
                  <a:srgbClr val="3F3F3F"/>
                </a:solidFill>
                <a:latin typeface="Open Sans"/>
                <a:ea typeface="Open Sans"/>
                <a:cs typeface="Open Sans"/>
                <a:sym typeface="Open Sans"/>
              </a:endParaRPr>
            </a:p>
          </p:txBody>
        </p:sp>
        <p:sp>
          <p:nvSpPr>
            <p:cNvPr id="1039" name="Google Shape;1039;p166"/>
            <p:cNvSpPr/>
            <p:nvPr/>
          </p:nvSpPr>
          <p:spPr>
            <a:xfrm>
              <a:off x="914401" y="3093030"/>
              <a:ext cx="14341644" cy="5239791"/>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40" name="Google Shape;1040;p166"/>
            <p:cNvPicPr preferRelativeResize="0"/>
            <p:nvPr/>
          </p:nvPicPr>
          <p:blipFill rotWithShape="1">
            <a:blip r:embed="rId3">
              <a:alphaModFix/>
            </a:blip>
            <a:srcRect/>
            <a:stretch/>
          </p:blipFill>
          <p:spPr>
            <a:xfrm>
              <a:off x="2265215" y="4340762"/>
              <a:ext cx="1327375" cy="1327375"/>
            </a:xfrm>
            <a:prstGeom prst="rect">
              <a:avLst/>
            </a:prstGeom>
            <a:noFill/>
            <a:ln>
              <a:noFill/>
            </a:ln>
          </p:spPr>
        </p:pic>
      </p:grpSp>
      <p:sp>
        <p:nvSpPr>
          <p:cNvPr id="5" name="Brandline_LVC">
            <a:extLst>
              <a:ext uri="{FF2B5EF4-FFF2-40B4-BE49-F238E27FC236}">
                <a16:creationId xmlns:a16="http://schemas.microsoft.com/office/drawing/2014/main" id="{D63936EB-3D0E-2B8B-1BFF-77D37D01AC69}"/>
              </a:ext>
            </a:extLst>
          </p:cNvPr>
          <p:cNvSpPr/>
          <p:nvPr/>
        </p:nvSpPr>
        <p:spPr>
          <a:xfrm>
            <a:off x="5410200" y="816324"/>
            <a:ext cx="5443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4196EFFD-169A-49C9-9022-87FBA1A9B802}"/>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Non-primitive data types (Objects) are not defined by the programming language but can be created by the programmer.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6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Primitive Vs Non-Primitive</a:t>
            </a:r>
            <a:endParaRPr/>
          </a:p>
        </p:txBody>
      </p:sp>
      <p:sp>
        <p:nvSpPr>
          <p:cNvPr id="5" name="Brandline_LVC">
            <a:extLst>
              <a:ext uri="{FF2B5EF4-FFF2-40B4-BE49-F238E27FC236}">
                <a16:creationId xmlns:a16="http://schemas.microsoft.com/office/drawing/2014/main" id="{6D18028D-3CAE-5B41-1AE4-8DA097836BB1}"/>
              </a:ext>
            </a:extLst>
          </p:cNvPr>
          <p:cNvSpPr/>
          <p:nvPr/>
        </p:nvSpPr>
        <p:spPr>
          <a:xfrm>
            <a:off x="5194300" y="816324"/>
            <a:ext cx="5871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FD003A17-2808-D637-860C-5E95BC116D5B}"/>
              </a:ext>
            </a:extLst>
          </p:cNvPr>
          <p:cNvSpPr txBox="1">
            <a:spLocks/>
          </p:cNvSpPr>
          <p:nvPr/>
        </p:nvSpPr>
        <p:spPr>
          <a:xfrm>
            <a:off x="3886854" y="1512833"/>
            <a:ext cx="850475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differences between primitive and non-primitives are:</a:t>
            </a:r>
          </a:p>
        </p:txBody>
      </p:sp>
      <p:graphicFrame>
        <p:nvGraphicFramePr>
          <p:cNvPr id="3" name="Google Shape;1048;p167">
            <a:extLst>
              <a:ext uri="{FF2B5EF4-FFF2-40B4-BE49-F238E27FC236}">
                <a16:creationId xmlns:a16="http://schemas.microsoft.com/office/drawing/2014/main" id="{8FCC9DEE-F337-DC25-C3F0-5C8123713505}"/>
              </a:ext>
            </a:extLst>
          </p:cNvPr>
          <p:cNvGraphicFramePr/>
          <p:nvPr>
            <p:extLst>
              <p:ext uri="{D42A27DB-BD31-4B8C-83A1-F6EECF244321}">
                <p14:modId xmlns:p14="http://schemas.microsoft.com/office/powerpoint/2010/main" val="3682661609"/>
              </p:ext>
            </p:extLst>
          </p:nvPr>
        </p:nvGraphicFramePr>
        <p:xfrm>
          <a:off x="1788160" y="3251200"/>
          <a:ext cx="12679700" cy="3482775"/>
        </p:xfrm>
        <a:graphic>
          <a:graphicData uri="http://schemas.openxmlformats.org/drawingml/2006/table">
            <a:tbl>
              <a:tblPr firstRow="1" bandRow="1">
                <a:noFill/>
                <a:tableStyleId>{BB834058-3ED5-4B88-96EA-57F250E745B2}</a:tableStyleId>
              </a:tblPr>
              <a:tblGrid>
                <a:gridCol w="6339850">
                  <a:extLst>
                    <a:ext uri="{9D8B030D-6E8A-4147-A177-3AD203B41FA5}">
                      <a16:colId xmlns:a16="http://schemas.microsoft.com/office/drawing/2014/main" val="20000"/>
                    </a:ext>
                  </a:extLst>
                </a:gridCol>
                <a:gridCol w="6339850">
                  <a:extLst>
                    <a:ext uri="{9D8B030D-6E8A-4147-A177-3AD203B41FA5}">
                      <a16:colId xmlns:a16="http://schemas.microsoft.com/office/drawing/2014/main" val="20001"/>
                    </a:ext>
                  </a:extLst>
                </a:gridCol>
              </a:tblGrid>
              <a:tr h="59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Primitive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Non-Primitives</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55075">
                <a:tc>
                  <a:txBody>
                    <a:bodyPr/>
                    <a:lstStyle/>
                    <a:p>
                      <a:pPr marL="0" marR="0" lvl="0" indent="0" algn="ctr" rtl="0">
                        <a:lnSpc>
                          <a:spcPct val="114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primitive data types are not mutable, the values cannot be changed after creation.</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non-primitive data types are mutable, the values can be changed after creation.</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81775">
                <a:tc>
                  <a:txBody>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Primitive Data types are predefined.</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Non-primitive data types are user-defined.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55075">
                <a:tc>
                  <a:txBody>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primitive data types </a:t>
                      </a:r>
                      <a:r>
                        <a:rPr lang="en-US" sz="2200">
                          <a:solidFill>
                            <a:srgbClr val="3F3F3F"/>
                          </a:solidFill>
                          <a:latin typeface="Open Sans"/>
                          <a:ea typeface="Open Sans"/>
                          <a:cs typeface="Open Sans"/>
                          <a:sym typeface="Open Sans"/>
                        </a:rPr>
                        <a:t>are</a:t>
                      </a:r>
                      <a:r>
                        <a:rPr lang="en-US" sz="2200" b="0" i="0" u="none" strike="noStrike" cap="none">
                          <a:solidFill>
                            <a:srgbClr val="3F3F3F"/>
                          </a:solidFill>
                          <a:latin typeface="Open Sans"/>
                          <a:ea typeface="Open Sans"/>
                          <a:cs typeface="Open Sans"/>
                          <a:sym typeface="Open Sans"/>
                        </a:rPr>
                        <a:t> compared by values.</a:t>
                      </a:r>
                      <a:endParaRPr sz="2200" u="none" strike="noStrike" cap="none">
                        <a:solidFill>
                          <a:srgbClr val="3F3F3F"/>
                        </a:solidFill>
                        <a:latin typeface="Open Sans"/>
                        <a:ea typeface="Open Sans"/>
                        <a:cs typeface="Open Sans"/>
                        <a:sym typeface="Open Sans"/>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4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non-primitive data types are compared by reference.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6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Non-Primitive (Objects)</a:t>
            </a:r>
            <a:endParaRPr/>
          </a:p>
        </p:txBody>
      </p:sp>
      <p:grpSp>
        <p:nvGrpSpPr>
          <p:cNvPr id="1055" name="Google Shape;1055;p168"/>
          <p:cNvGrpSpPr/>
          <p:nvPr/>
        </p:nvGrpSpPr>
        <p:grpSpPr>
          <a:xfrm>
            <a:off x="3405146" y="2788423"/>
            <a:ext cx="9445709" cy="4833402"/>
            <a:chOff x="4683150" y="2788423"/>
            <a:chExt cx="9445709" cy="4833402"/>
          </a:xfrm>
        </p:grpSpPr>
        <p:grpSp>
          <p:nvGrpSpPr>
            <p:cNvPr id="1056" name="Google Shape;1056;p168"/>
            <p:cNvGrpSpPr/>
            <p:nvPr/>
          </p:nvGrpSpPr>
          <p:grpSpPr>
            <a:xfrm>
              <a:off x="4683150" y="2788423"/>
              <a:ext cx="9445709" cy="4833402"/>
              <a:chOff x="4799390" y="2136070"/>
              <a:chExt cx="9445709" cy="4833402"/>
            </a:xfrm>
          </p:grpSpPr>
          <p:sp>
            <p:nvSpPr>
              <p:cNvPr id="1057" name="Google Shape;1057;p168"/>
              <p:cNvSpPr/>
              <p:nvPr/>
            </p:nvSpPr>
            <p:spPr>
              <a:xfrm>
                <a:off x="8162960" y="5591181"/>
                <a:ext cx="245540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err="1">
                    <a:solidFill>
                      <a:srgbClr val="3F3F3F"/>
                    </a:solidFill>
                    <a:latin typeface="Open Sans"/>
                    <a:ea typeface="Open Sans"/>
                    <a:cs typeface="Open Sans"/>
                    <a:sym typeface="Open Sans"/>
                  </a:rPr>
                  <a:t>Object.create</a:t>
                </a:r>
                <a:r>
                  <a:rPr lang="en-US" sz="2200" b="0" i="0" u="none" strike="noStrike" cap="none">
                    <a:solidFill>
                      <a:srgbClr val="3F3F3F"/>
                    </a:solidFill>
                    <a:latin typeface="Open Sans"/>
                    <a:ea typeface="Open Sans"/>
                    <a:cs typeface="Open Sans"/>
                    <a:sym typeface="Open Sans"/>
                  </a:rPr>
                  <a:t>()</a:t>
                </a:r>
                <a:endParaRPr/>
              </a:p>
            </p:txBody>
          </p:sp>
          <p:grpSp>
            <p:nvGrpSpPr>
              <p:cNvPr id="1058" name="Google Shape;1058;p168"/>
              <p:cNvGrpSpPr/>
              <p:nvPr/>
            </p:nvGrpSpPr>
            <p:grpSpPr>
              <a:xfrm>
                <a:off x="4799390" y="2136070"/>
                <a:ext cx="9445709" cy="4833402"/>
                <a:chOff x="4799390" y="2136070"/>
                <a:chExt cx="9445709" cy="4833402"/>
              </a:xfrm>
            </p:grpSpPr>
            <p:sp>
              <p:nvSpPr>
                <p:cNvPr id="1059" name="Google Shape;1059;p168"/>
                <p:cNvSpPr/>
                <p:nvPr/>
              </p:nvSpPr>
              <p:spPr>
                <a:xfrm>
                  <a:off x="7589444" y="2208436"/>
                  <a:ext cx="193110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Object Literal</a:t>
                  </a:r>
                  <a:endParaRPr/>
                </a:p>
              </p:txBody>
            </p:sp>
            <p:sp>
              <p:nvSpPr>
                <p:cNvPr id="1060" name="Google Shape;1060;p168"/>
                <p:cNvSpPr/>
                <p:nvPr/>
              </p:nvSpPr>
              <p:spPr>
                <a:xfrm>
                  <a:off x="8102068" y="3197354"/>
                  <a:ext cx="520426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new</a:t>
                  </a:r>
                  <a:r>
                    <a:rPr lang="en-US" sz="2200" b="0" i="0" u="none" strike="noStrike" cap="none">
                      <a:solidFill>
                        <a:srgbClr val="3F3F3F"/>
                      </a:solidFill>
                      <a:latin typeface="Open Sans"/>
                      <a:ea typeface="Open Sans"/>
                      <a:cs typeface="Open Sans"/>
                      <a:sym typeface="Open Sans"/>
                    </a:rPr>
                    <a:t> keyword with object constructor</a:t>
                  </a:r>
                  <a:endParaRPr/>
                </a:p>
              </p:txBody>
            </p:sp>
            <p:sp>
              <p:nvSpPr>
                <p:cNvPr id="1061" name="Google Shape;1061;p168"/>
                <p:cNvSpPr/>
                <p:nvPr/>
              </p:nvSpPr>
              <p:spPr>
                <a:xfrm>
                  <a:off x="8433066" y="4370747"/>
                  <a:ext cx="581203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a:solidFill>
                        <a:srgbClr val="3F3F3F"/>
                      </a:solidFill>
                      <a:latin typeface="Open Sans"/>
                      <a:ea typeface="Open Sans"/>
                      <a:cs typeface="Open Sans"/>
                      <a:sym typeface="Open Sans"/>
                    </a:rPr>
                    <a:t>using factory functions</a:t>
                  </a:r>
                  <a:endParaRPr/>
                </a:p>
              </p:txBody>
            </p:sp>
            <p:sp>
              <p:nvSpPr>
                <p:cNvPr id="1062" name="Google Shape;1062;p168"/>
                <p:cNvSpPr/>
                <p:nvPr/>
              </p:nvSpPr>
              <p:spPr>
                <a:xfrm>
                  <a:off x="7489675" y="6446151"/>
                  <a:ext cx="115448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Classes</a:t>
                  </a:r>
                  <a:endParaRPr/>
                </a:p>
              </p:txBody>
            </p:sp>
            <p:sp>
              <p:nvSpPr>
                <p:cNvPr id="1063" name="Google Shape;1063;p168"/>
                <p:cNvSpPr/>
                <p:nvPr/>
              </p:nvSpPr>
              <p:spPr>
                <a:xfrm rot="10800000">
                  <a:off x="6152137" y="5759311"/>
                  <a:ext cx="411092" cy="642825"/>
                </a:xfrm>
                <a:custGeom>
                  <a:avLst/>
                  <a:gdLst/>
                  <a:ahLst/>
                  <a:cxnLst/>
                  <a:rect l="l" t="t" r="r" b="b"/>
                  <a:pathLst>
                    <a:path w="259" h="405" extrusionOk="0">
                      <a:moveTo>
                        <a:pt x="259" y="384"/>
                      </a:moveTo>
                      <a:lnTo>
                        <a:pt x="35" y="0"/>
                      </a:lnTo>
                      <a:lnTo>
                        <a:pt x="0" y="21"/>
                      </a:lnTo>
                      <a:lnTo>
                        <a:pt x="222" y="405"/>
                      </a:lnTo>
                      <a:lnTo>
                        <a:pt x="259" y="384"/>
                      </a:lnTo>
                      <a:close/>
                    </a:path>
                  </a:pathLst>
                </a:custGeom>
                <a:solidFill>
                  <a:srgbClr val="7B7B7B"/>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4" name="Google Shape;1064;p168"/>
                <p:cNvSpPr/>
                <p:nvPr/>
              </p:nvSpPr>
              <p:spPr>
                <a:xfrm rot="10800000">
                  <a:off x="6669572" y="5243462"/>
                  <a:ext cx="642826" cy="409504"/>
                </a:xfrm>
                <a:custGeom>
                  <a:avLst/>
                  <a:gdLst/>
                  <a:ahLst/>
                  <a:cxnLst/>
                  <a:rect l="l" t="t" r="r" b="b"/>
                  <a:pathLst>
                    <a:path w="405" h="258" extrusionOk="0">
                      <a:moveTo>
                        <a:pt x="405" y="223"/>
                      </a:moveTo>
                      <a:lnTo>
                        <a:pt x="20" y="0"/>
                      </a:lnTo>
                      <a:lnTo>
                        <a:pt x="0" y="36"/>
                      </a:lnTo>
                      <a:lnTo>
                        <a:pt x="384" y="258"/>
                      </a:lnTo>
                      <a:lnTo>
                        <a:pt x="405" y="223"/>
                      </a:lnTo>
                      <a:close/>
                    </a:path>
                  </a:pathLst>
                </a:custGeom>
                <a:solidFill>
                  <a:srgbClr val="4DB6A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5" name="Google Shape;1065;p168"/>
                <p:cNvSpPr/>
                <p:nvPr/>
              </p:nvSpPr>
              <p:spPr>
                <a:xfrm rot="10800000">
                  <a:off x="6881730" y="4529181"/>
                  <a:ext cx="707902" cy="63489"/>
                </a:xfrm>
                <a:prstGeom prst="rect">
                  <a:avLst/>
                </a:prstGeom>
                <a:solidFill>
                  <a:srgbClr val="FF8A6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6" name="Google Shape;1066;p168"/>
                <p:cNvSpPr/>
                <p:nvPr/>
              </p:nvSpPr>
              <p:spPr>
                <a:xfrm rot="10800000">
                  <a:off x="6669571" y="3514974"/>
                  <a:ext cx="642826" cy="411091"/>
                </a:xfrm>
                <a:custGeom>
                  <a:avLst/>
                  <a:gdLst/>
                  <a:ahLst/>
                  <a:cxnLst/>
                  <a:rect l="l" t="t" r="r" b="b"/>
                  <a:pathLst>
                    <a:path w="405" h="259" extrusionOk="0">
                      <a:moveTo>
                        <a:pt x="384" y="0"/>
                      </a:moveTo>
                      <a:lnTo>
                        <a:pt x="0" y="224"/>
                      </a:lnTo>
                      <a:lnTo>
                        <a:pt x="20" y="259"/>
                      </a:lnTo>
                      <a:lnTo>
                        <a:pt x="405" y="37"/>
                      </a:lnTo>
                      <a:lnTo>
                        <a:pt x="384" y="0"/>
                      </a:lnTo>
                      <a:close/>
                    </a:path>
                  </a:pathLst>
                </a:custGeom>
                <a:solidFill>
                  <a:srgbClr val="FFB7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7" name="Google Shape;1067;p168"/>
                <p:cNvSpPr/>
                <p:nvPr/>
              </p:nvSpPr>
              <p:spPr>
                <a:xfrm rot="10800000">
                  <a:off x="6152136" y="2764218"/>
                  <a:ext cx="411092" cy="644413"/>
                </a:xfrm>
                <a:custGeom>
                  <a:avLst/>
                  <a:gdLst/>
                  <a:ahLst/>
                  <a:cxnLst/>
                  <a:rect l="l" t="t" r="r" b="b"/>
                  <a:pathLst>
                    <a:path w="259" h="406" extrusionOk="0">
                      <a:moveTo>
                        <a:pt x="222" y="0"/>
                      </a:moveTo>
                      <a:lnTo>
                        <a:pt x="0" y="385"/>
                      </a:lnTo>
                      <a:lnTo>
                        <a:pt x="35" y="406"/>
                      </a:lnTo>
                      <a:lnTo>
                        <a:pt x="259" y="20"/>
                      </a:lnTo>
                      <a:lnTo>
                        <a:pt x="222" y="0"/>
                      </a:lnTo>
                      <a:close/>
                    </a:path>
                  </a:pathLst>
                </a:custGeom>
                <a:solidFill>
                  <a:srgbClr val="F5F4F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8" name="Google Shape;1068;p168"/>
                <p:cNvSpPr/>
                <p:nvPr/>
              </p:nvSpPr>
              <p:spPr>
                <a:xfrm rot="10800000">
                  <a:off x="6644175" y="2510262"/>
                  <a:ext cx="1258669" cy="4174400"/>
                </a:xfrm>
                <a:custGeom>
                  <a:avLst/>
                  <a:gdLst/>
                  <a:ahLst/>
                  <a:cxnLst/>
                  <a:rect l="l" t="t" r="r" b="b"/>
                  <a:pathLst>
                    <a:path w="542" h="1802" extrusionOk="0">
                      <a:moveTo>
                        <a:pt x="524" y="1778"/>
                      </a:moveTo>
                      <a:cubicBezTo>
                        <a:pt x="375" y="1690"/>
                        <a:pt x="251" y="1564"/>
                        <a:pt x="164" y="1415"/>
                      </a:cubicBezTo>
                      <a:cubicBezTo>
                        <a:pt x="78" y="1266"/>
                        <a:pt x="28" y="1092"/>
                        <a:pt x="28" y="907"/>
                      </a:cubicBezTo>
                      <a:cubicBezTo>
                        <a:pt x="28" y="718"/>
                        <a:pt x="80" y="541"/>
                        <a:pt x="170" y="389"/>
                      </a:cubicBezTo>
                      <a:cubicBezTo>
                        <a:pt x="260" y="238"/>
                        <a:pt x="389" y="112"/>
                        <a:pt x="542" y="25"/>
                      </a:cubicBezTo>
                      <a:cubicBezTo>
                        <a:pt x="528" y="0"/>
                        <a:pt x="528" y="0"/>
                        <a:pt x="528" y="0"/>
                      </a:cubicBezTo>
                      <a:cubicBezTo>
                        <a:pt x="371" y="90"/>
                        <a:pt x="239" y="219"/>
                        <a:pt x="146" y="375"/>
                      </a:cubicBezTo>
                      <a:cubicBezTo>
                        <a:pt x="53" y="530"/>
                        <a:pt x="0" y="712"/>
                        <a:pt x="0" y="907"/>
                      </a:cubicBezTo>
                      <a:cubicBezTo>
                        <a:pt x="0" y="1097"/>
                        <a:pt x="51" y="1276"/>
                        <a:pt x="140" y="1429"/>
                      </a:cubicBezTo>
                      <a:cubicBezTo>
                        <a:pt x="230" y="1583"/>
                        <a:pt x="357" y="1711"/>
                        <a:pt x="509" y="1802"/>
                      </a:cubicBezTo>
                      <a:cubicBezTo>
                        <a:pt x="524" y="1778"/>
                        <a:pt x="524" y="1778"/>
                        <a:pt x="524" y="1778"/>
                      </a:cubicBezTo>
                      <a:cubicBezTo>
                        <a:pt x="524" y="1778"/>
                        <a:pt x="524" y="1778"/>
                        <a:pt x="524" y="1778"/>
                      </a:cubicBezTo>
                    </a:path>
                  </a:pathLst>
                </a:custGeom>
                <a:solidFill>
                  <a:srgbClr val="323F4F"/>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69" name="Google Shape;1069;p168"/>
                <p:cNvPicPr preferRelativeResize="0"/>
                <p:nvPr/>
              </p:nvPicPr>
              <p:blipFill rotWithShape="1">
                <a:blip r:embed="rId3">
                  <a:alphaModFix/>
                </a:blip>
                <a:srcRect/>
                <a:stretch/>
              </p:blipFill>
              <p:spPr>
                <a:xfrm rot="10800000">
                  <a:off x="7052092" y="6148180"/>
                  <a:ext cx="71426" cy="71425"/>
                </a:xfrm>
                <a:prstGeom prst="rect">
                  <a:avLst/>
                </a:prstGeom>
                <a:noFill/>
                <a:ln>
                  <a:noFill/>
                </a:ln>
              </p:spPr>
            </p:pic>
            <p:sp>
              <p:nvSpPr>
                <p:cNvPr id="1070" name="Google Shape;1070;p168"/>
                <p:cNvSpPr/>
                <p:nvPr/>
              </p:nvSpPr>
              <p:spPr>
                <a:xfrm rot="10800000">
                  <a:off x="6164833" y="3364189"/>
                  <a:ext cx="738060" cy="2439563"/>
                </a:xfrm>
                <a:custGeom>
                  <a:avLst/>
                  <a:gdLst/>
                  <a:ahLst/>
                  <a:cxnLst/>
                  <a:rect l="l" t="t" r="r" b="b"/>
                  <a:pathLst>
                    <a:path w="318" h="1053" extrusionOk="0">
                      <a:moveTo>
                        <a:pt x="304" y="0"/>
                      </a:moveTo>
                      <a:cubicBezTo>
                        <a:pt x="213" y="53"/>
                        <a:pt x="137" y="128"/>
                        <a:pt x="83" y="219"/>
                      </a:cubicBezTo>
                      <a:cubicBezTo>
                        <a:pt x="30" y="309"/>
                        <a:pt x="0" y="414"/>
                        <a:pt x="0" y="527"/>
                      </a:cubicBezTo>
                      <a:cubicBezTo>
                        <a:pt x="0" y="639"/>
                        <a:pt x="30" y="745"/>
                        <a:pt x="83" y="835"/>
                      </a:cubicBezTo>
                      <a:cubicBezTo>
                        <a:pt x="137" y="925"/>
                        <a:pt x="213" y="1001"/>
                        <a:pt x="304" y="1053"/>
                      </a:cubicBezTo>
                      <a:cubicBezTo>
                        <a:pt x="318" y="1029"/>
                        <a:pt x="318" y="1029"/>
                        <a:pt x="318" y="1029"/>
                      </a:cubicBezTo>
                      <a:cubicBezTo>
                        <a:pt x="231" y="979"/>
                        <a:pt x="158" y="907"/>
                        <a:pt x="108" y="821"/>
                      </a:cubicBezTo>
                      <a:cubicBezTo>
                        <a:pt x="57" y="734"/>
                        <a:pt x="28" y="634"/>
                        <a:pt x="28" y="527"/>
                      </a:cubicBezTo>
                      <a:cubicBezTo>
                        <a:pt x="28" y="419"/>
                        <a:pt x="57" y="319"/>
                        <a:pt x="108" y="233"/>
                      </a:cubicBezTo>
                      <a:cubicBezTo>
                        <a:pt x="158" y="147"/>
                        <a:pt x="231" y="75"/>
                        <a:pt x="318" y="24"/>
                      </a:cubicBezTo>
                      <a:lnTo>
                        <a:pt x="304" y="0"/>
                      </a:lnTo>
                      <a:close/>
                    </a:path>
                  </a:pathLst>
                </a:custGeom>
                <a:solidFill>
                  <a:srgbClr val="323F4F"/>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071" name="Google Shape;1071;p168"/>
                <p:cNvGrpSpPr/>
                <p:nvPr/>
              </p:nvGrpSpPr>
              <p:grpSpPr>
                <a:xfrm>
                  <a:off x="6287841" y="2136070"/>
                  <a:ext cx="844408" cy="842449"/>
                  <a:chOff x="3607745" y="1769662"/>
                  <a:chExt cx="844555" cy="842595"/>
                </a:xfrm>
              </p:grpSpPr>
              <p:sp>
                <p:nvSpPr>
                  <p:cNvPr id="1072" name="Google Shape;1072;p168"/>
                  <p:cNvSpPr/>
                  <p:nvPr/>
                </p:nvSpPr>
                <p:spPr>
                  <a:xfrm rot="10800000">
                    <a:off x="3607745" y="1769662"/>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3" name="Google Shape;1073;p168"/>
                  <p:cNvSpPr/>
                  <p:nvPr/>
                </p:nvSpPr>
                <p:spPr>
                  <a:xfrm rot="10800000">
                    <a:off x="3687916" y="1849647"/>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8D6E63"/>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074" name="Google Shape;1074;p168"/>
                <p:cNvGrpSpPr/>
                <p:nvPr/>
              </p:nvGrpSpPr>
              <p:grpSpPr>
                <a:xfrm>
                  <a:off x="7099705" y="2976765"/>
                  <a:ext cx="844408" cy="842449"/>
                  <a:chOff x="4419750" y="2610503"/>
                  <a:chExt cx="844555" cy="842595"/>
                </a:xfrm>
              </p:grpSpPr>
              <p:sp>
                <p:nvSpPr>
                  <p:cNvPr id="1075" name="Google Shape;1075;p168"/>
                  <p:cNvSpPr/>
                  <p:nvPr/>
                </p:nvSpPr>
                <p:spPr>
                  <a:xfrm rot="10800000">
                    <a:off x="4419750" y="2610503"/>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6" name="Google Shape;1076;p168"/>
                  <p:cNvSpPr/>
                  <p:nvPr/>
                </p:nvSpPr>
                <p:spPr>
                  <a:xfrm rot="10800000">
                    <a:off x="4499921" y="2690488"/>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B7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077" name="Google Shape;1077;p168"/>
                <p:cNvGrpSpPr/>
                <p:nvPr/>
              </p:nvGrpSpPr>
              <p:grpSpPr>
                <a:xfrm>
                  <a:off x="7466738" y="4134972"/>
                  <a:ext cx="844408" cy="842449"/>
                  <a:chOff x="4786847" y="3768911"/>
                  <a:chExt cx="844555" cy="842595"/>
                </a:xfrm>
              </p:grpSpPr>
              <p:sp>
                <p:nvSpPr>
                  <p:cNvPr id="1078" name="Google Shape;1078;p168"/>
                  <p:cNvSpPr/>
                  <p:nvPr/>
                </p:nvSpPr>
                <p:spPr>
                  <a:xfrm rot="10800000">
                    <a:off x="4786847" y="3768911"/>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9" name="Google Shape;1079;p168"/>
                  <p:cNvSpPr/>
                  <p:nvPr/>
                </p:nvSpPr>
                <p:spPr>
                  <a:xfrm rot="10800000">
                    <a:off x="4867018" y="3848896"/>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8A6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080" name="Google Shape;1080;p168"/>
                <p:cNvGrpSpPr/>
                <p:nvPr/>
              </p:nvGrpSpPr>
              <p:grpSpPr>
                <a:xfrm>
                  <a:off x="7102238" y="5326365"/>
                  <a:ext cx="844408" cy="842449"/>
                  <a:chOff x="4422284" y="4960510"/>
                  <a:chExt cx="844555" cy="842595"/>
                </a:xfrm>
              </p:grpSpPr>
              <p:sp>
                <p:nvSpPr>
                  <p:cNvPr id="1081" name="Google Shape;1081;p168"/>
                  <p:cNvSpPr/>
                  <p:nvPr/>
                </p:nvSpPr>
                <p:spPr>
                  <a:xfrm rot="10800000">
                    <a:off x="4422284" y="4960510"/>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2" name="Google Shape;1082;p168"/>
                  <p:cNvSpPr/>
                  <p:nvPr/>
                </p:nvSpPr>
                <p:spPr>
                  <a:xfrm rot="10800000">
                    <a:off x="4502455" y="5040495"/>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4DB6A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083" name="Google Shape;1083;p168"/>
                <p:cNvGrpSpPr/>
                <p:nvPr/>
              </p:nvGrpSpPr>
              <p:grpSpPr>
                <a:xfrm>
                  <a:off x="6232756" y="6127023"/>
                  <a:ext cx="844408" cy="842449"/>
                  <a:chOff x="3552651" y="5761307"/>
                  <a:chExt cx="844555" cy="842595"/>
                </a:xfrm>
              </p:grpSpPr>
              <p:sp>
                <p:nvSpPr>
                  <p:cNvPr id="1084" name="Google Shape;1084;p168"/>
                  <p:cNvSpPr/>
                  <p:nvPr/>
                </p:nvSpPr>
                <p:spPr>
                  <a:xfrm rot="10800000">
                    <a:off x="3552651" y="5761307"/>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6666"/>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5" name="Google Shape;1085;p168"/>
                  <p:cNvSpPr/>
                  <p:nvPr/>
                </p:nvSpPr>
                <p:spPr>
                  <a:xfrm rot="10800000">
                    <a:off x="3632822" y="5841292"/>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7B7B7B"/>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1086" name="Google Shape;1086;p168"/>
                <p:cNvPicPr preferRelativeResize="0"/>
                <p:nvPr/>
              </p:nvPicPr>
              <p:blipFill rotWithShape="1">
                <a:blip r:embed="rId4">
                  <a:alphaModFix/>
                </a:blip>
                <a:srcRect/>
                <a:stretch/>
              </p:blipFill>
              <p:spPr>
                <a:xfrm>
                  <a:off x="4799390" y="3657418"/>
                  <a:ext cx="1747443" cy="1747443"/>
                </a:xfrm>
                <a:prstGeom prst="rect">
                  <a:avLst/>
                </a:prstGeom>
                <a:noFill/>
                <a:ln>
                  <a:noFill/>
                </a:ln>
              </p:spPr>
            </p:pic>
          </p:grpSp>
        </p:grpSp>
        <p:sp>
          <p:nvSpPr>
            <p:cNvPr id="1087" name="Google Shape;1087;p168"/>
            <p:cNvSpPr/>
            <p:nvPr/>
          </p:nvSpPr>
          <p:spPr>
            <a:xfrm>
              <a:off x="6376812" y="2994203"/>
              <a:ext cx="58411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01</a:t>
              </a:r>
              <a:endParaRPr/>
            </a:p>
          </p:txBody>
        </p:sp>
        <p:sp>
          <p:nvSpPr>
            <p:cNvPr id="1088" name="Google Shape;1088;p168"/>
            <p:cNvSpPr/>
            <p:nvPr/>
          </p:nvSpPr>
          <p:spPr>
            <a:xfrm>
              <a:off x="7138770" y="3859292"/>
              <a:ext cx="58411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02</a:t>
              </a:r>
              <a:endParaRPr/>
            </a:p>
          </p:txBody>
        </p:sp>
        <p:sp>
          <p:nvSpPr>
            <p:cNvPr id="1089" name="Google Shape;1089;p168"/>
            <p:cNvSpPr/>
            <p:nvPr/>
          </p:nvSpPr>
          <p:spPr>
            <a:xfrm>
              <a:off x="7512593" y="5007329"/>
              <a:ext cx="58411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03</a:t>
              </a:r>
              <a:endParaRPr/>
            </a:p>
          </p:txBody>
        </p:sp>
        <p:sp>
          <p:nvSpPr>
            <p:cNvPr id="1090" name="Google Shape;1090;p168"/>
            <p:cNvSpPr/>
            <p:nvPr/>
          </p:nvSpPr>
          <p:spPr>
            <a:xfrm>
              <a:off x="7181148" y="6217719"/>
              <a:ext cx="58411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04</a:t>
              </a:r>
              <a:endParaRPr/>
            </a:p>
          </p:txBody>
        </p:sp>
        <p:sp>
          <p:nvSpPr>
            <p:cNvPr id="1091" name="Google Shape;1091;p168"/>
            <p:cNvSpPr/>
            <p:nvPr/>
          </p:nvSpPr>
          <p:spPr>
            <a:xfrm>
              <a:off x="6296655" y="6981522"/>
              <a:ext cx="58411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05</a:t>
              </a:r>
              <a:endParaRPr/>
            </a:p>
          </p:txBody>
        </p:sp>
      </p:grpSp>
      <p:sp>
        <p:nvSpPr>
          <p:cNvPr id="5" name="Brandline_LVC">
            <a:extLst>
              <a:ext uri="{FF2B5EF4-FFF2-40B4-BE49-F238E27FC236}">
                <a16:creationId xmlns:a16="http://schemas.microsoft.com/office/drawing/2014/main" id="{6C9E606B-7CF9-C565-A879-E9921E793420}"/>
              </a:ext>
            </a:extLst>
          </p:cNvPr>
          <p:cNvSpPr/>
          <p:nvPr/>
        </p:nvSpPr>
        <p:spPr>
          <a:xfrm>
            <a:off x="5537200" y="816324"/>
            <a:ext cx="5191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FD926502-0306-7F5D-E8F2-65544CFED185}"/>
              </a:ext>
            </a:extLst>
          </p:cNvPr>
          <p:cNvSpPr txBox="1">
            <a:spLocks/>
          </p:cNvSpPr>
          <p:nvPr/>
        </p:nvSpPr>
        <p:spPr>
          <a:xfrm>
            <a:off x="4624870" y="1512833"/>
            <a:ext cx="7028726"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different methods to create objects are: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grpSp>
        <p:nvGrpSpPr>
          <p:cNvPr id="1098" name="Google Shape;1098;p169"/>
          <p:cNvGrpSpPr/>
          <p:nvPr/>
        </p:nvGrpSpPr>
        <p:grpSpPr>
          <a:xfrm>
            <a:off x="4954691" y="3251848"/>
            <a:ext cx="6216892" cy="2788143"/>
            <a:chOff x="9811258" y="3287506"/>
            <a:chExt cx="4732754" cy="2568988"/>
          </a:xfrm>
        </p:grpSpPr>
        <p:grpSp>
          <p:nvGrpSpPr>
            <p:cNvPr id="1099" name="Google Shape;1099;p169"/>
            <p:cNvGrpSpPr/>
            <p:nvPr/>
          </p:nvGrpSpPr>
          <p:grpSpPr>
            <a:xfrm>
              <a:off x="9811258" y="3287506"/>
              <a:ext cx="4732754" cy="2568988"/>
              <a:chOff x="1510448" y="1899296"/>
              <a:chExt cx="6166606" cy="3131233"/>
            </a:xfrm>
          </p:grpSpPr>
          <p:sp>
            <p:nvSpPr>
              <p:cNvPr id="1100" name="Google Shape;1100;p169"/>
              <p:cNvSpPr/>
              <p:nvPr/>
            </p:nvSpPr>
            <p:spPr>
              <a:xfrm>
                <a:off x="1523650" y="2282122"/>
                <a:ext cx="6127181" cy="2605422"/>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69"/>
              <p:cNvSpPr/>
              <p:nvPr/>
            </p:nvSpPr>
            <p:spPr>
              <a:xfrm>
                <a:off x="1510448" y="1899296"/>
                <a:ext cx="6153404"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102" name="Google Shape;1102;p169"/>
              <p:cNvSpPr/>
              <p:nvPr/>
            </p:nvSpPr>
            <p:spPr>
              <a:xfrm>
                <a:off x="1523650" y="4887544"/>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103" name="Google Shape;1103;p169"/>
            <p:cNvSpPr txBox="1"/>
            <p:nvPr/>
          </p:nvSpPr>
          <p:spPr>
            <a:xfrm>
              <a:off x="10053860" y="4018003"/>
              <a:ext cx="4187497" cy="14462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3F3F3F"/>
                  </a:solidFill>
                  <a:latin typeface="Courier New"/>
                  <a:ea typeface="Courier New"/>
                  <a:cs typeface="Courier New"/>
                  <a:sym typeface="Courier New"/>
                </a:rPr>
                <a:t>var </a:t>
              </a:r>
              <a:r>
                <a:rPr lang="en-US" sz="1600" b="1" i="1" u="none" strike="noStrike" cap="none">
                  <a:solidFill>
                    <a:srgbClr val="3F3F3F"/>
                  </a:solidFill>
                  <a:latin typeface="Courier New"/>
                  <a:ea typeface="Courier New"/>
                  <a:cs typeface="Courier New"/>
                  <a:sym typeface="Courier New"/>
                </a:rPr>
                <a:t>greeting</a:t>
              </a:r>
              <a:r>
                <a:rPr lang="en-US" sz="1600" b="0" i="1" u="none" strike="noStrike" cap="none">
                  <a:solidFill>
                    <a:srgbClr val="3F3F3F"/>
                  </a:solidFill>
                  <a:latin typeface="Courier New"/>
                  <a:ea typeface="Courier New"/>
                  <a:cs typeface="Courier New"/>
                  <a:sym typeface="Courier New"/>
                </a:rPr>
                <a:t> = </a:t>
              </a:r>
              <a:r>
                <a:rPr lang="en-US" sz="1600" b="1" i="1" u="none" strike="noStrike" cap="none">
                  <a:solidFill>
                    <a:srgbClr val="3F3F3F"/>
                  </a:solidFill>
                  <a:latin typeface="Courier New"/>
                  <a:ea typeface="Courier New"/>
                  <a:cs typeface="Courier New"/>
                  <a:sym typeface="Courier New"/>
                </a:rPr>
                <a:t>{</a:t>
              </a:r>
              <a:br>
                <a:rPr lang="en-US" sz="1600" b="0" i="1" u="none" strike="noStrike" cap="none">
                  <a:solidFill>
                    <a:srgbClr val="3F3F3F"/>
                  </a:solidFill>
                  <a:latin typeface="Courier New"/>
                  <a:ea typeface="Courier New"/>
                  <a:cs typeface="Courier New"/>
                  <a:sym typeface="Courier New"/>
                </a:rPr>
              </a:br>
              <a:r>
                <a:rPr lang="en-US" sz="1600" b="0" i="1" u="none" strike="noStrike" cap="none" err="1">
                  <a:solidFill>
                    <a:srgbClr val="3F3F3F"/>
                  </a:solidFill>
                  <a:latin typeface="Courier New"/>
                  <a:ea typeface="Courier New"/>
                  <a:cs typeface="Courier New"/>
                  <a:sym typeface="Courier New"/>
                </a:rPr>
                <a:t>Fullname</a:t>
              </a:r>
              <a:r>
                <a:rPr lang="en-US" sz="1600" b="0" i="1" u="none" strike="noStrike" cap="none">
                  <a:solidFill>
                    <a:srgbClr val="3F3F3F"/>
                  </a:solidFill>
                  <a:latin typeface="Courier New"/>
                  <a:ea typeface="Courier New"/>
                  <a:cs typeface="Courier New"/>
                  <a:sym typeface="Courier New"/>
                </a:rPr>
                <a:t>: “Ben Shapiro",</a:t>
              </a:r>
              <a:br>
                <a:rPr lang="en-US" sz="1600" b="0" i="1" u="none" strike="noStrike" cap="none">
                  <a:solidFill>
                    <a:srgbClr val="3F3F3F"/>
                  </a:solidFill>
                  <a:latin typeface="Courier New"/>
                  <a:ea typeface="Courier New"/>
                  <a:cs typeface="Courier New"/>
                  <a:sym typeface="Courier New"/>
                </a:rPr>
              </a:br>
              <a:r>
                <a:rPr lang="en-US" sz="1600" b="0" i="1" u="none" strike="noStrike" cap="none">
                  <a:solidFill>
                    <a:srgbClr val="3F3F3F"/>
                  </a:solidFill>
                  <a:latin typeface="Courier New"/>
                  <a:ea typeface="Courier New"/>
                  <a:cs typeface="Courier New"/>
                  <a:sym typeface="Courier New"/>
                </a:rPr>
                <a:t>greet: (message, name) =&gt; {</a:t>
              </a:r>
              <a:br>
                <a:rPr lang="en-US" sz="1600" b="0" i="1" u="none" strike="noStrike" cap="none">
                  <a:solidFill>
                    <a:srgbClr val="3F3F3F"/>
                  </a:solidFill>
                  <a:latin typeface="Courier New"/>
                  <a:ea typeface="Courier New"/>
                  <a:cs typeface="Courier New"/>
                  <a:sym typeface="Courier New"/>
                </a:rPr>
              </a:br>
              <a:r>
                <a:rPr lang="en-US" sz="1600" b="0" i="1" u="none" strike="noStrike" cap="none">
                  <a:solidFill>
                    <a:srgbClr val="3F3F3F"/>
                  </a:solidFill>
                  <a:latin typeface="Courier New"/>
                  <a:ea typeface="Courier New"/>
                  <a:cs typeface="Courier New"/>
                  <a:sym typeface="Courier New"/>
                </a:rPr>
                <a:t>console.log(message + " " + name + "!!");</a:t>
              </a:r>
              <a:br>
                <a:rPr lang="en-US" sz="1600" b="0" i="1" u="none" strike="noStrike" cap="none">
                  <a:solidFill>
                    <a:srgbClr val="3F3F3F"/>
                  </a:solidFill>
                  <a:latin typeface="Courier New"/>
                  <a:ea typeface="Courier New"/>
                  <a:cs typeface="Courier New"/>
                  <a:sym typeface="Courier New"/>
                </a:rPr>
              </a:br>
              <a:r>
                <a:rPr lang="en-US" sz="1600" b="0" i="1" u="none" strike="noStrike" cap="none">
                  <a:solidFill>
                    <a:srgbClr val="3F3F3F"/>
                  </a:solidFill>
                  <a:latin typeface="Courier New"/>
                  <a:ea typeface="Courier New"/>
                  <a:cs typeface="Courier New"/>
                  <a:sym typeface="Courier New"/>
                </a:rPr>
                <a:t>}</a:t>
              </a:r>
              <a:br>
                <a:rPr lang="en-US" sz="1600" b="0" i="1" u="none" strike="noStrike" cap="none">
                  <a:solidFill>
                    <a:srgbClr val="3F3F3F"/>
                  </a:solidFill>
                  <a:latin typeface="Courier New"/>
                  <a:ea typeface="Courier New"/>
                  <a:cs typeface="Courier New"/>
                  <a:sym typeface="Courier New"/>
                </a:rPr>
              </a:br>
              <a:r>
                <a:rPr lang="en-US" sz="1600" b="1" i="1" u="none" strike="noStrike" cap="none">
                  <a:solidFill>
                    <a:srgbClr val="3F3F3F"/>
                  </a:solidFill>
                  <a:latin typeface="Courier New"/>
                  <a:ea typeface="Courier New"/>
                  <a:cs typeface="Courier New"/>
                  <a:sym typeface="Courier New"/>
                </a:rPr>
                <a:t>}</a:t>
              </a:r>
              <a:r>
                <a:rPr lang="en-US" sz="1600" b="0" i="1" u="none" strike="noStrike" cap="none">
                  <a:solidFill>
                    <a:srgbClr val="3F3F3F"/>
                  </a:solidFill>
                  <a:latin typeface="Courier New"/>
                  <a:ea typeface="Courier New"/>
                  <a:cs typeface="Courier New"/>
                  <a:sym typeface="Courier New"/>
                </a:rPr>
                <a:t>;</a:t>
              </a:r>
              <a:endParaRPr sz="1600" b="0" i="1" u="none" strike="noStrike" cap="none">
                <a:solidFill>
                  <a:srgbClr val="3F3F3F"/>
                </a:solidFill>
                <a:latin typeface="Courier New"/>
                <a:ea typeface="Courier New"/>
                <a:cs typeface="Courier New"/>
                <a:sym typeface="Courier New"/>
              </a:endParaRPr>
            </a:p>
          </p:txBody>
        </p:sp>
      </p:grpSp>
      <p:sp>
        <p:nvSpPr>
          <p:cNvPr id="1104" name="Google Shape;1104;p16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Objects Creation</a:t>
            </a:r>
            <a:endParaRPr/>
          </a:p>
        </p:txBody>
      </p:sp>
      <p:sp>
        <p:nvSpPr>
          <p:cNvPr id="5" name="Brandline_LVC">
            <a:extLst>
              <a:ext uri="{FF2B5EF4-FFF2-40B4-BE49-F238E27FC236}">
                <a16:creationId xmlns:a16="http://schemas.microsoft.com/office/drawing/2014/main" id="{43B5565A-5914-4E05-B4C2-88BC8FF8AEBC}"/>
              </a:ext>
            </a:extLst>
          </p:cNvPr>
          <p:cNvSpPr/>
          <p:nvPr/>
        </p:nvSpPr>
        <p:spPr>
          <a:xfrm>
            <a:off x="6286500" y="816324"/>
            <a:ext cx="3698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55A502AF-6DDF-7990-B663-BAC5D4AF297E}"/>
              </a:ext>
            </a:extLst>
          </p:cNvPr>
          <p:cNvSpPr txBox="1">
            <a:spLocks/>
          </p:cNvSpPr>
          <p:nvPr/>
        </p:nvSpPr>
        <p:spPr>
          <a:xfrm>
            <a:off x="3886854" y="1512833"/>
            <a:ext cx="850475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object literal can be created by using key-value pairs.</a:t>
            </a:r>
          </a:p>
        </p:txBody>
      </p:sp>
      <p:sp>
        <p:nvSpPr>
          <p:cNvPr id="3" name="Text Placeholder 4">
            <a:extLst>
              <a:ext uri="{FF2B5EF4-FFF2-40B4-BE49-F238E27FC236}">
                <a16:creationId xmlns:a16="http://schemas.microsoft.com/office/drawing/2014/main" id="{3A89A078-4F8B-769F-F2C5-C689D7DD8C3E}"/>
              </a:ext>
            </a:extLst>
          </p:cNvPr>
          <p:cNvSpPr txBox="1">
            <a:spLocks/>
          </p:cNvSpPr>
          <p:nvPr/>
        </p:nvSpPr>
        <p:spPr>
          <a:xfrm>
            <a:off x="1938603" y="7477154"/>
            <a:ext cx="1245181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object literal is an array of key-value pairs with commas (,) following each key-value pair and colons (:) separating the keys and values.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8" name="Group 7">
            <a:extLst>
              <a:ext uri="{FF2B5EF4-FFF2-40B4-BE49-F238E27FC236}">
                <a16:creationId xmlns:a16="http://schemas.microsoft.com/office/drawing/2014/main" id="{DFCAF0E1-685F-5BB2-1351-69635C865D51}"/>
              </a:ext>
            </a:extLst>
          </p:cNvPr>
          <p:cNvGrpSpPr/>
          <p:nvPr/>
        </p:nvGrpSpPr>
        <p:grpSpPr>
          <a:xfrm>
            <a:off x="923209" y="2639289"/>
            <a:ext cx="8815962" cy="548640"/>
            <a:chOff x="923209" y="2639289"/>
            <a:chExt cx="8815962" cy="548640"/>
          </a:xfrm>
        </p:grpSpPr>
        <p:pic>
          <p:nvPicPr>
            <p:cNvPr id="14" name="Google Shape;192;p6">
              <a:extLst>
                <a:ext uri="{FF2B5EF4-FFF2-40B4-BE49-F238E27FC236}">
                  <a16:creationId xmlns:a16="http://schemas.microsoft.com/office/drawing/2014/main" id="{6B800AC1-4167-6117-EB25-531374377413}"/>
                </a:ext>
              </a:extLst>
            </p:cNvPr>
            <p:cNvPicPr preferRelativeResize="0"/>
            <p:nvPr/>
          </p:nvPicPr>
          <p:blipFill rotWithShape="1">
            <a:blip r:embed="rId3">
              <a:alphaModFix/>
            </a:blip>
            <a:srcRect/>
            <a:stretch/>
          </p:blipFill>
          <p:spPr>
            <a:xfrm>
              <a:off x="923209" y="2730729"/>
              <a:ext cx="457200" cy="457200"/>
            </a:xfrm>
            <a:prstGeom prst="rect">
              <a:avLst/>
            </a:prstGeom>
            <a:noFill/>
            <a:ln>
              <a:noFill/>
            </a:ln>
          </p:spPr>
        </p:pic>
        <p:sp>
          <p:nvSpPr>
            <p:cNvPr id="18" name="Google Shape;196;p6">
              <a:extLst>
                <a:ext uri="{FF2B5EF4-FFF2-40B4-BE49-F238E27FC236}">
                  <a16:creationId xmlns:a16="http://schemas.microsoft.com/office/drawing/2014/main" id="{720AE59D-84C5-01A5-B735-DBD67235C1DB}"/>
                </a:ext>
              </a:extLst>
            </p:cNvPr>
            <p:cNvSpPr txBox="1">
              <a:spLocks/>
            </p:cNvSpPr>
            <p:nvPr/>
          </p:nvSpPr>
          <p:spPr>
            <a:xfrm>
              <a:off x="1509571" y="2639289"/>
              <a:ext cx="8229600" cy="54864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buSzPts val="2800"/>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rPr>
                <a:t>Describe JavaScript and DOM for creating interactive and dynamic web pages</a:t>
              </a:r>
            </a:p>
          </p:txBody>
        </p:sp>
      </p:grpSp>
      <p:grpSp>
        <p:nvGrpSpPr>
          <p:cNvPr id="7" name="Group 6">
            <a:extLst>
              <a:ext uri="{FF2B5EF4-FFF2-40B4-BE49-F238E27FC236}">
                <a16:creationId xmlns:a16="http://schemas.microsoft.com/office/drawing/2014/main" id="{595CF238-C601-33BB-C9F4-745C4D61DC77}"/>
              </a:ext>
            </a:extLst>
          </p:cNvPr>
          <p:cNvGrpSpPr/>
          <p:nvPr/>
        </p:nvGrpSpPr>
        <p:grpSpPr>
          <a:xfrm>
            <a:off x="923209" y="3592765"/>
            <a:ext cx="8815962" cy="548640"/>
            <a:chOff x="923209" y="3495036"/>
            <a:chExt cx="8815962" cy="548640"/>
          </a:xfrm>
        </p:grpSpPr>
        <p:pic>
          <p:nvPicPr>
            <p:cNvPr id="15" name="Google Shape;193;p6">
              <a:extLst>
                <a:ext uri="{FF2B5EF4-FFF2-40B4-BE49-F238E27FC236}">
                  <a16:creationId xmlns:a16="http://schemas.microsoft.com/office/drawing/2014/main" id="{B45EAE41-3646-63B2-98F1-2E375F93C219}"/>
                </a:ext>
              </a:extLst>
            </p:cNvPr>
            <p:cNvPicPr preferRelativeResize="0"/>
            <p:nvPr/>
          </p:nvPicPr>
          <p:blipFill rotWithShape="1">
            <a:blip r:embed="rId3">
              <a:alphaModFix/>
            </a:blip>
            <a:srcRect/>
            <a:stretch/>
          </p:blipFill>
          <p:spPr>
            <a:xfrm>
              <a:off x="923209" y="3577576"/>
              <a:ext cx="457200" cy="457200"/>
            </a:xfrm>
            <a:prstGeom prst="rect">
              <a:avLst/>
            </a:prstGeom>
            <a:noFill/>
            <a:ln>
              <a:noFill/>
            </a:ln>
          </p:spPr>
        </p:pic>
        <p:sp>
          <p:nvSpPr>
            <p:cNvPr id="19" name="Google Shape;197;p6">
              <a:extLst>
                <a:ext uri="{FF2B5EF4-FFF2-40B4-BE49-F238E27FC236}">
                  <a16:creationId xmlns:a16="http://schemas.microsoft.com/office/drawing/2014/main" id="{50C71914-2976-A4D9-A194-FB830E27EF50}"/>
                </a:ext>
              </a:extLst>
            </p:cNvPr>
            <p:cNvSpPr txBox="1">
              <a:spLocks/>
            </p:cNvSpPr>
            <p:nvPr/>
          </p:nvSpPr>
          <p:spPr>
            <a:xfrm>
              <a:off x="1509571" y="3495036"/>
              <a:ext cx="8229600" cy="54864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buSzPts val="2800"/>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rPr>
                <a:t>Comprehend the basics of variables, data types, and operators for effective programming and problem-solving</a:t>
              </a:r>
            </a:p>
          </p:txBody>
        </p:sp>
      </p:grpSp>
      <p:grpSp>
        <p:nvGrpSpPr>
          <p:cNvPr id="6" name="Group 5">
            <a:extLst>
              <a:ext uri="{FF2B5EF4-FFF2-40B4-BE49-F238E27FC236}">
                <a16:creationId xmlns:a16="http://schemas.microsoft.com/office/drawing/2014/main" id="{E5EAA648-7AAF-6BAB-B7CD-6EE01F9B4896}"/>
              </a:ext>
            </a:extLst>
          </p:cNvPr>
          <p:cNvGrpSpPr/>
          <p:nvPr/>
        </p:nvGrpSpPr>
        <p:grpSpPr>
          <a:xfrm>
            <a:off x="885887" y="4527191"/>
            <a:ext cx="8853284" cy="548640"/>
            <a:chOff x="885887" y="4283453"/>
            <a:chExt cx="8853284" cy="548640"/>
          </a:xfrm>
        </p:grpSpPr>
        <p:pic>
          <p:nvPicPr>
            <p:cNvPr id="16" name="Google Shape;194;p6">
              <a:extLst>
                <a:ext uri="{FF2B5EF4-FFF2-40B4-BE49-F238E27FC236}">
                  <a16:creationId xmlns:a16="http://schemas.microsoft.com/office/drawing/2014/main" id="{90E2BF19-A4C4-1262-880F-DCD639D8994B}"/>
                </a:ext>
              </a:extLst>
            </p:cNvPr>
            <p:cNvPicPr preferRelativeResize="0"/>
            <p:nvPr/>
          </p:nvPicPr>
          <p:blipFill rotWithShape="1">
            <a:blip r:embed="rId3">
              <a:alphaModFix/>
            </a:blip>
            <a:srcRect/>
            <a:stretch/>
          </p:blipFill>
          <p:spPr>
            <a:xfrm>
              <a:off x="885887" y="4348223"/>
              <a:ext cx="457200" cy="457200"/>
            </a:xfrm>
            <a:prstGeom prst="rect">
              <a:avLst/>
            </a:prstGeom>
            <a:noFill/>
            <a:ln>
              <a:noFill/>
            </a:ln>
          </p:spPr>
        </p:pic>
        <p:sp>
          <p:nvSpPr>
            <p:cNvPr id="20" name="Google Shape;198;p6">
              <a:extLst>
                <a:ext uri="{FF2B5EF4-FFF2-40B4-BE49-F238E27FC236}">
                  <a16:creationId xmlns:a16="http://schemas.microsoft.com/office/drawing/2014/main" id="{340BDDA8-0BE4-C009-ACEE-5C1E1F0F2D5C}"/>
                </a:ext>
              </a:extLst>
            </p:cNvPr>
            <p:cNvSpPr txBox="1">
              <a:spLocks/>
            </p:cNvSpPr>
            <p:nvPr/>
          </p:nvSpPr>
          <p:spPr>
            <a:xfrm>
              <a:off x="1509571" y="4283453"/>
              <a:ext cx="8229600" cy="54864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spcBef>
                  <a:spcPts val="1000"/>
                </a:spcBef>
                <a:buSzPts val="2800"/>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rPr>
                <a:t>Apply control flow statements to navigate program execution through effective use of conditionals and loops</a:t>
              </a:r>
            </a:p>
          </p:txBody>
        </p:sp>
      </p:grpSp>
      <p:grpSp>
        <p:nvGrpSpPr>
          <p:cNvPr id="2" name="Group 1">
            <a:extLst>
              <a:ext uri="{FF2B5EF4-FFF2-40B4-BE49-F238E27FC236}">
                <a16:creationId xmlns:a16="http://schemas.microsoft.com/office/drawing/2014/main" id="{F1690D14-B3A7-BF0E-8F79-7789B6F5326E}"/>
              </a:ext>
            </a:extLst>
          </p:cNvPr>
          <p:cNvGrpSpPr/>
          <p:nvPr/>
        </p:nvGrpSpPr>
        <p:grpSpPr>
          <a:xfrm>
            <a:off x="885887" y="5366367"/>
            <a:ext cx="8853284" cy="548640"/>
            <a:chOff x="885887" y="5309217"/>
            <a:chExt cx="8853284" cy="548640"/>
          </a:xfrm>
        </p:grpSpPr>
        <p:pic>
          <p:nvPicPr>
            <p:cNvPr id="17" name="Google Shape;195;p6">
              <a:extLst>
                <a:ext uri="{FF2B5EF4-FFF2-40B4-BE49-F238E27FC236}">
                  <a16:creationId xmlns:a16="http://schemas.microsoft.com/office/drawing/2014/main" id="{7E86B003-6F1B-8A4F-ECA3-303C420FAC70}"/>
                </a:ext>
              </a:extLst>
            </p:cNvPr>
            <p:cNvPicPr preferRelativeResize="0"/>
            <p:nvPr/>
          </p:nvPicPr>
          <p:blipFill rotWithShape="1">
            <a:blip r:embed="rId3">
              <a:alphaModFix/>
            </a:blip>
            <a:srcRect/>
            <a:stretch/>
          </p:blipFill>
          <p:spPr>
            <a:xfrm>
              <a:off x="885887" y="5385570"/>
              <a:ext cx="457200" cy="457200"/>
            </a:xfrm>
            <a:prstGeom prst="rect">
              <a:avLst/>
            </a:prstGeom>
            <a:noFill/>
            <a:ln>
              <a:noFill/>
            </a:ln>
          </p:spPr>
        </p:pic>
        <p:sp>
          <p:nvSpPr>
            <p:cNvPr id="21" name="Google Shape;199;p6">
              <a:extLst>
                <a:ext uri="{FF2B5EF4-FFF2-40B4-BE49-F238E27FC236}">
                  <a16:creationId xmlns:a16="http://schemas.microsoft.com/office/drawing/2014/main" id="{4C07247B-40AE-7AF0-3C58-D2F598B88DF7}"/>
                </a:ext>
              </a:extLst>
            </p:cNvPr>
            <p:cNvSpPr txBox="1">
              <a:spLocks/>
            </p:cNvSpPr>
            <p:nvPr/>
          </p:nvSpPr>
          <p:spPr>
            <a:xfrm>
              <a:off x="1509571" y="5309217"/>
              <a:ext cx="8229600" cy="54864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buSzPts val="2800"/>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rPr>
                <a:t>Use arrays to enhance data organization and manipulation skills in programming</a:t>
              </a:r>
            </a:p>
          </p:txBody>
        </p:sp>
      </p:grpSp>
    </p:spTree>
    <p:extLst>
      <p:ext uri="{BB962C8B-B14F-4D97-AF65-F5344CB8AC3E}">
        <p14:creationId xmlns:p14="http://schemas.microsoft.com/office/powerpoint/2010/main" val="2714951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grpSp>
        <p:nvGrpSpPr>
          <p:cNvPr id="1112" name="Google Shape;1112;p170"/>
          <p:cNvGrpSpPr/>
          <p:nvPr/>
        </p:nvGrpSpPr>
        <p:grpSpPr>
          <a:xfrm>
            <a:off x="1928234" y="4049120"/>
            <a:ext cx="4870139" cy="3207983"/>
            <a:chOff x="9811258" y="3272103"/>
            <a:chExt cx="4870139" cy="3174943"/>
          </a:xfrm>
        </p:grpSpPr>
        <p:grpSp>
          <p:nvGrpSpPr>
            <p:cNvPr id="1113" name="Google Shape;1113;p170"/>
            <p:cNvGrpSpPr/>
            <p:nvPr/>
          </p:nvGrpSpPr>
          <p:grpSpPr>
            <a:xfrm>
              <a:off x="9811258" y="3272103"/>
              <a:ext cx="4732754" cy="3174943"/>
              <a:chOff x="1510448" y="1880521"/>
              <a:chExt cx="6166606" cy="3869803"/>
            </a:xfrm>
          </p:grpSpPr>
          <p:sp>
            <p:nvSpPr>
              <p:cNvPr id="1114" name="Google Shape;1114;p170"/>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70"/>
              <p:cNvSpPr/>
              <p:nvPr/>
            </p:nvSpPr>
            <p:spPr>
              <a:xfrm>
                <a:off x="1510448" y="1880521"/>
                <a:ext cx="6153404"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116" name="Google Shape;1116;p170"/>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117" name="Google Shape;1117;p170"/>
            <p:cNvSpPr txBox="1"/>
            <p:nvPr/>
          </p:nvSpPr>
          <p:spPr>
            <a:xfrm>
              <a:off x="9958776" y="4346309"/>
              <a:ext cx="4722621" cy="8710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let student = new Object();</a:t>
              </a:r>
              <a:endParaRPr/>
            </a:p>
            <a:p>
              <a:pPr marL="0" marR="0" lvl="0" indent="0" algn="l" rtl="0">
                <a:lnSpc>
                  <a:spcPct val="100000"/>
                </a:lnSpc>
                <a:spcBef>
                  <a:spcPts val="0"/>
                </a:spcBef>
                <a:spcAft>
                  <a:spcPts val="0"/>
                </a:spcAft>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err="1">
                  <a:solidFill>
                    <a:srgbClr val="3F3F3F"/>
                  </a:solidFill>
                  <a:latin typeface="Courier New"/>
                  <a:ea typeface="Courier New"/>
                  <a:cs typeface="Courier New"/>
                  <a:sym typeface="Courier New"/>
                </a:rPr>
                <a:t>student.Name</a:t>
              </a:r>
              <a:r>
                <a:rPr lang="en-US" sz="1600" b="0" i="0" u="none" strike="noStrike" cap="none">
                  <a:solidFill>
                    <a:srgbClr val="3F3F3F"/>
                  </a:solidFill>
                  <a:latin typeface="Courier New"/>
                  <a:ea typeface="Courier New"/>
                  <a:cs typeface="Courier New"/>
                  <a:sym typeface="Courier New"/>
                </a:rPr>
                <a:t> = '</a:t>
              </a:r>
              <a:r>
                <a:rPr lang="en-US" sz="1600" b="0" i="0" u="none" strike="noStrike" cap="none" err="1">
                  <a:solidFill>
                    <a:srgbClr val="3F3F3F"/>
                  </a:solidFill>
                  <a:latin typeface="Courier New"/>
                  <a:ea typeface="Courier New"/>
                  <a:cs typeface="Courier New"/>
                  <a:sym typeface="Courier New"/>
                </a:rPr>
                <a:t>testName</a:t>
              </a:r>
              <a:r>
                <a:rPr lang="en-US" sz="1600" b="0" i="0" u="none" strike="noStrike" cap="none">
                  <a:solidFill>
                    <a:srgbClr val="3F3F3F"/>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r>
                <a:rPr lang="en-US" sz="1600" b="0" i="0" u="none" strike="noStrike" cap="none" err="1">
                  <a:solidFill>
                    <a:srgbClr val="3F3F3F"/>
                  </a:solidFill>
                  <a:latin typeface="Courier New"/>
                  <a:ea typeface="Courier New"/>
                  <a:cs typeface="Courier New"/>
                  <a:sym typeface="Courier New"/>
                </a:rPr>
                <a:t>student.Rollno</a:t>
              </a:r>
              <a:r>
                <a:rPr lang="en-US" sz="1600" b="0" i="0" u="none" strike="noStrike" cap="none">
                  <a:solidFill>
                    <a:srgbClr val="3F3F3F"/>
                  </a:solidFill>
                  <a:latin typeface="Courier New"/>
                  <a:ea typeface="Courier New"/>
                  <a:cs typeface="Courier New"/>
                  <a:sym typeface="Courier New"/>
                </a:rPr>
                <a:t> = '</a:t>
              </a:r>
              <a:r>
                <a:rPr lang="en-US" sz="1600" b="0" i="0" u="none" strike="noStrike" cap="none" err="1">
                  <a:solidFill>
                    <a:srgbClr val="3F3F3F"/>
                  </a:solidFill>
                  <a:latin typeface="Courier New"/>
                  <a:ea typeface="Courier New"/>
                  <a:cs typeface="Courier New"/>
                  <a:sym typeface="Courier New"/>
                </a:rPr>
                <a:t>testRollno</a:t>
              </a:r>
              <a:r>
                <a:rPr lang="en-US" sz="1600" b="0" i="0" u="none" strike="noStrike" cap="none">
                  <a:solidFill>
                    <a:srgbClr val="3F3F3F"/>
                  </a:solidFill>
                  <a:latin typeface="Courier New"/>
                  <a:ea typeface="Courier New"/>
                  <a:cs typeface="Courier New"/>
                  <a:sym typeface="Courier New"/>
                </a:rPr>
                <a:t>';</a:t>
              </a:r>
              <a:endParaRPr/>
            </a:p>
          </p:txBody>
        </p:sp>
      </p:grpSp>
      <p:sp>
        <p:nvSpPr>
          <p:cNvPr id="1118" name="Google Shape;1118;p17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Objects Creation</a:t>
            </a:r>
            <a:endParaRPr/>
          </a:p>
        </p:txBody>
      </p:sp>
      <p:sp>
        <p:nvSpPr>
          <p:cNvPr id="1120" name="Google Shape;1120;p170"/>
          <p:cNvSpPr txBox="1"/>
          <p:nvPr/>
        </p:nvSpPr>
        <p:spPr>
          <a:xfrm>
            <a:off x="2075752" y="3314877"/>
            <a:ext cx="470249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1" u="none" strike="noStrike" cap="none">
                <a:solidFill>
                  <a:srgbClr val="3F3F3F"/>
                </a:solidFill>
                <a:latin typeface="Open Sans"/>
                <a:ea typeface="Open Sans"/>
                <a:cs typeface="Open Sans"/>
                <a:sym typeface="Open Sans"/>
              </a:rPr>
              <a:t>new </a:t>
            </a:r>
            <a:r>
              <a:rPr lang="en-US" sz="2200" b="0" i="0" u="none" strike="noStrike" cap="none">
                <a:solidFill>
                  <a:srgbClr val="3F3F3F"/>
                </a:solidFill>
                <a:latin typeface="Open Sans"/>
                <a:ea typeface="Open Sans"/>
                <a:cs typeface="Open Sans"/>
                <a:sym typeface="Open Sans"/>
              </a:rPr>
              <a:t>operator with object constructor</a:t>
            </a:r>
            <a:endParaRPr/>
          </a:p>
        </p:txBody>
      </p:sp>
      <p:grpSp>
        <p:nvGrpSpPr>
          <p:cNvPr id="1121" name="Google Shape;1121;p170"/>
          <p:cNvGrpSpPr/>
          <p:nvPr/>
        </p:nvGrpSpPr>
        <p:grpSpPr>
          <a:xfrm>
            <a:off x="9385785" y="4041552"/>
            <a:ext cx="4732754" cy="3177902"/>
            <a:chOff x="9811258" y="3287506"/>
            <a:chExt cx="4732754" cy="3159540"/>
          </a:xfrm>
        </p:grpSpPr>
        <p:grpSp>
          <p:nvGrpSpPr>
            <p:cNvPr id="1122" name="Google Shape;1122;p170"/>
            <p:cNvGrpSpPr/>
            <p:nvPr/>
          </p:nvGrpSpPr>
          <p:grpSpPr>
            <a:xfrm>
              <a:off x="9811258" y="3287506"/>
              <a:ext cx="4732754" cy="3159540"/>
              <a:chOff x="1510448" y="1899295"/>
              <a:chExt cx="6166606" cy="3851029"/>
            </a:xfrm>
          </p:grpSpPr>
          <p:sp>
            <p:nvSpPr>
              <p:cNvPr id="1123" name="Google Shape;1123;p170"/>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70"/>
              <p:cNvSpPr/>
              <p:nvPr/>
            </p:nvSpPr>
            <p:spPr>
              <a:xfrm>
                <a:off x="1510448" y="1899295"/>
                <a:ext cx="6153405"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125" name="Google Shape;1125;p170"/>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126" name="Google Shape;1126;p170"/>
            <p:cNvSpPr txBox="1"/>
            <p:nvPr/>
          </p:nvSpPr>
          <p:spPr>
            <a:xfrm>
              <a:off x="9851913" y="4046898"/>
              <a:ext cx="4603210" cy="16541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function student(Name, </a:t>
              </a:r>
              <a:r>
                <a:rPr lang="en-US" sz="1600" b="0" i="0" u="none" strike="noStrike" cap="none" err="1">
                  <a:solidFill>
                    <a:srgbClr val="3F3F3F"/>
                  </a:solidFill>
                  <a:latin typeface="Courier New"/>
                  <a:ea typeface="Courier New"/>
                  <a:cs typeface="Courier New"/>
                  <a:sym typeface="Courier New"/>
                </a:rPr>
                <a:t>Rollno</a:t>
              </a:r>
              <a:r>
                <a:rPr lang="en-US" sz="1600" b="0" i="0" u="none" strike="noStrike" cap="none">
                  <a:solidFill>
                    <a:srgbClr val="3F3F3F"/>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this.FullName</a:t>
              </a:r>
              <a:r>
                <a:rPr lang="en-US" sz="1600" b="0" i="0" u="none" strike="noStrike" cap="none">
                  <a:solidFill>
                    <a:srgbClr val="3F3F3F"/>
                  </a:solidFill>
                  <a:latin typeface="Courier New"/>
                  <a:ea typeface="Courier New"/>
                  <a:cs typeface="Courier New"/>
                  <a:sym typeface="Courier New"/>
                </a:rPr>
                <a:t> = Name;</a:t>
              </a:r>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this.Rollno</a:t>
              </a:r>
              <a:r>
                <a:rPr lang="en-US" sz="1600" b="0" i="0" u="none" strike="noStrike" cap="none">
                  <a:solidFill>
                    <a:srgbClr val="3F3F3F"/>
                  </a:solidFill>
                  <a:latin typeface="Courier New"/>
                  <a:ea typeface="Courier New"/>
                  <a:cs typeface="Courier New"/>
                  <a:sym typeface="Courier New"/>
                </a:rPr>
                <a:t> = </a:t>
              </a:r>
              <a:r>
                <a:rPr lang="en-US" sz="1600" b="0" i="0" u="none" strike="noStrike" cap="none" err="1">
                  <a:solidFill>
                    <a:srgbClr val="3F3F3F"/>
                  </a:solidFill>
                  <a:latin typeface="Courier New"/>
                  <a:ea typeface="Courier New"/>
                  <a:cs typeface="Courier New"/>
                  <a:sym typeface="Courier New"/>
                </a:rPr>
                <a:t>rollno</a:t>
              </a:r>
              <a:r>
                <a:rPr lang="en-US" sz="1600" b="0" i="0" u="none" strike="noStrike" cap="none">
                  <a:solidFill>
                    <a:srgbClr val="3F3F3F"/>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let student1 = new Student('</a:t>
              </a:r>
              <a:r>
                <a:rPr lang="en-US" sz="1600" b="0" i="0" u="none" strike="noStrike" cap="none" err="1">
                  <a:solidFill>
                    <a:srgbClr val="3F3F3F"/>
                  </a:solidFill>
                  <a:latin typeface="Courier New"/>
                  <a:ea typeface="Courier New"/>
                  <a:cs typeface="Courier New"/>
                  <a:sym typeface="Courier New"/>
                </a:rPr>
                <a:t>Fullname</a:t>
              </a: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Rollno</a:t>
              </a:r>
              <a:r>
                <a:rPr lang="en-US" sz="1600" b="0" i="0" u="none" strike="noStrike" cap="none">
                  <a:solidFill>
                    <a:srgbClr val="3F3F3F"/>
                  </a:solidFill>
                  <a:latin typeface="Courier New"/>
                  <a:ea typeface="Courier New"/>
                  <a:cs typeface="Courier New"/>
                  <a:sym typeface="Courier New"/>
                </a:rPr>
                <a:t>');</a:t>
              </a:r>
              <a:endParaRPr/>
            </a:p>
          </p:txBody>
        </p:sp>
      </p:grpSp>
      <p:sp>
        <p:nvSpPr>
          <p:cNvPr id="1127" name="Google Shape;1127;p170"/>
          <p:cNvSpPr txBox="1"/>
          <p:nvPr/>
        </p:nvSpPr>
        <p:spPr>
          <a:xfrm>
            <a:off x="9388161" y="3269946"/>
            <a:ext cx="4732754"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1" u="none" strike="noStrike" cap="none">
                <a:solidFill>
                  <a:srgbClr val="3F3F3F"/>
                </a:solidFill>
                <a:latin typeface="Open Sans"/>
                <a:ea typeface="Open Sans"/>
                <a:cs typeface="Open Sans"/>
                <a:sym typeface="Open Sans"/>
              </a:rPr>
              <a:t>new</a:t>
            </a:r>
            <a:r>
              <a:rPr lang="en-US" sz="2200" b="0" i="0" u="none" strike="noStrike" cap="none">
                <a:solidFill>
                  <a:srgbClr val="3F3F3F"/>
                </a:solidFill>
                <a:latin typeface="Open Sans"/>
                <a:ea typeface="Open Sans"/>
                <a:cs typeface="Open Sans"/>
                <a:sym typeface="Open Sans"/>
              </a:rPr>
              <a:t> operator with a constructor function</a:t>
            </a:r>
            <a:endParaRPr/>
          </a:p>
        </p:txBody>
      </p:sp>
      <p:sp>
        <p:nvSpPr>
          <p:cNvPr id="5" name="Brandline_LVC">
            <a:extLst>
              <a:ext uri="{FF2B5EF4-FFF2-40B4-BE49-F238E27FC236}">
                <a16:creationId xmlns:a16="http://schemas.microsoft.com/office/drawing/2014/main" id="{121658AA-7984-2864-942B-521B555C1CE8}"/>
              </a:ext>
            </a:extLst>
          </p:cNvPr>
          <p:cNvSpPr/>
          <p:nvPr/>
        </p:nvSpPr>
        <p:spPr>
          <a:xfrm>
            <a:off x="6286500" y="816324"/>
            <a:ext cx="3698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A80222AA-F70F-917A-7B8B-52EFBD45EE2B}"/>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Using the new operator, the programmer can create an instance of a user-defined or built-in object type.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grpSp>
        <p:nvGrpSpPr>
          <p:cNvPr id="1133" name="Google Shape;1133;p171"/>
          <p:cNvGrpSpPr/>
          <p:nvPr/>
        </p:nvGrpSpPr>
        <p:grpSpPr>
          <a:xfrm>
            <a:off x="3759368" y="3593410"/>
            <a:ext cx="8737263" cy="2739169"/>
            <a:chOff x="9811258" y="3287506"/>
            <a:chExt cx="4747885" cy="3159538"/>
          </a:xfrm>
        </p:grpSpPr>
        <p:grpSp>
          <p:nvGrpSpPr>
            <p:cNvPr id="1134" name="Google Shape;1134;p171"/>
            <p:cNvGrpSpPr/>
            <p:nvPr/>
          </p:nvGrpSpPr>
          <p:grpSpPr>
            <a:xfrm>
              <a:off x="9811258" y="3287506"/>
              <a:ext cx="4732754" cy="3159538"/>
              <a:chOff x="1510448" y="1899296"/>
              <a:chExt cx="6166606" cy="3851028"/>
            </a:xfrm>
          </p:grpSpPr>
          <p:sp>
            <p:nvSpPr>
              <p:cNvPr id="1135" name="Google Shape;1135;p171"/>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171"/>
              <p:cNvSpPr/>
              <p:nvPr/>
            </p:nvSpPr>
            <p:spPr>
              <a:xfrm>
                <a:off x="1510448" y="1899296"/>
                <a:ext cx="6153404"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137" name="Google Shape;1137;p171"/>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138" name="Google Shape;1138;p171"/>
            <p:cNvSpPr txBox="1"/>
            <p:nvPr/>
          </p:nvSpPr>
          <p:spPr>
            <a:xfrm>
              <a:off x="9836522" y="4083711"/>
              <a:ext cx="4722621"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let org = { company: '</a:t>
              </a:r>
              <a:r>
                <a:rPr lang="en-US" sz="1600" b="0" i="0" u="none" strike="noStrike" cap="none" err="1">
                  <a:solidFill>
                    <a:srgbClr val="3F3F3F"/>
                  </a:solidFill>
                  <a:latin typeface="Courier New"/>
                  <a:ea typeface="Courier New"/>
                  <a:cs typeface="Courier New"/>
                  <a:sym typeface="Courier New"/>
                </a:rPr>
                <a:t>Simplilearn</a:t>
              </a:r>
              <a:r>
                <a:rPr lang="en-US" sz="1600" b="0" i="0" u="none" strike="noStrike" cap="none">
                  <a:solidFill>
                    <a:srgbClr val="3F3F3F"/>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let student = </a:t>
              </a:r>
              <a:r>
                <a:rPr lang="en-US" sz="1600" b="0" i="0" u="none" strike="noStrike" cap="none" err="1">
                  <a:solidFill>
                    <a:srgbClr val="3F3F3F"/>
                  </a:solidFill>
                  <a:latin typeface="Courier New"/>
                  <a:ea typeface="Courier New"/>
                  <a:cs typeface="Courier New"/>
                  <a:sym typeface="Courier New"/>
                </a:rPr>
                <a:t>Object.create</a:t>
              </a:r>
              <a:r>
                <a:rPr lang="en-US" sz="1600" b="0" i="0" u="none" strike="noStrike" cap="none">
                  <a:solidFill>
                    <a:srgbClr val="3F3F3F"/>
                  </a:solidFill>
                  <a:latin typeface="Courier New"/>
                  <a:ea typeface="Courier New"/>
                  <a:cs typeface="Courier New"/>
                  <a:sym typeface="Courier New"/>
                </a:rPr>
                <a:t>(org, { name: { value: 'student1' } });</a:t>
              </a:r>
              <a:endParaRPr/>
            </a:p>
            <a:p>
              <a:pPr marL="0" marR="0" lvl="0" indent="0" algn="l" rtl="0">
                <a:lnSpc>
                  <a:spcPct val="100000"/>
                </a:lnSpc>
                <a:spcBef>
                  <a:spcPts val="0"/>
                </a:spcBef>
                <a:spcAft>
                  <a:spcPts val="0"/>
                </a:spcAft>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console.log(student); </a:t>
              </a:r>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console.log(student.name); </a:t>
              </a:r>
              <a:endParaRPr/>
            </a:p>
          </p:txBody>
        </p:sp>
      </p:grpSp>
      <p:sp>
        <p:nvSpPr>
          <p:cNvPr id="1139" name="Google Shape;1139;p17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Objects Creation</a:t>
            </a:r>
            <a:endParaRPr/>
          </a:p>
        </p:txBody>
      </p:sp>
      <p:sp>
        <p:nvSpPr>
          <p:cNvPr id="5" name="Brandline_LVC">
            <a:extLst>
              <a:ext uri="{FF2B5EF4-FFF2-40B4-BE49-F238E27FC236}">
                <a16:creationId xmlns:a16="http://schemas.microsoft.com/office/drawing/2014/main" id="{F5377638-8248-6A83-7993-A64FFA3B51B2}"/>
              </a:ext>
            </a:extLst>
          </p:cNvPr>
          <p:cNvSpPr/>
          <p:nvPr/>
        </p:nvSpPr>
        <p:spPr>
          <a:xfrm>
            <a:off x="6286500" y="816324"/>
            <a:ext cx="3698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EF52055D-2FF3-34E9-7189-AE54E46A1742}"/>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a:t>
            </a:r>
            <a:r>
              <a:rPr lang="en-US" err="1">
                <a:solidFill>
                  <a:srgbClr val="404040"/>
                </a:solidFill>
                <a:latin typeface="Open Sans" pitchFamily="2" charset="0"/>
              </a:rPr>
              <a:t>Object.create</a:t>
            </a:r>
            <a:r>
              <a:rPr lang="en-US">
                <a:solidFill>
                  <a:srgbClr val="404040"/>
                </a:solidFill>
                <a:latin typeface="Open Sans" pitchFamily="2" charset="0"/>
              </a:rPr>
              <a:t>() method generates a new object by using an existing object as a prototype.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grpSp>
        <p:nvGrpSpPr>
          <p:cNvPr id="1146" name="Google Shape;1146;p172"/>
          <p:cNvGrpSpPr/>
          <p:nvPr/>
        </p:nvGrpSpPr>
        <p:grpSpPr>
          <a:xfrm>
            <a:off x="5493324" y="3250510"/>
            <a:ext cx="5269352" cy="3072469"/>
            <a:chOff x="9811258" y="3287506"/>
            <a:chExt cx="4747885" cy="3159538"/>
          </a:xfrm>
        </p:grpSpPr>
        <p:grpSp>
          <p:nvGrpSpPr>
            <p:cNvPr id="1147" name="Google Shape;1147;p172"/>
            <p:cNvGrpSpPr/>
            <p:nvPr/>
          </p:nvGrpSpPr>
          <p:grpSpPr>
            <a:xfrm>
              <a:off x="9811258" y="3287506"/>
              <a:ext cx="4732754" cy="3159538"/>
              <a:chOff x="1510448" y="1899296"/>
              <a:chExt cx="6166606" cy="3851028"/>
            </a:xfrm>
          </p:grpSpPr>
          <p:sp>
            <p:nvSpPr>
              <p:cNvPr id="1148" name="Google Shape;1148;p172"/>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172"/>
              <p:cNvSpPr/>
              <p:nvPr/>
            </p:nvSpPr>
            <p:spPr>
              <a:xfrm>
                <a:off x="1510448" y="1899296"/>
                <a:ext cx="6153404" cy="64086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150" name="Google Shape;1150;p172"/>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151" name="Google Shape;1151;p172"/>
            <p:cNvSpPr txBox="1"/>
            <p:nvPr/>
          </p:nvSpPr>
          <p:spPr>
            <a:xfrm>
              <a:off x="9836522" y="4007511"/>
              <a:ext cx="4722621" cy="1703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class student {</a:t>
              </a:r>
              <a:endParaRPr/>
            </a:p>
            <a:p>
              <a:pPr marL="0" marR="0" lvl="0" indent="0" algn="l" rtl="0">
                <a:lnSpc>
                  <a:spcPct val="100000"/>
                </a:lnSpc>
                <a:spcBef>
                  <a:spcPts val="0"/>
                </a:spcBef>
                <a:spcAft>
                  <a:spcPts val="0"/>
                </a:spcAft>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  constructor(Name, </a:t>
              </a:r>
              <a:r>
                <a:rPr lang="en-US" sz="1600" b="0" i="0" u="none" strike="noStrike" cap="none" err="1">
                  <a:solidFill>
                    <a:srgbClr val="3F3F3F"/>
                  </a:solidFill>
                  <a:latin typeface="Courier New"/>
                  <a:ea typeface="Courier New"/>
                  <a:cs typeface="Courier New"/>
                  <a:sym typeface="Courier New"/>
                </a:rPr>
                <a:t>Rollno</a:t>
              </a:r>
              <a:r>
                <a:rPr lang="en-US" sz="1600" b="0" i="0" u="none" strike="noStrike" cap="none">
                  <a:solidFill>
                    <a:srgbClr val="3F3F3F"/>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this.Name</a:t>
              </a:r>
              <a:r>
                <a:rPr lang="en-US" sz="1600" b="0" i="0" u="none" strike="noStrike" cap="none">
                  <a:solidFill>
                    <a:srgbClr val="3F3F3F"/>
                  </a:solidFill>
                  <a:latin typeface="Courier New"/>
                  <a:ea typeface="Courier New"/>
                  <a:cs typeface="Courier New"/>
                  <a:sym typeface="Courier New"/>
                </a:rPr>
                <a:t> = </a:t>
              </a:r>
              <a:r>
                <a:rPr lang="en-US" sz="1600" b="0" i="0" u="none" strike="noStrike" cap="none" err="1">
                  <a:solidFill>
                    <a:srgbClr val="3F3F3F"/>
                  </a:solidFill>
                  <a:latin typeface="Courier New"/>
                  <a:ea typeface="Courier New"/>
                  <a:cs typeface="Courier New"/>
                  <a:sym typeface="Courier New"/>
                </a:rPr>
                <a:t>fullname</a:t>
              </a:r>
              <a:r>
                <a:rPr lang="en-US" sz="1600" b="0" i="0" u="none" strike="noStrike" cap="none">
                  <a:solidFill>
                    <a:srgbClr val="3F3F3F"/>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    </a:t>
              </a:r>
              <a:r>
                <a:rPr lang="en-US" sz="1600" b="0" i="0" u="none" strike="noStrike" cap="none" err="1">
                  <a:solidFill>
                    <a:srgbClr val="3F3F3F"/>
                  </a:solidFill>
                  <a:latin typeface="Courier New"/>
                  <a:ea typeface="Courier New"/>
                  <a:cs typeface="Courier New"/>
                  <a:sym typeface="Courier New"/>
                </a:rPr>
                <a:t>this.Rollno</a:t>
              </a:r>
              <a:r>
                <a:rPr lang="en-US" sz="1600" b="0" i="0" u="none" strike="noStrike" cap="none">
                  <a:solidFill>
                    <a:srgbClr val="3F3F3F"/>
                  </a:solidFill>
                  <a:latin typeface="Courier New"/>
                  <a:ea typeface="Courier New"/>
                  <a:cs typeface="Courier New"/>
                  <a:sym typeface="Courier New"/>
                </a:rPr>
                <a:t> = </a:t>
              </a:r>
              <a:r>
                <a:rPr lang="en-US" sz="1600" b="0" i="0" u="none" strike="noStrike" cap="none" err="1">
                  <a:solidFill>
                    <a:srgbClr val="3F3F3F"/>
                  </a:solidFill>
                  <a:latin typeface="Courier New"/>
                  <a:ea typeface="Courier New"/>
                  <a:cs typeface="Courier New"/>
                  <a:sym typeface="Courier New"/>
                </a:rPr>
                <a:t>rollno</a:t>
              </a:r>
              <a:r>
                <a:rPr lang="en-US" sz="1600" b="0" i="0" u="none" strike="noStrike" cap="none">
                  <a:solidFill>
                    <a:srgbClr val="3F3F3F"/>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a:t>
              </a:r>
              <a:endParaRPr/>
            </a:p>
          </p:txBody>
        </p:sp>
      </p:grpSp>
      <p:sp>
        <p:nvSpPr>
          <p:cNvPr id="1152" name="Google Shape;1152;p17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Objects Creation</a:t>
            </a:r>
            <a:endParaRPr/>
          </a:p>
        </p:txBody>
      </p:sp>
      <p:sp>
        <p:nvSpPr>
          <p:cNvPr id="5" name="Brandline_LVC">
            <a:extLst>
              <a:ext uri="{FF2B5EF4-FFF2-40B4-BE49-F238E27FC236}">
                <a16:creationId xmlns:a16="http://schemas.microsoft.com/office/drawing/2014/main" id="{5DEB8DDB-0108-1364-9550-5E1971755EF2}"/>
              </a:ext>
            </a:extLst>
          </p:cNvPr>
          <p:cNvSpPr/>
          <p:nvPr/>
        </p:nvSpPr>
        <p:spPr>
          <a:xfrm>
            <a:off x="6286500" y="816324"/>
            <a:ext cx="3698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B8E10122-4EC8-ECEC-8F8B-93822FC5EC45}"/>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class method is like using new operator with a user-defined constructor function.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52" name="Google Shape;1152;p17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Data Type Conversion</a:t>
            </a:r>
            <a:endParaRPr/>
          </a:p>
        </p:txBody>
      </p:sp>
      <p:sp>
        <p:nvSpPr>
          <p:cNvPr id="5" name="Brandline_LVC">
            <a:extLst>
              <a:ext uri="{FF2B5EF4-FFF2-40B4-BE49-F238E27FC236}">
                <a16:creationId xmlns:a16="http://schemas.microsoft.com/office/drawing/2014/main" id="{5DEB8DDB-0108-1364-9550-5E1971755EF2}"/>
              </a:ext>
            </a:extLst>
          </p:cNvPr>
          <p:cNvSpPr/>
          <p:nvPr/>
        </p:nvSpPr>
        <p:spPr>
          <a:xfrm>
            <a:off x="5715000" y="816324"/>
            <a:ext cx="48320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B8E10122-4EC8-ECEC-8F8B-93822FC5EC45}"/>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Also known as type coercion, it is a fundamental aspect of JavaScript allowing developers to transform data from one type to another.</a:t>
            </a:r>
          </a:p>
        </p:txBody>
      </p:sp>
      <p:grpSp>
        <p:nvGrpSpPr>
          <p:cNvPr id="18" name="Group 17">
            <a:extLst>
              <a:ext uri="{FF2B5EF4-FFF2-40B4-BE49-F238E27FC236}">
                <a16:creationId xmlns:a16="http://schemas.microsoft.com/office/drawing/2014/main" id="{32499CA9-4FAB-0CF0-4CEC-D9801CE96EF5}"/>
              </a:ext>
            </a:extLst>
          </p:cNvPr>
          <p:cNvGrpSpPr/>
          <p:nvPr/>
        </p:nvGrpSpPr>
        <p:grpSpPr>
          <a:xfrm>
            <a:off x="1766558" y="4020249"/>
            <a:ext cx="12722884" cy="2410459"/>
            <a:chOff x="1766558" y="4020249"/>
            <a:chExt cx="12722884" cy="2410459"/>
          </a:xfrm>
        </p:grpSpPr>
        <p:grpSp>
          <p:nvGrpSpPr>
            <p:cNvPr id="17" name="Group 16">
              <a:extLst>
                <a:ext uri="{FF2B5EF4-FFF2-40B4-BE49-F238E27FC236}">
                  <a16:creationId xmlns:a16="http://schemas.microsoft.com/office/drawing/2014/main" id="{502E5FB2-A7A9-481D-6E6A-27628CDF00A2}"/>
                </a:ext>
              </a:extLst>
            </p:cNvPr>
            <p:cNvGrpSpPr/>
            <p:nvPr/>
          </p:nvGrpSpPr>
          <p:grpSpPr>
            <a:xfrm>
              <a:off x="7076966" y="4020249"/>
              <a:ext cx="2073649" cy="1687205"/>
              <a:chOff x="6769469" y="3741016"/>
              <a:chExt cx="2760027" cy="2245671"/>
            </a:xfrm>
          </p:grpSpPr>
          <p:grpSp>
            <p:nvGrpSpPr>
              <p:cNvPr id="6" name="Google Shape;1223;p60">
                <a:extLst>
                  <a:ext uri="{FF2B5EF4-FFF2-40B4-BE49-F238E27FC236}">
                    <a16:creationId xmlns:a16="http://schemas.microsoft.com/office/drawing/2014/main" id="{4E025347-427F-F7B5-6104-F52DDA050125}"/>
                  </a:ext>
                </a:extLst>
              </p:cNvPr>
              <p:cNvGrpSpPr/>
              <p:nvPr/>
            </p:nvGrpSpPr>
            <p:grpSpPr>
              <a:xfrm>
                <a:off x="8224546" y="4693258"/>
                <a:ext cx="1304950" cy="1293429"/>
                <a:chOff x="4872038" y="1847850"/>
                <a:chExt cx="1076325" cy="1065212"/>
              </a:xfrm>
            </p:grpSpPr>
            <p:sp>
              <p:nvSpPr>
                <p:cNvPr id="12" name="Google Shape;1224;p60">
                  <a:extLst>
                    <a:ext uri="{FF2B5EF4-FFF2-40B4-BE49-F238E27FC236}">
                      <a16:creationId xmlns:a16="http://schemas.microsoft.com/office/drawing/2014/main" id="{1B4579F1-198E-42AD-0CAC-279293211273}"/>
                    </a:ext>
                  </a:extLst>
                </p:cNvPr>
                <p:cNvSpPr/>
                <p:nvPr/>
              </p:nvSpPr>
              <p:spPr>
                <a:xfrm>
                  <a:off x="5060950" y="2030413"/>
                  <a:ext cx="698500" cy="698500"/>
                </a:xfrm>
                <a:custGeom>
                  <a:avLst/>
                  <a:gdLst/>
                  <a:ahLst/>
                  <a:cxnLst/>
                  <a:rect l="l" t="t" r="r" b="b"/>
                  <a:pathLst>
                    <a:path w="373" h="373" extrusionOk="0">
                      <a:moveTo>
                        <a:pt x="350" y="144"/>
                      </a:moveTo>
                      <a:cubicBezTo>
                        <a:pt x="326" y="54"/>
                        <a:pt x="234" y="0"/>
                        <a:pt x="144" y="23"/>
                      </a:cubicBezTo>
                      <a:cubicBezTo>
                        <a:pt x="54" y="47"/>
                        <a:pt x="0" y="139"/>
                        <a:pt x="23" y="229"/>
                      </a:cubicBezTo>
                      <a:cubicBezTo>
                        <a:pt x="46" y="319"/>
                        <a:pt x="139" y="373"/>
                        <a:pt x="229" y="350"/>
                      </a:cubicBezTo>
                      <a:cubicBezTo>
                        <a:pt x="319" y="327"/>
                        <a:pt x="373" y="234"/>
                        <a:pt x="350" y="144"/>
                      </a:cubicBezTo>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3" name="Google Shape;1225;p60">
                  <a:extLst>
                    <a:ext uri="{FF2B5EF4-FFF2-40B4-BE49-F238E27FC236}">
                      <a16:creationId xmlns:a16="http://schemas.microsoft.com/office/drawing/2014/main" id="{34A39EAE-2F1E-4C4C-2E3E-755009404A68}"/>
                    </a:ext>
                  </a:extLst>
                </p:cNvPr>
                <p:cNvSpPr/>
                <p:nvPr/>
              </p:nvSpPr>
              <p:spPr>
                <a:xfrm>
                  <a:off x="4872038" y="1847850"/>
                  <a:ext cx="1076325" cy="1065212"/>
                </a:xfrm>
                <a:custGeom>
                  <a:avLst/>
                  <a:gdLst/>
                  <a:ahLst/>
                  <a:cxnLst/>
                  <a:rect l="l" t="t" r="r" b="b"/>
                  <a:pathLst>
                    <a:path w="575" h="570" extrusionOk="0">
                      <a:moveTo>
                        <a:pt x="520" y="288"/>
                      </a:moveTo>
                      <a:cubicBezTo>
                        <a:pt x="520" y="276"/>
                        <a:pt x="520" y="263"/>
                        <a:pt x="518" y="251"/>
                      </a:cubicBezTo>
                      <a:cubicBezTo>
                        <a:pt x="519" y="250"/>
                        <a:pt x="519" y="250"/>
                        <a:pt x="519" y="250"/>
                      </a:cubicBezTo>
                      <a:cubicBezTo>
                        <a:pt x="569" y="224"/>
                        <a:pt x="569" y="224"/>
                        <a:pt x="569" y="224"/>
                      </a:cubicBezTo>
                      <a:cubicBezTo>
                        <a:pt x="551" y="168"/>
                        <a:pt x="551" y="168"/>
                        <a:pt x="551" y="168"/>
                      </a:cubicBezTo>
                      <a:cubicBezTo>
                        <a:pt x="493" y="176"/>
                        <a:pt x="493" y="176"/>
                        <a:pt x="493" y="176"/>
                      </a:cubicBezTo>
                      <a:cubicBezTo>
                        <a:pt x="487" y="164"/>
                        <a:pt x="481" y="154"/>
                        <a:pt x="473" y="144"/>
                      </a:cubicBezTo>
                      <a:cubicBezTo>
                        <a:pt x="474" y="143"/>
                        <a:pt x="474" y="143"/>
                        <a:pt x="474" y="143"/>
                      </a:cubicBezTo>
                      <a:cubicBezTo>
                        <a:pt x="505" y="96"/>
                        <a:pt x="505" y="96"/>
                        <a:pt x="505" y="96"/>
                      </a:cubicBezTo>
                      <a:cubicBezTo>
                        <a:pt x="462" y="56"/>
                        <a:pt x="462" y="56"/>
                        <a:pt x="462" y="56"/>
                      </a:cubicBezTo>
                      <a:cubicBezTo>
                        <a:pt x="415" y="90"/>
                        <a:pt x="415" y="90"/>
                        <a:pt x="415" y="90"/>
                      </a:cubicBezTo>
                      <a:cubicBezTo>
                        <a:pt x="405" y="83"/>
                        <a:pt x="394" y="77"/>
                        <a:pt x="382" y="72"/>
                      </a:cubicBezTo>
                      <a:cubicBezTo>
                        <a:pt x="383" y="71"/>
                        <a:pt x="383" y="71"/>
                        <a:pt x="383" y="71"/>
                      </a:cubicBezTo>
                      <a:cubicBezTo>
                        <a:pt x="387" y="15"/>
                        <a:pt x="387" y="15"/>
                        <a:pt x="387" y="15"/>
                      </a:cubicBezTo>
                      <a:cubicBezTo>
                        <a:pt x="330" y="0"/>
                        <a:pt x="330" y="0"/>
                        <a:pt x="330" y="0"/>
                      </a:cubicBezTo>
                      <a:cubicBezTo>
                        <a:pt x="305" y="53"/>
                        <a:pt x="305" y="53"/>
                        <a:pt x="305" y="53"/>
                      </a:cubicBezTo>
                      <a:cubicBezTo>
                        <a:pt x="293" y="52"/>
                        <a:pt x="286" y="50"/>
                        <a:pt x="267" y="53"/>
                      </a:cubicBezTo>
                      <a:cubicBezTo>
                        <a:pt x="267" y="52"/>
                        <a:pt x="267" y="52"/>
                        <a:pt x="267" y="52"/>
                      </a:cubicBezTo>
                      <a:cubicBezTo>
                        <a:pt x="245" y="1"/>
                        <a:pt x="245" y="1"/>
                        <a:pt x="245" y="1"/>
                      </a:cubicBezTo>
                      <a:cubicBezTo>
                        <a:pt x="189" y="16"/>
                        <a:pt x="189" y="16"/>
                        <a:pt x="189" y="16"/>
                      </a:cubicBezTo>
                      <a:cubicBezTo>
                        <a:pt x="192" y="73"/>
                        <a:pt x="192" y="73"/>
                        <a:pt x="192" y="73"/>
                      </a:cubicBezTo>
                      <a:cubicBezTo>
                        <a:pt x="177" y="80"/>
                        <a:pt x="162" y="88"/>
                        <a:pt x="149" y="98"/>
                      </a:cubicBezTo>
                      <a:cubicBezTo>
                        <a:pt x="148" y="97"/>
                        <a:pt x="148" y="97"/>
                        <a:pt x="148" y="97"/>
                      </a:cubicBezTo>
                      <a:cubicBezTo>
                        <a:pt x="102" y="65"/>
                        <a:pt x="102" y="65"/>
                        <a:pt x="102" y="65"/>
                      </a:cubicBezTo>
                      <a:cubicBezTo>
                        <a:pt x="61" y="107"/>
                        <a:pt x="61" y="107"/>
                        <a:pt x="61" y="107"/>
                      </a:cubicBezTo>
                      <a:cubicBezTo>
                        <a:pt x="95" y="154"/>
                        <a:pt x="95" y="154"/>
                        <a:pt x="95" y="154"/>
                      </a:cubicBezTo>
                      <a:cubicBezTo>
                        <a:pt x="84" y="170"/>
                        <a:pt x="75" y="187"/>
                        <a:pt x="69" y="205"/>
                      </a:cubicBezTo>
                      <a:cubicBezTo>
                        <a:pt x="67" y="204"/>
                        <a:pt x="67" y="204"/>
                        <a:pt x="67" y="204"/>
                      </a:cubicBezTo>
                      <a:cubicBezTo>
                        <a:pt x="11" y="204"/>
                        <a:pt x="11" y="204"/>
                        <a:pt x="11" y="204"/>
                      </a:cubicBezTo>
                      <a:cubicBezTo>
                        <a:pt x="0" y="261"/>
                        <a:pt x="0" y="261"/>
                        <a:pt x="0" y="261"/>
                      </a:cubicBezTo>
                      <a:cubicBezTo>
                        <a:pt x="55" y="282"/>
                        <a:pt x="55" y="282"/>
                        <a:pt x="55" y="282"/>
                      </a:cubicBezTo>
                      <a:cubicBezTo>
                        <a:pt x="55" y="282"/>
                        <a:pt x="55" y="282"/>
                        <a:pt x="55" y="282"/>
                      </a:cubicBezTo>
                      <a:cubicBezTo>
                        <a:pt x="55" y="295"/>
                        <a:pt x="55" y="307"/>
                        <a:pt x="57" y="320"/>
                      </a:cubicBezTo>
                      <a:cubicBezTo>
                        <a:pt x="56" y="320"/>
                        <a:pt x="56" y="320"/>
                        <a:pt x="56" y="320"/>
                      </a:cubicBezTo>
                      <a:cubicBezTo>
                        <a:pt x="6" y="347"/>
                        <a:pt x="6" y="347"/>
                        <a:pt x="6" y="347"/>
                      </a:cubicBezTo>
                      <a:cubicBezTo>
                        <a:pt x="24" y="402"/>
                        <a:pt x="24" y="402"/>
                        <a:pt x="24" y="402"/>
                      </a:cubicBezTo>
                      <a:cubicBezTo>
                        <a:pt x="82" y="395"/>
                        <a:pt x="82" y="395"/>
                        <a:pt x="82" y="395"/>
                      </a:cubicBezTo>
                      <a:cubicBezTo>
                        <a:pt x="82" y="395"/>
                        <a:pt x="82" y="395"/>
                        <a:pt x="82" y="395"/>
                      </a:cubicBezTo>
                      <a:cubicBezTo>
                        <a:pt x="88" y="406"/>
                        <a:pt x="95" y="416"/>
                        <a:pt x="102" y="426"/>
                      </a:cubicBezTo>
                      <a:cubicBezTo>
                        <a:pt x="101" y="427"/>
                        <a:pt x="101" y="427"/>
                        <a:pt x="101" y="427"/>
                      </a:cubicBezTo>
                      <a:cubicBezTo>
                        <a:pt x="70" y="475"/>
                        <a:pt x="70" y="475"/>
                        <a:pt x="70" y="475"/>
                      </a:cubicBezTo>
                      <a:cubicBezTo>
                        <a:pt x="113" y="514"/>
                        <a:pt x="113" y="514"/>
                        <a:pt x="113" y="514"/>
                      </a:cubicBezTo>
                      <a:cubicBezTo>
                        <a:pt x="160" y="480"/>
                        <a:pt x="160" y="480"/>
                        <a:pt x="160" y="480"/>
                      </a:cubicBezTo>
                      <a:cubicBezTo>
                        <a:pt x="160" y="480"/>
                        <a:pt x="160" y="480"/>
                        <a:pt x="160" y="480"/>
                      </a:cubicBezTo>
                      <a:cubicBezTo>
                        <a:pt x="171" y="486"/>
                        <a:pt x="182" y="492"/>
                        <a:pt x="193" y="497"/>
                      </a:cubicBezTo>
                      <a:cubicBezTo>
                        <a:pt x="192" y="499"/>
                        <a:pt x="192" y="499"/>
                        <a:pt x="192" y="499"/>
                      </a:cubicBezTo>
                      <a:cubicBezTo>
                        <a:pt x="188" y="556"/>
                        <a:pt x="188" y="556"/>
                        <a:pt x="188" y="556"/>
                      </a:cubicBezTo>
                      <a:cubicBezTo>
                        <a:pt x="244" y="570"/>
                        <a:pt x="244" y="570"/>
                        <a:pt x="244" y="570"/>
                      </a:cubicBezTo>
                      <a:cubicBezTo>
                        <a:pt x="269" y="517"/>
                        <a:pt x="269" y="517"/>
                        <a:pt x="269" y="517"/>
                      </a:cubicBezTo>
                      <a:cubicBezTo>
                        <a:pt x="274" y="516"/>
                        <a:pt x="274" y="516"/>
                        <a:pt x="274" y="516"/>
                      </a:cubicBezTo>
                      <a:cubicBezTo>
                        <a:pt x="286" y="517"/>
                        <a:pt x="296" y="517"/>
                        <a:pt x="315" y="514"/>
                      </a:cubicBezTo>
                      <a:cubicBezTo>
                        <a:pt x="315" y="517"/>
                        <a:pt x="315" y="517"/>
                        <a:pt x="315" y="517"/>
                      </a:cubicBezTo>
                      <a:cubicBezTo>
                        <a:pt x="329" y="563"/>
                        <a:pt x="329" y="563"/>
                        <a:pt x="329" y="563"/>
                      </a:cubicBezTo>
                      <a:cubicBezTo>
                        <a:pt x="385" y="549"/>
                        <a:pt x="385" y="549"/>
                        <a:pt x="385" y="549"/>
                      </a:cubicBezTo>
                      <a:cubicBezTo>
                        <a:pt x="382" y="494"/>
                        <a:pt x="382" y="494"/>
                        <a:pt x="382" y="494"/>
                      </a:cubicBezTo>
                      <a:cubicBezTo>
                        <a:pt x="383" y="495"/>
                        <a:pt x="383" y="495"/>
                        <a:pt x="383" y="495"/>
                      </a:cubicBezTo>
                      <a:cubicBezTo>
                        <a:pt x="398" y="488"/>
                        <a:pt x="412" y="481"/>
                        <a:pt x="425" y="472"/>
                      </a:cubicBezTo>
                      <a:cubicBezTo>
                        <a:pt x="426" y="473"/>
                        <a:pt x="426" y="473"/>
                        <a:pt x="426" y="473"/>
                      </a:cubicBezTo>
                      <a:cubicBezTo>
                        <a:pt x="473" y="505"/>
                        <a:pt x="473" y="505"/>
                        <a:pt x="473" y="505"/>
                      </a:cubicBezTo>
                      <a:cubicBezTo>
                        <a:pt x="514" y="463"/>
                        <a:pt x="514" y="463"/>
                        <a:pt x="514" y="463"/>
                      </a:cubicBezTo>
                      <a:cubicBezTo>
                        <a:pt x="480" y="416"/>
                        <a:pt x="480" y="416"/>
                        <a:pt x="480" y="416"/>
                      </a:cubicBezTo>
                      <a:cubicBezTo>
                        <a:pt x="480" y="415"/>
                        <a:pt x="480" y="415"/>
                        <a:pt x="480" y="415"/>
                      </a:cubicBezTo>
                      <a:cubicBezTo>
                        <a:pt x="490" y="400"/>
                        <a:pt x="499" y="383"/>
                        <a:pt x="506" y="366"/>
                      </a:cubicBezTo>
                      <a:cubicBezTo>
                        <a:pt x="508" y="366"/>
                        <a:pt x="508" y="366"/>
                        <a:pt x="508" y="366"/>
                      </a:cubicBezTo>
                      <a:cubicBezTo>
                        <a:pt x="564" y="367"/>
                        <a:pt x="564" y="367"/>
                        <a:pt x="564" y="367"/>
                      </a:cubicBezTo>
                      <a:cubicBezTo>
                        <a:pt x="575" y="309"/>
                        <a:pt x="575" y="309"/>
                        <a:pt x="575" y="309"/>
                      </a:cubicBezTo>
                      <a:cubicBezTo>
                        <a:pt x="520" y="288"/>
                        <a:pt x="520" y="288"/>
                        <a:pt x="520" y="288"/>
                      </a:cubicBezTo>
                      <a:close/>
                      <a:moveTo>
                        <a:pt x="336" y="472"/>
                      </a:moveTo>
                      <a:cubicBezTo>
                        <a:pt x="233" y="498"/>
                        <a:pt x="127" y="436"/>
                        <a:pt x="100" y="333"/>
                      </a:cubicBezTo>
                      <a:cubicBezTo>
                        <a:pt x="74" y="230"/>
                        <a:pt x="136" y="124"/>
                        <a:pt x="239" y="98"/>
                      </a:cubicBezTo>
                      <a:cubicBezTo>
                        <a:pt x="342" y="71"/>
                        <a:pt x="448" y="133"/>
                        <a:pt x="474" y="236"/>
                      </a:cubicBezTo>
                      <a:cubicBezTo>
                        <a:pt x="501" y="339"/>
                        <a:pt x="439" y="445"/>
                        <a:pt x="336" y="472"/>
                      </a:cubicBezTo>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grpSp>
            <p:nvGrpSpPr>
              <p:cNvPr id="7" name="Google Shape;1226;p60">
                <a:extLst>
                  <a:ext uri="{FF2B5EF4-FFF2-40B4-BE49-F238E27FC236}">
                    <a16:creationId xmlns:a16="http://schemas.microsoft.com/office/drawing/2014/main" id="{C8DDC8B9-6050-3022-B72F-FA448ADA5180}"/>
                  </a:ext>
                </a:extLst>
              </p:cNvPr>
              <p:cNvGrpSpPr/>
              <p:nvPr/>
            </p:nvGrpSpPr>
            <p:grpSpPr>
              <a:xfrm>
                <a:off x="6769469" y="3741016"/>
                <a:ext cx="1620601" cy="1628835"/>
                <a:chOff x="3671888" y="1063625"/>
                <a:chExt cx="1336675" cy="1341437"/>
              </a:xfrm>
            </p:grpSpPr>
            <p:sp>
              <p:nvSpPr>
                <p:cNvPr id="10" name="Google Shape;1227;p60">
                  <a:extLst>
                    <a:ext uri="{FF2B5EF4-FFF2-40B4-BE49-F238E27FC236}">
                      <a16:creationId xmlns:a16="http://schemas.microsoft.com/office/drawing/2014/main" id="{E4009E20-4C1D-4AAA-6331-EB33E6564EB3}"/>
                    </a:ext>
                  </a:extLst>
                </p:cNvPr>
                <p:cNvSpPr/>
                <p:nvPr/>
              </p:nvSpPr>
              <p:spPr>
                <a:xfrm>
                  <a:off x="3890963" y="1284288"/>
                  <a:ext cx="896937" cy="895350"/>
                </a:xfrm>
                <a:custGeom>
                  <a:avLst/>
                  <a:gdLst/>
                  <a:ahLst/>
                  <a:cxnLst/>
                  <a:rect l="l" t="t" r="r" b="b"/>
                  <a:pathLst>
                    <a:path w="479" h="479" extrusionOk="0">
                      <a:moveTo>
                        <a:pt x="430" y="151"/>
                      </a:moveTo>
                      <a:cubicBezTo>
                        <a:pt x="381" y="46"/>
                        <a:pt x="256" y="0"/>
                        <a:pt x="151" y="49"/>
                      </a:cubicBezTo>
                      <a:cubicBezTo>
                        <a:pt x="46" y="98"/>
                        <a:pt x="0" y="223"/>
                        <a:pt x="49" y="329"/>
                      </a:cubicBezTo>
                      <a:cubicBezTo>
                        <a:pt x="98" y="434"/>
                        <a:pt x="223" y="479"/>
                        <a:pt x="328" y="430"/>
                      </a:cubicBezTo>
                      <a:cubicBezTo>
                        <a:pt x="434" y="381"/>
                        <a:pt x="479" y="256"/>
                        <a:pt x="430" y="151"/>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11" name="Google Shape;1228;p60">
                  <a:extLst>
                    <a:ext uri="{FF2B5EF4-FFF2-40B4-BE49-F238E27FC236}">
                      <a16:creationId xmlns:a16="http://schemas.microsoft.com/office/drawing/2014/main" id="{D391A0E7-FCD3-D547-A8D1-4147E75E6EAE}"/>
                    </a:ext>
                  </a:extLst>
                </p:cNvPr>
                <p:cNvSpPr/>
                <p:nvPr/>
              </p:nvSpPr>
              <p:spPr>
                <a:xfrm>
                  <a:off x="3671888" y="1063625"/>
                  <a:ext cx="1336675" cy="1341437"/>
                </a:xfrm>
                <a:custGeom>
                  <a:avLst/>
                  <a:gdLst/>
                  <a:ahLst/>
                  <a:cxnLst/>
                  <a:rect l="l" t="t" r="r" b="b"/>
                  <a:pathLst>
                    <a:path w="714" h="717" extrusionOk="0">
                      <a:moveTo>
                        <a:pt x="642" y="309"/>
                      </a:moveTo>
                      <a:cubicBezTo>
                        <a:pt x="640" y="294"/>
                        <a:pt x="636" y="279"/>
                        <a:pt x="631" y="264"/>
                      </a:cubicBezTo>
                      <a:cubicBezTo>
                        <a:pt x="633" y="263"/>
                        <a:pt x="633" y="263"/>
                        <a:pt x="633" y="263"/>
                      </a:cubicBezTo>
                      <a:cubicBezTo>
                        <a:pt x="688" y="220"/>
                        <a:pt x="688" y="220"/>
                        <a:pt x="688" y="220"/>
                      </a:cubicBezTo>
                      <a:cubicBezTo>
                        <a:pt x="653" y="156"/>
                        <a:pt x="653" y="156"/>
                        <a:pt x="653" y="156"/>
                      </a:cubicBezTo>
                      <a:cubicBezTo>
                        <a:pt x="584" y="178"/>
                        <a:pt x="584" y="178"/>
                        <a:pt x="584" y="178"/>
                      </a:cubicBezTo>
                      <a:cubicBezTo>
                        <a:pt x="574" y="166"/>
                        <a:pt x="564" y="154"/>
                        <a:pt x="552" y="144"/>
                      </a:cubicBezTo>
                      <a:cubicBezTo>
                        <a:pt x="553" y="143"/>
                        <a:pt x="553" y="143"/>
                        <a:pt x="553" y="143"/>
                      </a:cubicBezTo>
                      <a:cubicBezTo>
                        <a:pt x="580" y="78"/>
                        <a:pt x="580" y="78"/>
                        <a:pt x="580" y="78"/>
                      </a:cubicBezTo>
                      <a:cubicBezTo>
                        <a:pt x="519" y="39"/>
                        <a:pt x="519" y="39"/>
                        <a:pt x="519" y="39"/>
                      </a:cubicBezTo>
                      <a:cubicBezTo>
                        <a:pt x="469" y="91"/>
                        <a:pt x="469" y="91"/>
                        <a:pt x="469" y="91"/>
                      </a:cubicBezTo>
                      <a:cubicBezTo>
                        <a:pt x="455" y="85"/>
                        <a:pt x="440" y="80"/>
                        <a:pt x="425" y="76"/>
                      </a:cubicBezTo>
                      <a:cubicBezTo>
                        <a:pt x="425" y="75"/>
                        <a:pt x="425" y="75"/>
                        <a:pt x="425" y="75"/>
                      </a:cubicBezTo>
                      <a:cubicBezTo>
                        <a:pt x="417" y="5"/>
                        <a:pt x="417" y="5"/>
                        <a:pt x="417" y="5"/>
                      </a:cubicBezTo>
                      <a:cubicBezTo>
                        <a:pt x="345" y="0"/>
                        <a:pt x="345" y="0"/>
                        <a:pt x="345" y="0"/>
                      </a:cubicBezTo>
                      <a:cubicBezTo>
                        <a:pt x="326" y="70"/>
                        <a:pt x="326" y="70"/>
                        <a:pt x="326" y="70"/>
                      </a:cubicBezTo>
                      <a:cubicBezTo>
                        <a:pt x="311" y="71"/>
                        <a:pt x="302" y="71"/>
                        <a:pt x="280" y="79"/>
                      </a:cubicBezTo>
                      <a:cubicBezTo>
                        <a:pt x="279" y="77"/>
                        <a:pt x="279" y="77"/>
                        <a:pt x="279" y="77"/>
                      </a:cubicBezTo>
                      <a:cubicBezTo>
                        <a:pt x="241" y="21"/>
                        <a:pt x="241" y="21"/>
                        <a:pt x="241" y="21"/>
                      </a:cubicBezTo>
                      <a:cubicBezTo>
                        <a:pt x="175" y="51"/>
                        <a:pt x="175" y="51"/>
                        <a:pt x="175" y="51"/>
                      </a:cubicBezTo>
                      <a:cubicBezTo>
                        <a:pt x="192" y="120"/>
                        <a:pt x="192" y="120"/>
                        <a:pt x="192" y="120"/>
                      </a:cubicBezTo>
                      <a:cubicBezTo>
                        <a:pt x="175" y="132"/>
                        <a:pt x="159" y="145"/>
                        <a:pt x="145" y="160"/>
                      </a:cubicBezTo>
                      <a:cubicBezTo>
                        <a:pt x="144" y="159"/>
                        <a:pt x="144" y="159"/>
                        <a:pt x="144" y="159"/>
                      </a:cubicBezTo>
                      <a:cubicBezTo>
                        <a:pt x="79" y="131"/>
                        <a:pt x="79" y="131"/>
                        <a:pt x="79" y="131"/>
                      </a:cubicBezTo>
                      <a:cubicBezTo>
                        <a:pt x="40" y="191"/>
                        <a:pt x="40" y="191"/>
                        <a:pt x="40" y="191"/>
                      </a:cubicBezTo>
                      <a:cubicBezTo>
                        <a:pt x="91" y="242"/>
                        <a:pt x="91" y="242"/>
                        <a:pt x="91" y="242"/>
                      </a:cubicBezTo>
                      <a:cubicBezTo>
                        <a:pt x="82" y="263"/>
                        <a:pt x="75" y="286"/>
                        <a:pt x="71" y="309"/>
                      </a:cubicBezTo>
                      <a:cubicBezTo>
                        <a:pt x="69" y="309"/>
                        <a:pt x="69" y="309"/>
                        <a:pt x="69" y="309"/>
                      </a:cubicBezTo>
                      <a:cubicBezTo>
                        <a:pt x="0" y="321"/>
                        <a:pt x="0" y="321"/>
                        <a:pt x="0" y="321"/>
                      </a:cubicBezTo>
                      <a:cubicBezTo>
                        <a:pt x="0" y="394"/>
                        <a:pt x="0" y="394"/>
                        <a:pt x="0" y="394"/>
                      </a:cubicBezTo>
                      <a:cubicBezTo>
                        <a:pt x="71" y="408"/>
                        <a:pt x="71" y="408"/>
                        <a:pt x="71" y="408"/>
                      </a:cubicBezTo>
                      <a:cubicBezTo>
                        <a:pt x="71" y="408"/>
                        <a:pt x="71" y="408"/>
                        <a:pt x="71" y="408"/>
                      </a:cubicBezTo>
                      <a:cubicBezTo>
                        <a:pt x="74" y="423"/>
                        <a:pt x="77" y="438"/>
                        <a:pt x="82" y="453"/>
                      </a:cubicBezTo>
                      <a:cubicBezTo>
                        <a:pt x="81" y="454"/>
                        <a:pt x="81" y="454"/>
                        <a:pt x="81" y="454"/>
                      </a:cubicBezTo>
                      <a:cubicBezTo>
                        <a:pt x="26" y="498"/>
                        <a:pt x="26" y="498"/>
                        <a:pt x="26" y="498"/>
                      </a:cubicBezTo>
                      <a:cubicBezTo>
                        <a:pt x="61" y="561"/>
                        <a:pt x="61" y="561"/>
                        <a:pt x="61" y="561"/>
                      </a:cubicBezTo>
                      <a:cubicBezTo>
                        <a:pt x="130" y="539"/>
                        <a:pt x="130" y="539"/>
                        <a:pt x="130" y="539"/>
                      </a:cubicBezTo>
                      <a:cubicBezTo>
                        <a:pt x="130" y="539"/>
                        <a:pt x="130" y="539"/>
                        <a:pt x="130" y="539"/>
                      </a:cubicBezTo>
                      <a:cubicBezTo>
                        <a:pt x="140" y="551"/>
                        <a:pt x="150" y="563"/>
                        <a:pt x="162" y="573"/>
                      </a:cubicBezTo>
                      <a:cubicBezTo>
                        <a:pt x="161" y="575"/>
                        <a:pt x="161" y="575"/>
                        <a:pt x="161" y="575"/>
                      </a:cubicBezTo>
                      <a:cubicBezTo>
                        <a:pt x="133" y="640"/>
                        <a:pt x="133" y="640"/>
                        <a:pt x="133" y="640"/>
                      </a:cubicBezTo>
                      <a:cubicBezTo>
                        <a:pt x="194" y="678"/>
                        <a:pt x="194" y="678"/>
                        <a:pt x="194" y="678"/>
                      </a:cubicBezTo>
                      <a:cubicBezTo>
                        <a:pt x="245" y="626"/>
                        <a:pt x="245" y="626"/>
                        <a:pt x="245" y="626"/>
                      </a:cubicBezTo>
                      <a:cubicBezTo>
                        <a:pt x="245" y="625"/>
                        <a:pt x="245" y="625"/>
                        <a:pt x="245" y="625"/>
                      </a:cubicBezTo>
                      <a:cubicBezTo>
                        <a:pt x="259" y="631"/>
                        <a:pt x="274" y="636"/>
                        <a:pt x="289" y="640"/>
                      </a:cubicBezTo>
                      <a:cubicBezTo>
                        <a:pt x="289" y="642"/>
                        <a:pt x="289" y="642"/>
                        <a:pt x="289" y="642"/>
                      </a:cubicBezTo>
                      <a:cubicBezTo>
                        <a:pt x="296" y="712"/>
                        <a:pt x="296" y="712"/>
                        <a:pt x="296" y="712"/>
                      </a:cubicBezTo>
                      <a:cubicBezTo>
                        <a:pt x="368" y="717"/>
                        <a:pt x="368" y="717"/>
                        <a:pt x="368" y="717"/>
                      </a:cubicBezTo>
                      <a:cubicBezTo>
                        <a:pt x="387" y="647"/>
                        <a:pt x="387" y="647"/>
                        <a:pt x="387" y="647"/>
                      </a:cubicBezTo>
                      <a:cubicBezTo>
                        <a:pt x="392" y="644"/>
                        <a:pt x="392" y="644"/>
                        <a:pt x="392" y="644"/>
                      </a:cubicBezTo>
                      <a:cubicBezTo>
                        <a:pt x="407" y="642"/>
                        <a:pt x="419" y="641"/>
                        <a:pt x="442" y="633"/>
                      </a:cubicBezTo>
                      <a:cubicBezTo>
                        <a:pt x="443" y="636"/>
                        <a:pt x="443" y="636"/>
                        <a:pt x="443" y="636"/>
                      </a:cubicBezTo>
                      <a:cubicBezTo>
                        <a:pt x="470" y="690"/>
                        <a:pt x="470" y="690"/>
                        <a:pt x="470" y="690"/>
                      </a:cubicBezTo>
                      <a:cubicBezTo>
                        <a:pt x="536" y="659"/>
                        <a:pt x="536" y="659"/>
                        <a:pt x="536" y="659"/>
                      </a:cubicBezTo>
                      <a:cubicBezTo>
                        <a:pt x="520" y="593"/>
                        <a:pt x="520" y="593"/>
                        <a:pt x="520" y="593"/>
                      </a:cubicBezTo>
                      <a:cubicBezTo>
                        <a:pt x="521" y="594"/>
                        <a:pt x="521" y="594"/>
                        <a:pt x="521" y="594"/>
                      </a:cubicBezTo>
                      <a:cubicBezTo>
                        <a:pt x="537" y="582"/>
                        <a:pt x="553" y="570"/>
                        <a:pt x="567" y="556"/>
                      </a:cubicBezTo>
                      <a:cubicBezTo>
                        <a:pt x="569" y="558"/>
                        <a:pt x="569" y="558"/>
                        <a:pt x="569" y="558"/>
                      </a:cubicBezTo>
                      <a:cubicBezTo>
                        <a:pt x="634" y="586"/>
                        <a:pt x="634" y="586"/>
                        <a:pt x="634" y="586"/>
                      </a:cubicBezTo>
                      <a:cubicBezTo>
                        <a:pt x="674" y="526"/>
                        <a:pt x="674" y="526"/>
                        <a:pt x="674" y="526"/>
                      </a:cubicBezTo>
                      <a:cubicBezTo>
                        <a:pt x="622" y="475"/>
                        <a:pt x="622" y="475"/>
                        <a:pt x="622" y="475"/>
                      </a:cubicBezTo>
                      <a:cubicBezTo>
                        <a:pt x="622" y="475"/>
                        <a:pt x="622" y="475"/>
                        <a:pt x="622" y="475"/>
                      </a:cubicBezTo>
                      <a:cubicBezTo>
                        <a:pt x="631" y="453"/>
                        <a:pt x="638" y="431"/>
                        <a:pt x="642" y="408"/>
                      </a:cubicBezTo>
                      <a:cubicBezTo>
                        <a:pt x="644" y="408"/>
                        <a:pt x="644" y="408"/>
                        <a:pt x="644" y="408"/>
                      </a:cubicBezTo>
                      <a:cubicBezTo>
                        <a:pt x="714" y="396"/>
                        <a:pt x="714" y="396"/>
                        <a:pt x="714" y="396"/>
                      </a:cubicBezTo>
                      <a:cubicBezTo>
                        <a:pt x="714" y="323"/>
                        <a:pt x="714" y="323"/>
                        <a:pt x="714" y="323"/>
                      </a:cubicBezTo>
                      <a:cubicBezTo>
                        <a:pt x="643" y="309"/>
                        <a:pt x="643" y="309"/>
                        <a:pt x="643" y="309"/>
                      </a:cubicBezTo>
                      <a:lnTo>
                        <a:pt x="642" y="309"/>
                      </a:lnTo>
                      <a:close/>
                      <a:moveTo>
                        <a:pt x="458" y="576"/>
                      </a:moveTo>
                      <a:cubicBezTo>
                        <a:pt x="338" y="632"/>
                        <a:pt x="195" y="580"/>
                        <a:pt x="139" y="459"/>
                      </a:cubicBezTo>
                      <a:cubicBezTo>
                        <a:pt x="82" y="339"/>
                        <a:pt x="135" y="196"/>
                        <a:pt x="255" y="140"/>
                      </a:cubicBezTo>
                      <a:cubicBezTo>
                        <a:pt x="375" y="84"/>
                        <a:pt x="519" y="136"/>
                        <a:pt x="575" y="256"/>
                      </a:cubicBezTo>
                      <a:cubicBezTo>
                        <a:pt x="631" y="377"/>
                        <a:pt x="578" y="520"/>
                        <a:pt x="458" y="576"/>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grpSp>
        </p:grpSp>
        <p:sp>
          <p:nvSpPr>
            <p:cNvPr id="8" name="Google Shape;1229;p60">
              <a:extLst>
                <a:ext uri="{FF2B5EF4-FFF2-40B4-BE49-F238E27FC236}">
                  <a16:creationId xmlns:a16="http://schemas.microsoft.com/office/drawing/2014/main" id="{200ACB33-3C52-1EC5-3938-B89383F7DB62}"/>
                </a:ext>
              </a:extLst>
            </p:cNvPr>
            <p:cNvSpPr txBox="1"/>
            <p:nvPr/>
          </p:nvSpPr>
          <p:spPr>
            <a:xfrm>
              <a:off x="1766558" y="4145834"/>
              <a:ext cx="4888418" cy="178506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1" i="0" u="none" strike="noStrike" cap="none">
                  <a:solidFill>
                    <a:srgbClr val="44494E"/>
                  </a:solidFill>
                  <a:latin typeface="Open Sans"/>
                  <a:ea typeface="Open Sans"/>
                  <a:cs typeface="Open Sans"/>
                  <a:sym typeface="Open Sans"/>
                </a:rPr>
                <a:t>Implicit conversion:</a:t>
              </a:r>
              <a:br>
                <a:rPr lang="en-US" sz="2200" b="1" i="0" u="none" strike="noStrike" cap="none">
                  <a:solidFill>
                    <a:srgbClr val="44494E"/>
                  </a:solidFill>
                  <a:latin typeface="Open Sans"/>
                  <a:ea typeface="Open Sans"/>
                  <a:cs typeface="Open Sans"/>
                  <a:sym typeface="Open Sans"/>
                </a:rPr>
              </a:br>
              <a:r>
                <a:rPr lang="en-US" sz="2200" i="0" u="none" strike="noStrike" cap="none">
                  <a:solidFill>
                    <a:srgbClr val="44494E"/>
                  </a:solidFill>
                  <a:latin typeface="Open Sans"/>
                  <a:ea typeface="Open Sans"/>
                  <a:cs typeface="Open Sans"/>
                  <a:sym typeface="Open Sans"/>
                </a:rPr>
                <a:t>JavaScript automatically performs implicit conversion when needed for an operation, trying to convert values to the required types.</a:t>
              </a:r>
              <a:endParaRPr lang="en-US" sz="1400" i="0" u="none" strike="noStrike" cap="none">
                <a:solidFill>
                  <a:srgbClr val="000000"/>
                </a:solidFill>
                <a:latin typeface="Arial"/>
                <a:ea typeface="Arial"/>
                <a:cs typeface="Arial"/>
                <a:sym typeface="Arial"/>
              </a:endParaRPr>
            </a:p>
          </p:txBody>
        </p:sp>
        <p:sp>
          <p:nvSpPr>
            <p:cNvPr id="9" name="Google Shape;1230;p60">
              <a:extLst>
                <a:ext uri="{FF2B5EF4-FFF2-40B4-BE49-F238E27FC236}">
                  <a16:creationId xmlns:a16="http://schemas.microsoft.com/office/drawing/2014/main" id="{1328BCF6-A906-6817-5E5B-08D5D12797A5}"/>
                </a:ext>
              </a:extLst>
            </p:cNvPr>
            <p:cNvSpPr txBox="1"/>
            <p:nvPr/>
          </p:nvSpPr>
          <p:spPr>
            <a:xfrm>
              <a:off x="9572606" y="4984199"/>
              <a:ext cx="491683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Explicit conversion: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involves manually converting a value from one type to another using built-in functions or methods.</a:t>
              </a:r>
            </a:p>
          </p:txBody>
        </p:sp>
      </p:grpSp>
    </p:spTree>
    <p:extLst>
      <p:ext uri="{BB962C8B-B14F-4D97-AF65-F5344CB8AC3E}">
        <p14:creationId xmlns:p14="http://schemas.microsoft.com/office/powerpoint/2010/main" val="1605880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52" name="Google Shape;1152;p17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Data Type Conversion: Common Conversion Functions</a:t>
            </a:r>
            <a:endParaRPr/>
          </a:p>
        </p:txBody>
      </p:sp>
      <p:sp>
        <p:nvSpPr>
          <p:cNvPr id="5" name="Brandline_LVC">
            <a:extLst>
              <a:ext uri="{FF2B5EF4-FFF2-40B4-BE49-F238E27FC236}">
                <a16:creationId xmlns:a16="http://schemas.microsoft.com/office/drawing/2014/main" id="{5DEB8DDB-0108-1364-9550-5E1971755EF2}"/>
              </a:ext>
            </a:extLst>
          </p:cNvPr>
          <p:cNvSpPr/>
          <p:nvPr/>
        </p:nvSpPr>
        <p:spPr>
          <a:xfrm>
            <a:off x="2146300" y="816324"/>
            <a:ext cx="11965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78" name="Group 1177">
            <a:extLst>
              <a:ext uri="{FF2B5EF4-FFF2-40B4-BE49-F238E27FC236}">
                <a16:creationId xmlns:a16="http://schemas.microsoft.com/office/drawing/2014/main" id="{C329FCFA-73F6-6674-33C1-CDD687593F31}"/>
              </a:ext>
            </a:extLst>
          </p:cNvPr>
          <p:cNvGrpSpPr/>
          <p:nvPr/>
        </p:nvGrpSpPr>
        <p:grpSpPr>
          <a:xfrm>
            <a:off x="1578579" y="1665807"/>
            <a:ext cx="13098843" cy="5496865"/>
            <a:chOff x="2641600" y="3131835"/>
            <a:chExt cx="10825490" cy="4542863"/>
          </a:xfrm>
        </p:grpSpPr>
        <p:grpSp>
          <p:nvGrpSpPr>
            <p:cNvPr id="1174" name="Group 1173">
              <a:extLst>
                <a:ext uri="{FF2B5EF4-FFF2-40B4-BE49-F238E27FC236}">
                  <a16:creationId xmlns:a16="http://schemas.microsoft.com/office/drawing/2014/main" id="{4219E642-04BC-289A-2AFD-CDBE8DD714C7}"/>
                </a:ext>
              </a:extLst>
            </p:cNvPr>
            <p:cNvGrpSpPr/>
            <p:nvPr/>
          </p:nvGrpSpPr>
          <p:grpSpPr>
            <a:xfrm>
              <a:off x="2641600" y="3131835"/>
              <a:ext cx="10825490" cy="4542863"/>
              <a:chOff x="245533" y="1287703"/>
              <a:chExt cx="15849600" cy="6651207"/>
            </a:xfrm>
          </p:grpSpPr>
          <p:sp>
            <p:nvSpPr>
              <p:cNvPr id="61" name="Freeform 5">
                <a:extLst>
                  <a:ext uri="{FF2B5EF4-FFF2-40B4-BE49-F238E27FC236}">
                    <a16:creationId xmlns:a16="http://schemas.microsoft.com/office/drawing/2014/main" id="{127B0DAF-0F8E-D352-AEB1-8B243E5F2CF1}"/>
                  </a:ext>
                </a:extLst>
              </p:cNvPr>
              <p:cNvSpPr>
                <a:spLocks/>
              </p:cNvSpPr>
              <p:nvPr/>
            </p:nvSpPr>
            <p:spPr bwMode="auto">
              <a:xfrm>
                <a:off x="8128000" y="1763888"/>
                <a:ext cx="2497668" cy="2808112"/>
              </a:xfrm>
              <a:custGeom>
                <a:avLst/>
                <a:gdLst>
                  <a:gd name="T0" fmla="*/ 717 w 812"/>
                  <a:gd name="T1" fmla="*/ 293 h 913"/>
                  <a:gd name="T2" fmla="*/ 661 w 812"/>
                  <a:gd name="T3" fmla="*/ 304 h 913"/>
                  <a:gd name="T4" fmla="*/ 568 w 812"/>
                  <a:gd name="T5" fmla="*/ 271 h 913"/>
                  <a:gd name="T6" fmla="*/ 514 w 812"/>
                  <a:gd name="T7" fmla="*/ 172 h 913"/>
                  <a:gd name="T8" fmla="*/ 515 w 812"/>
                  <a:gd name="T9" fmla="*/ 131 h 913"/>
                  <a:gd name="T10" fmla="*/ 37 w 812"/>
                  <a:gd name="T11" fmla="*/ 0 h 913"/>
                  <a:gd name="T12" fmla="*/ 0 w 812"/>
                  <a:gd name="T13" fmla="*/ 1 h 913"/>
                  <a:gd name="T14" fmla="*/ 522 w 812"/>
                  <a:gd name="T15" fmla="*/ 913 h 913"/>
                  <a:gd name="T16" fmla="*/ 808 w 812"/>
                  <a:gd name="T17" fmla="*/ 415 h 913"/>
                  <a:gd name="T18" fmla="*/ 812 w 812"/>
                  <a:gd name="T19" fmla="*/ 411 h 913"/>
                  <a:gd name="T20" fmla="*/ 717 w 812"/>
                  <a:gd name="T21" fmla="*/ 29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2" h="913">
                    <a:moveTo>
                      <a:pt x="717" y="293"/>
                    </a:moveTo>
                    <a:cubicBezTo>
                      <a:pt x="699" y="300"/>
                      <a:pt x="680" y="304"/>
                      <a:pt x="661" y="304"/>
                    </a:cubicBezTo>
                    <a:cubicBezTo>
                      <a:pt x="627" y="304"/>
                      <a:pt x="594" y="292"/>
                      <a:pt x="568" y="271"/>
                    </a:cubicBezTo>
                    <a:cubicBezTo>
                      <a:pt x="538" y="247"/>
                      <a:pt x="518" y="212"/>
                      <a:pt x="514" y="172"/>
                    </a:cubicBezTo>
                    <a:cubicBezTo>
                      <a:pt x="512" y="158"/>
                      <a:pt x="513" y="145"/>
                      <a:pt x="515" y="131"/>
                    </a:cubicBezTo>
                    <a:cubicBezTo>
                      <a:pt x="375" y="48"/>
                      <a:pt x="212" y="0"/>
                      <a:pt x="37" y="0"/>
                    </a:cubicBezTo>
                    <a:cubicBezTo>
                      <a:pt x="25" y="0"/>
                      <a:pt x="13" y="1"/>
                      <a:pt x="0" y="1"/>
                    </a:cubicBezTo>
                    <a:cubicBezTo>
                      <a:pt x="522" y="913"/>
                      <a:pt x="522" y="913"/>
                      <a:pt x="522" y="913"/>
                    </a:cubicBezTo>
                    <a:cubicBezTo>
                      <a:pt x="808" y="415"/>
                      <a:pt x="808" y="415"/>
                      <a:pt x="808" y="415"/>
                    </a:cubicBezTo>
                    <a:cubicBezTo>
                      <a:pt x="809" y="413"/>
                      <a:pt x="810" y="412"/>
                      <a:pt x="812" y="411"/>
                    </a:cubicBezTo>
                    <a:cubicBezTo>
                      <a:pt x="783" y="369"/>
                      <a:pt x="751" y="330"/>
                      <a:pt x="717" y="293"/>
                    </a:cubicBezTo>
                  </a:path>
                </a:pathLst>
              </a:custGeom>
              <a:solidFill>
                <a:schemeClr val="accent2"/>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62" name="Freeform 6">
                <a:extLst>
                  <a:ext uri="{FF2B5EF4-FFF2-40B4-BE49-F238E27FC236}">
                    <a16:creationId xmlns:a16="http://schemas.microsoft.com/office/drawing/2014/main" id="{CFA1F23F-D31B-3974-8654-F60F19E40790}"/>
                  </a:ext>
                </a:extLst>
              </p:cNvPr>
              <p:cNvSpPr>
                <a:spLocks/>
              </p:cNvSpPr>
              <p:nvPr/>
            </p:nvSpPr>
            <p:spPr bwMode="auto">
              <a:xfrm>
                <a:off x="9747956" y="1831621"/>
                <a:ext cx="821268" cy="824089"/>
              </a:xfrm>
              <a:custGeom>
                <a:avLst/>
                <a:gdLst>
                  <a:gd name="T0" fmla="*/ 60 w 267"/>
                  <a:gd name="T1" fmla="*/ 227 h 268"/>
                  <a:gd name="T2" fmla="*/ 41 w 267"/>
                  <a:gd name="T3" fmla="*/ 60 h 268"/>
                  <a:gd name="T4" fmla="*/ 208 w 267"/>
                  <a:gd name="T5" fmla="*/ 41 h 268"/>
                  <a:gd name="T6" fmla="*/ 226 w 267"/>
                  <a:gd name="T7" fmla="*/ 208 h 268"/>
                  <a:gd name="T8" fmla="*/ 60 w 267"/>
                  <a:gd name="T9" fmla="*/ 227 h 268"/>
                </a:gdLst>
                <a:ahLst/>
                <a:cxnLst>
                  <a:cxn ang="0">
                    <a:pos x="T0" y="T1"/>
                  </a:cxn>
                  <a:cxn ang="0">
                    <a:pos x="T2" y="T3"/>
                  </a:cxn>
                  <a:cxn ang="0">
                    <a:pos x="T4" y="T5"/>
                  </a:cxn>
                  <a:cxn ang="0">
                    <a:pos x="T6" y="T7"/>
                  </a:cxn>
                  <a:cxn ang="0">
                    <a:pos x="T8" y="T9"/>
                  </a:cxn>
                </a:cxnLst>
                <a:rect l="0" t="0" r="r" b="b"/>
                <a:pathLst>
                  <a:path w="267" h="268">
                    <a:moveTo>
                      <a:pt x="60" y="227"/>
                    </a:moveTo>
                    <a:cubicBezTo>
                      <a:pt x="8" y="186"/>
                      <a:pt x="0" y="111"/>
                      <a:pt x="41" y="60"/>
                    </a:cubicBezTo>
                    <a:cubicBezTo>
                      <a:pt x="82" y="9"/>
                      <a:pt x="157" y="0"/>
                      <a:pt x="208" y="41"/>
                    </a:cubicBezTo>
                    <a:cubicBezTo>
                      <a:pt x="259" y="82"/>
                      <a:pt x="267" y="157"/>
                      <a:pt x="226" y="208"/>
                    </a:cubicBezTo>
                    <a:cubicBezTo>
                      <a:pt x="185" y="259"/>
                      <a:pt x="111" y="268"/>
                      <a:pt x="60" y="227"/>
                    </a:cubicBezTo>
                  </a:path>
                </a:pathLst>
              </a:custGeom>
              <a:solidFill>
                <a:schemeClr val="accent2"/>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63" name="Freeform 7">
                <a:extLst>
                  <a:ext uri="{FF2B5EF4-FFF2-40B4-BE49-F238E27FC236}">
                    <a16:creationId xmlns:a16="http://schemas.microsoft.com/office/drawing/2014/main" id="{202CE297-4009-3E18-4D8A-012038382127}"/>
                  </a:ext>
                </a:extLst>
              </p:cNvPr>
              <p:cNvSpPr>
                <a:spLocks/>
              </p:cNvSpPr>
              <p:nvPr/>
            </p:nvSpPr>
            <p:spPr bwMode="auto">
              <a:xfrm>
                <a:off x="9048046" y="3087509"/>
                <a:ext cx="2071511" cy="2813756"/>
              </a:xfrm>
              <a:custGeom>
                <a:avLst/>
                <a:gdLst>
                  <a:gd name="T0" fmla="*/ 608 w 674"/>
                  <a:gd name="T1" fmla="*/ 742 h 915"/>
                  <a:gd name="T2" fmla="*/ 581 w 674"/>
                  <a:gd name="T3" fmla="*/ 633 h 915"/>
                  <a:gd name="T4" fmla="*/ 674 w 674"/>
                  <a:gd name="T5" fmla="*/ 516 h 915"/>
                  <a:gd name="T6" fmla="*/ 674 w 674"/>
                  <a:gd name="T7" fmla="*/ 506 h 915"/>
                  <a:gd name="T8" fmla="*/ 526 w 674"/>
                  <a:gd name="T9" fmla="*/ 0 h 915"/>
                  <a:gd name="T10" fmla="*/ 234 w 674"/>
                  <a:gd name="T11" fmla="*/ 508 h 915"/>
                  <a:gd name="T12" fmla="*/ 230 w 674"/>
                  <a:gd name="T13" fmla="*/ 514 h 915"/>
                  <a:gd name="T14" fmla="*/ 0 w 674"/>
                  <a:gd name="T15" fmla="*/ 914 h 915"/>
                  <a:gd name="T16" fmla="*/ 575 w 674"/>
                  <a:gd name="T17" fmla="*/ 914 h 915"/>
                  <a:gd name="T18" fmla="*/ 580 w 674"/>
                  <a:gd name="T19" fmla="*/ 915 h 915"/>
                  <a:gd name="T20" fmla="*/ 636 w 674"/>
                  <a:gd name="T21" fmla="*/ 770 h 915"/>
                  <a:gd name="T22" fmla="*/ 608 w 674"/>
                  <a:gd name="T23" fmla="*/ 74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4" h="915">
                    <a:moveTo>
                      <a:pt x="608" y="742"/>
                    </a:moveTo>
                    <a:cubicBezTo>
                      <a:pt x="585" y="711"/>
                      <a:pt x="575" y="672"/>
                      <a:pt x="581" y="633"/>
                    </a:cubicBezTo>
                    <a:cubicBezTo>
                      <a:pt x="589" y="579"/>
                      <a:pt x="625" y="535"/>
                      <a:pt x="674" y="516"/>
                    </a:cubicBezTo>
                    <a:cubicBezTo>
                      <a:pt x="674" y="513"/>
                      <a:pt x="674" y="509"/>
                      <a:pt x="674" y="506"/>
                    </a:cubicBezTo>
                    <a:cubicBezTo>
                      <a:pt x="674" y="320"/>
                      <a:pt x="619" y="146"/>
                      <a:pt x="526" y="0"/>
                    </a:cubicBezTo>
                    <a:cubicBezTo>
                      <a:pt x="234" y="508"/>
                      <a:pt x="234" y="508"/>
                      <a:pt x="234" y="508"/>
                    </a:cubicBezTo>
                    <a:cubicBezTo>
                      <a:pt x="233" y="510"/>
                      <a:pt x="232" y="512"/>
                      <a:pt x="230" y="514"/>
                    </a:cubicBezTo>
                    <a:cubicBezTo>
                      <a:pt x="0" y="914"/>
                      <a:pt x="0" y="914"/>
                      <a:pt x="0" y="914"/>
                    </a:cubicBezTo>
                    <a:cubicBezTo>
                      <a:pt x="575" y="914"/>
                      <a:pt x="575" y="914"/>
                      <a:pt x="575" y="914"/>
                    </a:cubicBezTo>
                    <a:cubicBezTo>
                      <a:pt x="577" y="914"/>
                      <a:pt x="578" y="914"/>
                      <a:pt x="580" y="915"/>
                    </a:cubicBezTo>
                    <a:cubicBezTo>
                      <a:pt x="602" y="869"/>
                      <a:pt x="621" y="820"/>
                      <a:pt x="636" y="770"/>
                    </a:cubicBezTo>
                    <a:cubicBezTo>
                      <a:pt x="626" y="762"/>
                      <a:pt x="616" y="753"/>
                      <a:pt x="608" y="742"/>
                    </a:cubicBezTo>
                  </a:path>
                </a:pathLst>
              </a:custGeom>
              <a:solidFill>
                <a:schemeClr val="accent3"/>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53" name="Freeform 8">
                <a:extLst>
                  <a:ext uri="{FF2B5EF4-FFF2-40B4-BE49-F238E27FC236}">
                    <a16:creationId xmlns:a16="http://schemas.microsoft.com/office/drawing/2014/main" id="{18BEDF1D-E6A7-20B4-36C8-EA4A770515E2}"/>
                  </a:ext>
                </a:extLst>
              </p:cNvPr>
              <p:cNvSpPr>
                <a:spLocks/>
              </p:cNvSpPr>
              <p:nvPr/>
            </p:nvSpPr>
            <p:spPr bwMode="auto">
              <a:xfrm>
                <a:off x="10893778" y="4707465"/>
                <a:ext cx="781756" cy="781756"/>
              </a:xfrm>
              <a:custGeom>
                <a:avLst/>
                <a:gdLst>
                  <a:gd name="T0" fmla="*/ 10 w 254"/>
                  <a:gd name="T1" fmla="*/ 110 h 254"/>
                  <a:gd name="T2" fmla="*/ 144 w 254"/>
                  <a:gd name="T3" fmla="*/ 10 h 254"/>
                  <a:gd name="T4" fmla="*/ 244 w 254"/>
                  <a:gd name="T5" fmla="*/ 144 h 254"/>
                  <a:gd name="T6" fmla="*/ 110 w 254"/>
                  <a:gd name="T7" fmla="*/ 244 h 254"/>
                  <a:gd name="T8" fmla="*/ 10 w 254"/>
                  <a:gd name="T9" fmla="*/ 110 h 254"/>
                </a:gdLst>
                <a:ahLst/>
                <a:cxnLst>
                  <a:cxn ang="0">
                    <a:pos x="T0" y="T1"/>
                  </a:cxn>
                  <a:cxn ang="0">
                    <a:pos x="T2" y="T3"/>
                  </a:cxn>
                  <a:cxn ang="0">
                    <a:pos x="T4" y="T5"/>
                  </a:cxn>
                  <a:cxn ang="0">
                    <a:pos x="T6" y="T7"/>
                  </a:cxn>
                  <a:cxn ang="0">
                    <a:pos x="T8" y="T9"/>
                  </a:cxn>
                </a:cxnLst>
                <a:rect l="0" t="0" r="r" b="b"/>
                <a:pathLst>
                  <a:path w="254" h="254">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chemeClr val="accent3"/>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54" name="Freeform 9">
                <a:extLst>
                  <a:ext uri="{FF2B5EF4-FFF2-40B4-BE49-F238E27FC236}">
                    <a16:creationId xmlns:a16="http://schemas.microsoft.com/office/drawing/2014/main" id="{730A0DA6-A311-9197-29F8-A0A7BE774732}"/>
                  </a:ext>
                </a:extLst>
              </p:cNvPr>
              <p:cNvSpPr>
                <a:spLocks/>
              </p:cNvSpPr>
              <p:nvPr/>
            </p:nvSpPr>
            <p:spPr bwMode="auto">
              <a:xfrm>
                <a:off x="7549445" y="5966175"/>
                <a:ext cx="3248379" cy="1546578"/>
              </a:xfrm>
              <a:custGeom>
                <a:avLst/>
                <a:gdLst>
                  <a:gd name="T0" fmla="*/ 468 w 1056"/>
                  <a:gd name="T1" fmla="*/ 0 h 503"/>
                  <a:gd name="T2" fmla="*/ 468 w 1056"/>
                  <a:gd name="T3" fmla="*/ 0 h 503"/>
                  <a:gd name="T4" fmla="*/ 468 w 1056"/>
                  <a:gd name="T5" fmla="*/ 0 h 503"/>
                  <a:gd name="T6" fmla="*/ 0 w 1056"/>
                  <a:gd name="T7" fmla="*/ 0 h 503"/>
                  <a:gd name="T8" fmla="*/ 285 w 1056"/>
                  <a:gd name="T9" fmla="*/ 498 h 503"/>
                  <a:gd name="T10" fmla="*/ 286 w 1056"/>
                  <a:gd name="T11" fmla="*/ 503 h 503"/>
                  <a:gd name="T12" fmla="*/ 445 w 1056"/>
                  <a:gd name="T13" fmla="*/ 479 h 503"/>
                  <a:gd name="T14" fmla="*/ 532 w 1056"/>
                  <a:gd name="T15" fmla="*/ 377 h 503"/>
                  <a:gd name="T16" fmla="*/ 665 w 1056"/>
                  <a:gd name="T17" fmla="*/ 395 h 503"/>
                  <a:gd name="T18" fmla="*/ 1056 w 1056"/>
                  <a:gd name="T19" fmla="*/ 0 h 503"/>
                  <a:gd name="T20" fmla="*/ 468 w 1056"/>
                  <a:gd name="T21"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6" h="503">
                    <a:moveTo>
                      <a:pt x="468" y="0"/>
                    </a:moveTo>
                    <a:cubicBezTo>
                      <a:pt x="468" y="0"/>
                      <a:pt x="468" y="0"/>
                      <a:pt x="468" y="0"/>
                    </a:cubicBezTo>
                    <a:cubicBezTo>
                      <a:pt x="468" y="0"/>
                      <a:pt x="468" y="0"/>
                      <a:pt x="468" y="0"/>
                    </a:cubicBezTo>
                    <a:cubicBezTo>
                      <a:pt x="0" y="0"/>
                      <a:pt x="0" y="0"/>
                      <a:pt x="0" y="0"/>
                    </a:cubicBezTo>
                    <a:cubicBezTo>
                      <a:pt x="285" y="498"/>
                      <a:pt x="285" y="498"/>
                      <a:pt x="285" y="498"/>
                    </a:cubicBezTo>
                    <a:cubicBezTo>
                      <a:pt x="286" y="500"/>
                      <a:pt x="286" y="501"/>
                      <a:pt x="286" y="503"/>
                    </a:cubicBezTo>
                    <a:cubicBezTo>
                      <a:pt x="340" y="499"/>
                      <a:pt x="394" y="491"/>
                      <a:pt x="445" y="479"/>
                    </a:cubicBezTo>
                    <a:cubicBezTo>
                      <a:pt x="454" y="434"/>
                      <a:pt x="486" y="395"/>
                      <a:pt x="532" y="377"/>
                    </a:cubicBezTo>
                    <a:cubicBezTo>
                      <a:pt x="578" y="359"/>
                      <a:pt x="628" y="368"/>
                      <a:pt x="665" y="395"/>
                    </a:cubicBezTo>
                    <a:cubicBezTo>
                      <a:pt x="832" y="306"/>
                      <a:pt x="969" y="168"/>
                      <a:pt x="1056" y="0"/>
                    </a:cubicBezTo>
                    <a:lnTo>
                      <a:pt x="468" y="0"/>
                    </a:lnTo>
                    <a:close/>
                  </a:path>
                </a:pathLst>
              </a:custGeom>
              <a:solidFill>
                <a:schemeClr val="accent4"/>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55" name="Freeform 10">
                <a:extLst>
                  <a:ext uri="{FF2B5EF4-FFF2-40B4-BE49-F238E27FC236}">
                    <a16:creationId xmlns:a16="http://schemas.microsoft.com/office/drawing/2014/main" id="{B071C3D2-40F2-22D2-51C0-1F07C3B358D4}"/>
                  </a:ext>
                </a:extLst>
              </p:cNvPr>
              <p:cNvSpPr>
                <a:spLocks/>
              </p:cNvSpPr>
              <p:nvPr/>
            </p:nvSpPr>
            <p:spPr bwMode="auto">
              <a:xfrm>
                <a:off x="8926688" y="7111998"/>
                <a:ext cx="824089" cy="826912"/>
              </a:xfrm>
              <a:custGeom>
                <a:avLst/>
                <a:gdLst>
                  <a:gd name="T0" fmla="*/ 91 w 268"/>
                  <a:gd name="T1" fmla="*/ 24 h 269"/>
                  <a:gd name="T2" fmla="*/ 245 w 268"/>
                  <a:gd name="T3" fmla="*/ 92 h 269"/>
                  <a:gd name="T4" fmla="*/ 176 w 268"/>
                  <a:gd name="T5" fmla="*/ 245 h 269"/>
                  <a:gd name="T6" fmla="*/ 23 w 268"/>
                  <a:gd name="T7" fmla="*/ 177 h 269"/>
                  <a:gd name="T8" fmla="*/ 91 w 268"/>
                  <a:gd name="T9" fmla="*/ 24 h 269"/>
                </a:gdLst>
                <a:ahLst/>
                <a:cxnLst>
                  <a:cxn ang="0">
                    <a:pos x="T0" y="T1"/>
                  </a:cxn>
                  <a:cxn ang="0">
                    <a:pos x="T2" y="T3"/>
                  </a:cxn>
                  <a:cxn ang="0">
                    <a:pos x="T4" y="T5"/>
                  </a:cxn>
                  <a:cxn ang="0">
                    <a:pos x="T6" y="T7"/>
                  </a:cxn>
                  <a:cxn ang="0">
                    <a:pos x="T8" y="T9"/>
                  </a:cxn>
                </a:cxnLst>
                <a:rect l="0" t="0" r="r" b="b"/>
                <a:pathLst>
                  <a:path w="268" h="269">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chemeClr val="accent4"/>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56" name="Freeform 11">
                <a:extLst>
                  <a:ext uri="{FF2B5EF4-FFF2-40B4-BE49-F238E27FC236}">
                    <a16:creationId xmlns:a16="http://schemas.microsoft.com/office/drawing/2014/main" id="{D5F6889F-2CEE-BF8F-FEE6-CC9B6E18316B}"/>
                  </a:ext>
                </a:extLst>
              </p:cNvPr>
              <p:cNvSpPr>
                <a:spLocks/>
              </p:cNvSpPr>
              <p:nvPr/>
            </p:nvSpPr>
            <p:spPr bwMode="auto">
              <a:xfrm>
                <a:off x="5844822" y="4701821"/>
                <a:ext cx="2511778" cy="2816578"/>
              </a:xfrm>
              <a:custGeom>
                <a:avLst/>
                <a:gdLst>
                  <a:gd name="T0" fmla="*/ 293 w 817"/>
                  <a:gd name="T1" fmla="*/ 0 h 916"/>
                  <a:gd name="T2" fmla="*/ 4 w 817"/>
                  <a:gd name="T3" fmla="*/ 494 h 916"/>
                  <a:gd name="T4" fmla="*/ 0 w 817"/>
                  <a:gd name="T5" fmla="*/ 498 h 916"/>
                  <a:gd name="T6" fmla="*/ 102 w 817"/>
                  <a:gd name="T7" fmla="*/ 626 h 916"/>
                  <a:gd name="T8" fmla="*/ 151 w 817"/>
                  <a:gd name="T9" fmla="*/ 617 h 916"/>
                  <a:gd name="T10" fmla="*/ 243 w 817"/>
                  <a:gd name="T11" fmla="*/ 650 h 916"/>
                  <a:gd name="T12" fmla="*/ 297 w 817"/>
                  <a:gd name="T13" fmla="*/ 782 h 916"/>
                  <a:gd name="T14" fmla="*/ 779 w 817"/>
                  <a:gd name="T15" fmla="*/ 916 h 916"/>
                  <a:gd name="T16" fmla="*/ 817 w 817"/>
                  <a:gd name="T17" fmla="*/ 915 h 916"/>
                  <a:gd name="T18" fmla="*/ 293 w 817"/>
                  <a:gd name="T19" fmla="*/ 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916">
                    <a:moveTo>
                      <a:pt x="293" y="0"/>
                    </a:moveTo>
                    <a:cubicBezTo>
                      <a:pt x="4" y="494"/>
                      <a:pt x="4" y="494"/>
                      <a:pt x="4" y="494"/>
                    </a:cubicBezTo>
                    <a:cubicBezTo>
                      <a:pt x="3" y="496"/>
                      <a:pt x="1" y="497"/>
                      <a:pt x="0" y="498"/>
                    </a:cubicBezTo>
                    <a:cubicBezTo>
                      <a:pt x="30" y="543"/>
                      <a:pt x="65" y="586"/>
                      <a:pt x="102" y="626"/>
                    </a:cubicBezTo>
                    <a:cubicBezTo>
                      <a:pt x="118" y="620"/>
                      <a:pt x="134" y="617"/>
                      <a:pt x="151" y="617"/>
                    </a:cubicBezTo>
                    <a:cubicBezTo>
                      <a:pt x="184" y="617"/>
                      <a:pt x="217" y="629"/>
                      <a:pt x="243" y="650"/>
                    </a:cubicBezTo>
                    <a:cubicBezTo>
                      <a:pt x="284" y="683"/>
                      <a:pt x="303" y="733"/>
                      <a:pt x="297" y="782"/>
                    </a:cubicBezTo>
                    <a:cubicBezTo>
                      <a:pt x="438" y="867"/>
                      <a:pt x="603" y="916"/>
                      <a:pt x="779" y="916"/>
                    </a:cubicBezTo>
                    <a:cubicBezTo>
                      <a:pt x="792" y="916"/>
                      <a:pt x="804" y="916"/>
                      <a:pt x="817" y="915"/>
                    </a:cubicBezTo>
                    <a:lnTo>
                      <a:pt x="293" y="0"/>
                    </a:lnTo>
                    <a:close/>
                  </a:path>
                </a:pathLst>
              </a:custGeom>
              <a:solidFill>
                <a:schemeClr val="accent5"/>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57" name="Freeform 12">
                <a:extLst>
                  <a:ext uri="{FF2B5EF4-FFF2-40B4-BE49-F238E27FC236}">
                    <a16:creationId xmlns:a16="http://schemas.microsoft.com/office/drawing/2014/main" id="{56DA985E-1F49-0682-3C65-555C011B3994}"/>
                  </a:ext>
                </a:extLst>
              </p:cNvPr>
              <p:cNvSpPr>
                <a:spLocks/>
              </p:cNvSpPr>
              <p:nvPr/>
            </p:nvSpPr>
            <p:spPr bwMode="auto">
              <a:xfrm>
                <a:off x="5895622" y="6646333"/>
                <a:ext cx="821268" cy="821268"/>
              </a:xfrm>
              <a:custGeom>
                <a:avLst/>
                <a:gdLst>
                  <a:gd name="T0" fmla="*/ 208 w 267"/>
                  <a:gd name="T1" fmla="*/ 41 h 267"/>
                  <a:gd name="T2" fmla="*/ 226 w 267"/>
                  <a:gd name="T3" fmla="*/ 207 h 267"/>
                  <a:gd name="T4" fmla="*/ 59 w 267"/>
                  <a:gd name="T5" fmla="*/ 226 h 267"/>
                  <a:gd name="T6" fmla="*/ 41 w 267"/>
                  <a:gd name="T7" fmla="*/ 59 h 267"/>
                  <a:gd name="T8" fmla="*/ 208 w 267"/>
                  <a:gd name="T9" fmla="*/ 41 h 267"/>
                </a:gdLst>
                <a:ahLst/>
                <a:cxnLst>
                  <a:cxn ang="0">
                    <a:pos x="T0" y="T1"/>
                  </a:cxn>
                  <a:cxn ang="0">
                    <a:pos x="T2" y="T3"/>
                  </a:cxn>
                  <a:cxn ang="0">
                    <a:pos x="T4" y="T5"/>
                  </a:cxn>
                  <a:cxn ang="0">
                    <a:pos x="T6" y="T7"/>
                  </a:cxn>
                  <a:cxn ang="0">
                    <a:pos x="T8" y="T9"/>
                  </a:cxn>
                </a:cxnLst>
                <a:rect l="0" t="0" r="r" b="b"/>
                <a:pathLst>
                  <a:path w="267" h="267">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chemeClr val="accent5"/>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58" name="Freeform 13">
                <a:extLst>
                  <a:ext uri="{FF2B5EF4-FFF2-40B4-BE49-F238E27FC236}">
                    <a16:creationId xmlns:a16="http://schemas.microsoft.com/office/drawing/2014/main" id="{9C763F68-16C9-2779-4805-2DCA554E6148}"/>
                  </a:ext>
                </a:extLst>
              </p:cNvPr>
              <p:cNvSpPr>
                <a:spLocks/>
              </p:cNvSpPr>
              <p:nvPr/>
            </p:nvSpPr>
            <p:spPr bwMode="auto">
              <a:xfrm>
                <a:off x="5365045" y="3383843"/>
                <a:ext cx="2074334" cy="2788356"/>
              </a:xfrm>
              <a:custGeom>
                <a:avLst/>
                <a:gdLst>
                  <a:gd name="T0" fmla="*/ 99 w 674"/>
                  <a:gd name="T1" fmla="*/ 1 h 907"/>
                  <a:gd name="T2" fmla="*/ 95 w 674"/>
                  <a:gd name="T3" fmla="*/ 0 h 907"/>
                  <a:gd name="T4" fmla="*/ 36 w 674"/>
                  <a:gd name="T5" fmla="*/ 153 h 907"/>
                  <a:gd name="T6" fmla="*/ 60 w 674"/>
                  <a:gd name="T7" fmla="*/ 178 h 907"/>
                  <a:gd name="T8" fmla="*/ 87 w 674"/>
                  <a:gd name="T9" fmla="*/ 288 h 907"/>
                  <a:gd name="T10" fmla="*/ 0 w 674"/>
                  <a:gd name="T11" fmla="*/ 402 h 907"/>
                  <a:gd name="T12" fmla="*/ 0 w 674"/>
                  <a:gd name="T13" fmla="*/ 410 h 907"/>
                  <a:gd name="T14" fmla="*/ 143 w 674"/>
                  <a:gd name="T15" fmla="*/ 907 h 907"/>
                  <a:gd name="T16" fmla="*/ 674 w 674"/>
                  <a:gd name="T17" fmla="*/ 1 h 907"/>
                  <a:gd name="T18" fmla="*/ 99 w 674"/>
                  <a:gd name="T19" fmla="*/ 1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4" h="907">
                    <a:moveTo>
                      <a:pt x="99" y="1"/>
                    </a:moveTo>
                    <a:cubicBezTo>
                      <a:pt x="98" y="1"/>
                      <a:pt x="96" y="1"/>
                      <a:pt x="95" y="0"/>
                    </a:cubicBezTo>
                    <a:cubicBezTo>
                      <a:pt x="71" y="49"/>
                      <a:pt x="51" y="100"/>
                      <a:pt x="36" y="153"/>
                    </a:cubicBezTo>
                    <a:cubicBezTo>
                      <a:pt x="45" y="160"/>
                      <a:pt x="53" y="169"/>
                      <a:pt x="60" y="178"/>
                    </a:cubicBezTo>
                    <a:cubicBezTo>
                      <a:pt x="83" y="210"/>
                      <a:pt x="93" y="249"/>
                      <a:pt x="87" y="288"/>
                    </a:cubicBezTo>
                    <a:cubicBezTo>
                      <a:pt x="80" y="339"/>
                      <a:pt x="46" y="382"/>
                      <a:pt x="0" y="402"/>
                    </a:cubicBezTo>
                    <a:cubicBezTo>
                      <a:pt x="0" y="404"/>
                      <a:pt x="0" y="407"/>
                      <a:pt x="0" y="410"/>
                    </a:cubicBezTo>
                    <a:cubicBezTo>
                      <a:pt x="0" y="592"/>
                      <a:pt x="53" y="763"/>
                      <a:pt x="143" y="907"/>
                    </a:cubicBezTo>
                    <a:cubicBezTo>
                      <a:pt x="674" y="1"/>
                      <a:pt x="674" y="1"/>
                      <a:pt x="674" y="1"/>
                    </a:cubicBezTo>
                    <a:lnTo>
                      <a:pt x="99" y="1"/>
                    </a:lnTo>
                    <a:close/>
                  </a:path>
                </a:pathLst>
              </a:custGeom>
              <a:solidFill>
                <a:schemeClr val="accent6"/>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59" name="Freeform 14">
                <a:extLst>
                  <a:ext uri="{FF2B5EF4-FFF2-40B4-BE49-F238E27FC236}">
                    <a16:creationId xmlns:a16="http://schemas.microsoft.com/office/drawing/2014/main" id="{A6BC62B2-516B-FFFB-6A69-97AD7C3FD57B}"/>
                  </a:ext>
                </a:extLst>
              </p:cNvPr>
              <p:cNvSpPr>
                <a:spLocks/>
              </p:cNvSpPr>
              <p:nvPr/>
            </p:nvSpPr>
            <p:spPr bwMode="auto">
              <a:xfrm>
                <a:off x="4792134" y="3809998"/>
                <a:ext cx="781756" cy="781756"/>
              </a:xfrm>
              <a:custGeom>
                <a:avLst/>
                <a:gdLst>
                  <a:gd name="T0" fmla="*/ 245 w 254"/>
                  <a:gd name="T1" fmla="*/ 144 h 254"/>
                  <a:gd name="T2" fmla="*/ 110 w 254"/>
                  <a:gd name="T3" fmla="*/ 245 h 254"/>
                  <a:gd name="T4" fmla="*/ 10 w 254"/>
                  <a:gd name="T5" fmla="*/ 110 h 254"/>
                  <a:gd name="T6" fmla="*/ 144 w 254"/>
                  <a:gd name="T7" fmla="*/ 10 h 254"/>
                  <a:gd name="T8" fmla="*/ 245 w 254"/>
                  <a:gd name="T9" fmla="*/ 144 h 254"/>
                </a:gdLst>
                <a:ahLst/>
                <a:cxnLst>
                  <a:cxn ang="0">
                    <a:pos x="T0" y="T1"/>
                  </a:cxn>
                  <a:cxn ang="0">
                    <a:pos x="T2" y="T3"/>
                  </a:cxn>
                  <a:cxn ang="0">
                    <a:pos x="T4" y="T5"/>
                  </a:cxn>
                  <a:cxn ang="0">
                    <a:pos x="T6" y="T7"/>
                  </a:cxn>
                  <a:cxn ang="0">
                    <a:pos x="T8" y="T9"/>
                  </a:cxn>
                </a:cxnLst>
                <a:rect l="0" t="0" r="r" b="b"/>
                <a:pathLst>
                  <a:path w="254" h="254">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chemeClr val="accent6"/>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60" name="Freeform 15">
                <a:extLst>
                  <a:ext uri="{FF2B5EF4-FFF2-40B4-BE49-F238E27FC236}">
                    <a16:creationId xmlns:a16="http://schemas.microsoft.com/office/drawing/2014/main" id="{04462950-ACDF-A5E6-9EB4-DB391D7237BB}"/>
                  </a:ext>
                </a:extLst>
              </p:cNvPr>
              <p:cNvSpPr>
                <a:spLocks/>
              </p:cNvSpPr>
              <p:nvPr/>
            </p:nvSpPr>
            <p:spPr bwMode="auto">
              <a:xfrm>
                <a:off x="5686778" y="1772353"/>
                <a:ext cx="3248379" cy="1546578"/>
              </a:xfrm>
              <a:custGeom>
                <a:avLst/>
                <a:gdLst>
                  <a:gd name="T0" fmla="*/ 771 w 1056"/>
                  <a:gd name="T1" fmla="*/ 4 h 503"/>
                  <a:gd name="T2" fmla="*/ 770 w 1056"/>
                  <a:gd name="T3" fmla="*/ 0 h 503"/>
                  <a:gd name="T4" fmla="*/ 614 w 1056"/>
                  <a:gd name="T5" fmla="*/ 24 h 503"/>
                  <a:gd name="T6" fmla="*/ 603 w 1056"/>
                  <a:gd name="T7" fmla="*/ 61 h 503"/>
                  <a:gd name="T8" fmla="*/ 521 w 1056"/>
                  <a:gd name="T9" fmla="*/ 139 h 503"/>
                  <a:gd name="T10" fmla="*/ 468 w 1056"/>
                  <a:gd name="T11" fmla="*/ 149 h 503"/>
                  <a:gd name="T12" fmla="*/ 376 w 1056"/>
                  <a:gd name="T13" fmla="*/ 116 h 503"/>
                  <a:gd name="T14" fmla="*/ 0 w 1056"/>
                  <a:gd name="T15" fmla="*/ 503 h 503"/>
                  <a:gd name="T16" fmla="*/ 1056 w 1056"/>
                  <a:gd name="T17" fmla="*/ 503 h 503"/>
                  <a:gd name="T18" fmla="*/ 771 w 1056"/>
                  <a:gd name="T19" fmla="*/ 4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503">
                    <a:moveTo>
                      <a:pt x="771" y="4"/>
                    </a:moveTo>
                    <a:cubicBezTo>
                      <a:pt x="770" y="3"/>
                      <a:pt x="770" y="2"/>
                      <a:pt x="770" y="0"/>
                    </a:cubicBezTo>
                    <a:cubicBezTo>
                      <a:pt x="716" y="4"/>
                      <a:pt x="665" y="12"/>
                      <a:pt x="614" y="24"/>
                    </a:cubicBezTo>
                    <a:cubicBezTo>
                      <a:pt x="612" y="36"/>
                      <a:pt x="609" y="49"/>
                      <a:pt x="603" y="61"/>
                    </a:cubicBezTo>
                    <a:cubicBezTo>
                      <a:pt x="587" y="97"/>
                      <a:pt x="558" y="125"/>
                      <a:pt x="521" y="139"/>
                    </a:cubicBezTo>
                    <a:cubicBezTo>
                      <a:pt x="504" y="145"/>
                      <a:pt x="486" y="149"/>
                      <a:pt x="468" y="149"/>
                    </a:cubicBezTo>
                    <a:cubicBezTo>
                      <a:pt x="434" y="149"/>
                      <a:pt x="402" y="137"/>
                      <a:pt x="376" y="116"/>
                    </a:cubicBezTo>
                    <a:cubicBezTo>
                      <a:pt x="216" y="205"/>
                      <a:pt x="85" y="340"/>
                      <a:pt x="0" y="503"/>
                    </a:cubicBezTo>
                    <a:cubicBezTo>
                      <a:pt x="1056" y="503"/>
                      <a:pt x="1056" y="503"/>
                      <a:pt x="1056" y="503"/>
                    </a:cubicBezTo>
                    <a:lnTo>
                      <a:pt x="771" y="4"/>
                    </a:lnTo>
                    <a:close/>
                  </a:path>
                </a:pathLst>
              </a:custGeom>
              <a:solidFill>
                <a:schemeClr val="accent1"/>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61" name="Freeform 16">
                <a:extLst>
                  <a:ext uri="{FF2B5EF4-FFF2-40B4-BE49-F238E27FC236}">
                    <a16:creationId xmlns:a16="http://schemas.microsoft.com/office/drawing/2014/main" id="{6B188679-25BD-676F-4256-E099D38A5A12}"/>
                  </a:ext>
                </a:extLst>
              </p:cNvPr>
              <p:cNvSpPr>
                <a:spLocks/>
              </p:cNvSpPr>
              <p:nvPr/>
            </p:nvSpPr>
            <p:spPr bwMode="auto">
              <a:xfrm>
                <a:off x="6714066" y="1363132"/>
                <a:ext cx="824089" cy="824089"/>
              </a:xfrm>
              <a:custGeom>
                <a:avLst/>
                <a:gdLst>
                  <a:gd name="T0" fmla="*/ 177 w 268"/>
                  <a:gd name="T1" fmla="*/ 245 h 268"/>
                  <a:gd name="T2" fmla="*/ 23 w 268"/>
                  <a:gd name="T3" fmla="*/ 176 h 268"/>
                  <a:gd name="T4" fmla="*/ 92 w 268"/>
                  <a:gd name="T5" fmla="*/ 23 h 268"/>
                  <a:gd name="T6" fmla="*/ 245 w 268"/>
                  <a:gd name="T7" fmla="*/ 91 h 268"/>
                  <a:gd name="T8" fmla="*/ 177 w 268"/>
                  <a:gd name="T9" fmla="*/ 245 h 268"/>
                </a:gdLst>
                <a:ahLst/>
                <a:cxnLst>
                  <a:cxn ang="0">
                    <a:pos x="T0" y="T1"/>
                  </a:cxn>
                  <a:cxn ang="0">
                    <a:pos x="T2" y="T3"/>
                  </a:cxn>
                  <a:cxn ang="0">
                    <a:pos x="T4" y="T5"/>
                  </a:cxn>
                  <a:cxn ang="0">
                    <a:pos x="T6" y="T7"/>
                  </a:cxn>
                  <a:cxn ang="0">
                    <a:pos x="T8" y="T9"/>
                  </a:cxn>
                </a:cxnLst>
                <a:rect l="0" t="0" r="r" b="b"/>
                <a:pathLst>
                  <a:path w="268" h="268">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chemeClr val="accent1"/>
              </a:solidFill>
              <a:ln>
                <a:noFill/>
              </a:ln>
            </p:spPr>
            <p:txBody>
              <a:bodyPr vert="horz" wrap="square" lIns="162560" tIns="81280" rIns="162560" bIns="81280" numCol="1" anchor="t" anchorCtr="0" compatLnSpc="1">
                <a:prstTxWarp prst="textNoShape">
                  <a:avLst/>
                </a:prstTxWarp>
              </a:bodyPr>
              <a:lstStyle/>
              <a:p>
                <a:pPr defTabSz="1625620"/>
                <a:endParaRPr lang="en-US" sz="3200">
                  <a:solidFill>
                    <a:srgbClr val="44494E"/>
                  </a:solidFill>
                </a:endParaRPr>
              </a:p>
            </p:txBody>
          </p:sp>
          <p:sp>
            <p:nvSpPr>
              <p:cNvPr id="1162" name="TextBox 1161">
                <a:extLst>
                  <a:ext uri="{FF2B5EF4-FFF2-40B4-BE49-F238E27FC236}">
                    <a16:creationId xmlns:a16="http://schemas.microsoft.com/office/drawing/2014/main" id="{53FBC953-F7B9-BB7E-2581-6796AF69DAD5}"/>
                  </a:ext>
                </a:extLst>
              </p:cNvPr>
              <p:cNvSpPr txBox="1"/>
              <p:nvPr/>
            </p:nvSpPr>
            <p:spPr>
              <a:xfrm>
                <a:off x="6929582" y="1482790"/>
                <a:ext cx="393056" cy="584775"/>
              </a:xfrm>
              <a:prstGeom prst="rect">
                <a:avLst/>
              </a:prstGeom>
              <a:noFill/>
            </p:spPr>
            <p:txBody>
              <a:bodyPr wrap="none" rtlCol="0" anchor="ctr">
                <a:spAutoFit/>
              </a:bodyPr>
              <a:lstStyle/>
              <a:p>
                <a:pPr algn="ctr" defTabSz="1625620"/>
                <a:r>
                  <a:rPr lang="en-US" sz="3200">
                    <a:solidFill>
                      <a:srgbClr val="FFFFFF"/>
                    </a:solidFill>
                  </a:rPr>
                  <a:t>1</a:t>
                </a:r>
              </a:p>
            </p:txBody>
          </p:sp>
          <p:sp>
            <p:nvSpPr>
              <p:cNvPr id="1163" name="TextBox 1162">
                <a:extLst>
                  <a:ext uri="{FF2B5EF4-FFF2-40B4-BE49-F238E27FC236}">
                    <a16:creationId xmlns:a16="http://schemas.microsoft.com/office/drawing/2014/main" id="{0F45D9A9-ED92-2D8D-3875-51E076375952}"/>
                  </a:ext>
                </a:extLst>
              </p:cNvPr>
              <p:cNvSpPr txBox="1"/>
              <p:nvPr/>
            </p:nvSpPr>
            <p:spPr>
              <a:xfrm>
                <a:off x="1603459" y="1287703"/>
                <a:ext cx="4832233" cy="1024282"/>
              </a:xfrm>
              <a:prstGeom prst="rect">
                <a:avLst/>
              </a:prstGeom>
              <a:noFill/>
            </p:spPr>
            <p:txBody>
              <a:bodyPr wrap="square" numCol="1" spcCol="640080" rtlCol="0">
                <a:spAutoFit/>
              </a:bodyPr>
              <a:lstStyle/>
              <a:p>
                <a:pPr algn="r" defTabSz="1625620">
                  <a:lnSpc>
                    <a:spcPct val="115000"/>
                  </a:lnSpc>
                </a:pPr>
                <a:r>
                  <a:rPr lang="en-US" sz="2200">
                    <a:solidFill>
                      <a:srgbClr val="404040"/>
                    </a:solidFill>
                    <a:latin typeface="Open Sans" pitchFamily="2" charset="0"/>
                  </a:rPr>
                  <a:t>Converting strings to numbers</a:t>
                </a:r>
              </a:p>
            </p:txBody>
          </p:sp>
          <p:sp>
            <p:nvSpPr>
              <p:cNvPr id="1164" name="TextBox 1163">
                <a:extLst>
                  <a:ext uri="{FF2B5EF4-FFF2-40B4-BE49-F238E27FC236}">
                    <a16:creationId xmlns:a16="http://schemas.microsoft.com/office/drawing/2014/main" id="{572E950A-00F5-EECE-4443-B11B850D4019}"/>
                  </a:ext>
                </a:extLst>
              </p:cNvPr>
              <p:cNvSpPr txBox="1"/>
              <p:nvPr/>
            </p:nvSpPr>
            <p:spPr>
              <a:xfrm>
                <a:off x="9962061" y="1951279"/>
                <a:ext cx="393056" cy="584775"/>
              </a:xfrm>
              <a:prstGeom prst="rect">
                <a:avLst/>
              </a:prstGeom>
              <a:noFill/>
            </p:spPr>
            <p:txBody>
              <a:bodyPr wrap="none" rtlCol="0" anchor="ctr">
                <a:spAutoFit/>
              </a:bodyPr>
              <a:lstStyle/>
              <a:p>
                <a:pPr algn="ctr" defTabSz="1625620"/>
                <a:r>
                  <a:rPr lang="en-US" sz="3200">
                    <a:solidFill>
                      <a:srgbClr val="FFFFFF"/>
                    </a:solidFill>
                  </a:rPr>
                  <a:t>2</a:t>
                </a:r>
              </a:p>
            </p:txBody>
          </p:sp>
          <p:sp>
            <p:nvSpPr>
              <p:cNvPr id="1165" name="TextBox 1164">
                <a:extLst>
                  <a:ext uri="{FF2B5EF4-FFF2-40B4-BE49-F238E27FC236}">
                    <a16:creationId xmlns:a16="http://schemas.microsoft.com/office/drawing/2014/main" id="{AA3DCFC0-1C9D-1107-3A3F-A4042498C82E}"/>
                  </a:ext>
                </a:extLst>
              </p:cNvPr>
              <p:cNvSpPr txBox="1"/>
              <p:nvPr/>
            </p:nvSpPr>
            <p:spPr>
              <a:xfrm>
                <a:off x="11088128" y="4805956"/>
                <a:ext cx="393056" cy="584775"/>
              </a:xfrm>
              <a:prstGeom prst="rect">
                <a:avLst/>
              </a:prstGeom>
              <a:noFill/>
            </p:spPr>
            <p:txBody>
              <a:bodyPr wrap="none" rtlCol="0" anchor="ctr">
                <a:spAutoFit/>
              </a:bodyPr>
              <a:lstStyle/>
              <a:p>
                <a:pPr algn="ctr" defTabSz="1625620"/>
                <a:r>
                  <a:rPr lang="en-US" sz="3200">
                    <a:solidFill>
                      <a:srgbClr val="FFFFFF"/>
                    </a:solidFill>
                  </a:rPr>
                  <a:t>3</a:t>
                </a:r>
              </a:p>
            </p:txBody>
          </p:sp>
          <p:sp>
            <p:nvSpPr>
              <p:cNvPr id="1166" name="TextBox 1165">
                <a:extLst>
                  <a:ext uri="{FF2B5EF4-FFF2-40B4-BE49-F238E27FC236}">
                    <a16:creationId xmlns:a16="http://schemas.microsoft.com/office/drawing/2014/main" id="{8C3A2183-E0BB-26A4-476D-BA6A2762A509}"/>
                  </a:ext>
                </a:extLst>
              </p:cNvPr>
              <p:cNvSpPr txBox="1"/>
              <p:nvPr/>
            </p:nvSpPr>
            <p:spPr>
              <a:xfrm>
                <a:off x="9142205" y="7233067"/>
                <a:ext cx="393056" cy="584775"/>
              </a:xfrm>
              <a:prstGeom prst="rect">
                <a:avLst/>
              </a:prstGeom>
              <a:noFill/>
            </p:spPr>
            <p:txBody>
              <a:bodyPr wrap="none" rtlCol="0" anchor="ctr">
                <a:spAutoFit/>
              </a:bodyPr>
              <a:lstStyle/>
              <a:p>
                <a:pPr algn="ctr" defTabSz="1625620"/>
                <a:r>
                  <a:rPr lang="en-US" sz="3200">
                    <a:solidFill>
                      <a:srgbClr val="FFFFFF"/>
                    </a:solidFill>
                  </a:rPr>
                  <a:t>4</a:t>
                </a:r>
              </a:p>
            </p:txBody>
          </p:sp>
          <p:sp>
            <p:nvSpPr>
              <p:cNvPr id="1167" name="TextBox 1166">
                <a:extLst>
                  <a:ext uri="{FF2B5EF4-FFF2-40B4-BE49-F238E27FC236}">
                    <a16:creationId xmlns:a16="http://schemas.microsoft.com/office/drawing/2014/main" id="{A7308CF4-19CA-7066-4829-C047B5365BF8}"/>
                  </a:ext>
                </a:extLst>
              </p:cNvPr>
              <p:cNvSpPr txBox="1"/>
              <p:nvPr/>
            </p:nvSpPr>
            <p:spPr>
              <a:xfrm>
                <a:off x="6109726" y="6764579"/>
                <a:ext cx="393056" cy="584775"/>
              </a:xfrm>
              <a:prstGeom prst="rect">
                <a:avLst/>
              </a:prstGeom>
              <a:noFill/>
            </p:spPr>
            <p:txBody>
              <a:bodyPr wrap="none" rtlCol="0" anchor="ctr">
                <a:spAutoFit/>
              </a:bodyPr>
              <a:lstStyle/>
              <a:p>
                <a:pPr algn="ctr" defTabSz="1625620"/>
                <a:r>
                  <a:rPr lang="en-US" sz="3200">
                    <a:solidFill>
                      <a:srgbClr val="FFFFFF"/>
                    </a:solidFill>
                  </a:rPr>
                  <a:t>5</a:t>
                </a:r>
              </a:p>
            </p:txBody>
          </p:sp>
          <p:sp>
            <p:nvSpPr>
              <p:cNvPr id="1168" name="TextBox 1167">
                <a:extLst>
                  <a:ext uri="{FF2B5EF4-FFF2-40B4-BE49-F238E27FC236}">
                    <a16:creationId xmlns:a16="http://schemas.microsoft.com/office/drawing/2014/main" id="{479A9B6E-6CEB-6F0E-EB19-8083A8739654}"/>
                  </a:ext>
                </a:extLst>
              </p:cNvPr>
              <p:cNvSpPr txBox="1"/>
              <p:nvPr/>
            </p:nvSpPr>
            <p:spPr>
              <a:xfrm>
                <a:off x="4986484" y="3873706"/>
                <a:ext cx="393056" cy="584775"/>
              </a:xfrm>
              <a:prstGeom prst="rect">
                <a:avLst/>
              </a:prstGeom>
              <a:noFill/>
            </p:spPr>
            <p:txBody>
              <a:bodyPr wrap="none" rtlCol="0" anchor="ctr">
                <a:spAutoFit/>
              </a:bodyPr>
              <a:lstStyle/>
              <a:p>
                <a:pPr algn="ctr" defTabSz="1625620"/>
                <a:r>
                  <a:rPr lang="en-US" sz="3200">
                    <a:solidFill>
                      <a:srgbClr val="FFFFFF"/>
                    </a:solidFill>
                  </a:rPr>
                  <a:t>6</a:t>
                </a:r>
              </a:p>
            </p:txBody>
          </p:sp>
          <p:sp>
            <p:nvSpPr>
              <p:cNvPr id="1169" name="TextBox 1168">
                <a:extLst>
                  <a:ext uri="{FF2B5EF4-FFF2-40B4-BE49-F238E27FC236}">
                    <a16:creationId xmlns:a16="http://schemas.microsoft.com/office/drawing/2014/main" id="{5B71E41F-2B45-ADD4-A106-2530E5EF5A2B}"/>
                  </a:ext>
                </a:extLst>
              </p:cNvPr>
              <p:cNvSpPr txBox="1"/>
              <p:nvPr/>
            </p:nvSpPr>
            <p:spPr>
              <a:xfrm>
                <a:off x="245533" y="3697808"/>
                <a:ext cx="4328793" cy="1024282"/>
              </a:xfrm>
              <a:prstGeom prst="rect">
                <a:avLst/>
              </a:prstGeom>
              <a:noFill/>
            </p:spPr>
            <p:txBody>
              <a:bodyPr wrap="square" numCol="1" spcCol="640080" rtlCol="0">
                <a:spAutoFit/>
              </a:bodyPr>
              <a:lstStyle/>
              <a:p>
                <a:pPr algn="r" defTabSz="1625620">
                  <a:lnSpc>
                    <a:spcPct val="115000"/>
                  </a:lnSpc>
                </a:pPr>
                <a:r>
                  <a:rPr lang="en-US" sz="2200">
                    <a:solidFill>
                      <a:srgbClr val="404040"/>
                    </a:solidFill>
                    <a:latin typeface="Open Sans" pitchFamily="2" charset="0"/>
                  </a:rPr>
                  <a:t>Converting numbers to </a:t>
                </a:r>
                <a:r>
                  <a:rPr lang="en-US" sz="2200" err="1">
                    <a:solidFill>
                      <a:srgbClr val="404040"/>
                    </a:solidFill>
                    <a:latin typeface="Open Sans" pitchFamily="2" charset="0"/>
                  </a:rPr>
                  <a:t>booleans</a:t>
                </a:r>
                <a:endParaRPr lang="en-US" sz="2200">
                  <a:solidFill>
                    <a:srgbClr val="404040"/>
                  </a:solidFill>
                  <a:latin typeface="Open Sans" pitchFamily="2" charset="0"/>
                </a:endParaRPr>
              </a:p>
            </p:txBody>
          </p:sp>
          <p:sp>
            <p:nvSpPr>
              <p:cNvPr id="1170" name="TextBox 1169">
                <a:extLst>
                  <a:ext uri="{FF2B5EF4-FFF2-40B4-BE49-F238E27FC236}">
                    <a16:creationId xmlns:a16="http://schemas.microsoft.com/office/drawing/2014/main" id="{F28A7715-04EB-6242-7F4A-6656C770E9FF}"/>
                  </a:ext>
                </a:extLst>
              </p:cNvPr>
              <p:cNvSpPr txBox="1"/>
              <p:nvPr/>
            </p:nvSpPr>
            <p:spPr>
              <a:xfrm>
                <a:off x="880092" y="6627524"/>
                <a:ext cx="4832233" cy="1024282"/>
              </a:xfrm>
              <a:prstGeom prst="rect">
                <a:avLst/>
              </a:prstGeom>
              <a:noFill/>
            </p:spPr>
            <p:txBody>
              <a:bodyPr wrap="square" numCol="1" spcCol="640080" rtlCol="0">
                <a:spAutoFit/>
              </a:bodyPr>
              <a:lstStyle/>
              <a:p>
                <a:pPr algn="r" defTabSz="1625620">
                  <a:lnSpc>
                    <a:spcPct val="115000"/>
                  </a:lnSpc>
                </a:pPr>
                <a:r>
                  <a:rPr lang="en-US" sz="2200">
                    <a:solidFill>
                      <a:srgbClr val="404040"/>
                    </a:solidFill>
                    <a:latin typeface="Open Sans" pitchFamily="2" charset="0"/>
                  </a:rPr>
                  <a:t>Converting </a:t>
                </a:r>
                <a:r>
                  <a:rPr lang="en-US" sz="2200" err="1">
                    <a:solidFill>
                      <a:srgbClr val="404040"/>
                    </a:solidFill>
                    <a:latin typeface="Open Sans" pitchFamily="2" charset="0"/>
                  </a:rPr>
                  <a:t>booleans</a:t>
                </a:r>
                <a:r>
                  <a:rPr lang="en-US" sz="2200">
                    <a:solidFill>
                      <a:srgbClr val="404040"/>
                    </a:solidFill>
                    <a:latin typeface="Open Sans" pitchFamily="2" charset="0"/>
                  </a:rPr>
                  <a:t> to numbers</a:t>
                </a:r>
              </a:p>
            </p:txBody>
          </p:sp>
          <p:sp>
            <p:nvSpPr>
              <p:cNvPr id="1171" name="TextBox 1170">
                <a:extLst>
                  <a:ext uri="{FF2B5EF4-FFF2-40B4-BE49-F238E27FC236}">
                    <a16:creationId xmlns:a16="http://schemas.microsoft.com/office/drawing/2014/main" id="{88D477BB-C02A-4B38-E5CF-983040664422}"/>
                  </a:ext>
                </a:extLst>
              </p:cNvPr>
              <p:cNvSpPr txBox="1"/>
              <p:nvPr/>
            </p:nvSpPr>
            <p:spPr>
              <a:xfrm>
                <a:off x="10689976" y="1775177"/>
                <a:ext cx="4832233" cy="1024282"/>
              </a:xfrm>
              <a:prstGeom prst="rect">
                <a:avLst/>
              </a:prstGeom>
              <a:noFill/>
            </p:spPr>
            <p:txBody>
              <a:bodyPr wrap="square" numCol="1" spcCol="640080" rtlCol="0">
                <a:spAutoFit/>
              </a:bodyPr>
              <a:lstStyle/>
              <a:p>
                <a:pPr defTabSz="1625620">
                  <a:lnSpc>
                    <a:spcPct val="115000"/>
                  </a:lnSpc>
                </a:pPr>
                <a:r>
                  <a:rPr lang="en-US" sz="2200">
                    <a:solidFill>
                      <a:srgbClr val="404040"/>
                    </a:solidFill>
                    <a:latin typeface="Open Sans" pitchFamily="2" charset="0"/>
                  </a:rPr>
                  <a:t>Converting numbers to strings</a:t>
                </a:r>
              </a:p>
            </p:txBody>
          </p:sp>
          <p:sp>
            <p:nvSpPr>
              <p:cNvPr id="1172" name="TextBox 1171">
                <a:extLst>
                  <a:ext uri="{FF2B5EF4-FFF2-40B4-BE49-F238E27FC236}">
                    <a16:creationId xmlns:a16="http://schemas.microsoft.com/office/drawing/2014/main" id="{41EAE259-CA33-E19E-0270-7DD008EF1FF0}"/>
                  </a:ext>
                </a:extLst>
              </p:cNvPr>
              <p:cNvSpPr txBox="1"/>
              <p:nvPr/>
            </p:nvSpPr>
            <p:spPr>
              <a:xfrm>
                <a:off x="9840537" y="7081310"/>
                <a:ext cx="4832233" cy="553183"/>
              </a:xfrm>
              <a:prstGeom prst="rect">
                <a:avLst/>
              </a:prstGeom>
              <a:noFill/>
            </p:spPr>
            <p:txBody>
              <a:bodyPr wrap="square" numCol="1" spcCol="640080" rtlCol="0">
                <a:spAutoFit/>
              </a:bodyPr>
              <a:lstStyle/>
              <a:p>
                <a:pPr defTabSz="1625620">
                  <a:lnSpc>
                    <a:spcPct val="115000"/>
                  </a:lnSpc>
                </a:pPr>
                <a:r>
                  <a:rPr lang="en-US" sz="2200">
                    <a:solidFill>
                      <a:srgbClr val="404040"/>
                    </a:solidFill>
                    <a:latin typeface="Open Sans" pitchFamily="2" charset="0"/>
                  </a:rPr>
                  <a:t>Converting numbers to dates</a:t>
                </a:r>
              </a:p>
            </p:txBody>
          </p:sp>
          <p:sp>
            <p:nvSpPr>
              <p:cNvPr id="1173" name="TextBox 1172">
                <a:extLst>
                  <a:ext uri="{FF2B5EF4-FFF2-40B4-BE49-F238E27FC236}">
                    <a16:creationId xmlns:a16="http://schemas.microsoft.com/office/drawing/2014/main" id="{484CB7BE-02E5-2D60-C0B0-F88AD0974E3F}"/>
                  </a:ext>
                </a:extLst>
              </p:cNvPr>
              <p:cNvSpPr txBox="1"/>
              <p:nvPr/>
            </p:nvSpPr>
            <p:spPr>
              <a:xfrm>
                <a:off x="11766340" y="4523824"/>
                <a:ext cx="4328793" cy="1024282"/>
              </a:xfrm>
              <a:prstGeom prst="rect">
                <a:avLst/>
              </a:prstGeom>
              <a:noFill/>
            </p:spPr>
            <p:txBody>
              <a:bodyPr wrap="square" numCol="1" spcCol="640080" rtlCol="0">
                <a:spAutoFit/>
              </a:bodyPr>
              <a:lstStyle/>
              <a:p>
                <a:pPr defTabSz="1625620">
                  <a:lnSpc>
                    <a:spcPct val="115000"/>
                  </a:lnSpc>
                </a:pPr>
                <a:r>
                  <a:rPr lang="en-US" sz="2200">
                    <a:solidFill>
                      <a:srgbClr val="404040"/>
                    </a:solidFill>
                    <a:latin typeface="Open Sans" pitchFamily="2" charset="0"/>
                  </a:rPr>
                  <a:t>Converting dates to numbers</a:t>
                </a:r>
              </a:p>
            </p:txBody>
          </p:sp>
        </p:grpSp>
        <p:pic>
          <p:nvPicPr>
            <p:cNvPr id="1177" name="Picture 1176" descr="A blue and green arrows and a white file with a green circle&#10;&#10;Description automatically generated">
              <a:extLst>
                <a:ext uri="{FF2B5EF4-FFF2-40B4-BE49-F238E27FC236}">
                  <a16:creationId xmlns:a16="http://schemas.microsoft.com/office/drawing/2014/main" id="{EF38A6FF-254B-C73A-AC84-468206ADBD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5804" y="4796201"/>
              <a:ext cx="1284393" cy="1284393"/>
            </a:xfrm>
            <a:prstGeom prst="rect">
              <a:avLst/>
            </a:prstGeom>
          </p:spPr>
        </p:pic>
      </p:grpSp>
    </p:spTree>
    <p:extLst>
      <p:ext uri="{BB962C8B-B14F-4D97-AF65-F5344CB8AC3E}">
        <p14:creationId xmlns:p14="http://schemas.microsoft.com/office/powerpoint/2010/main" val="3171376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a:t>
            </a:r>
            <a:r>
              <a:rPr lang="en-US"/>
              <a:t>demonstrate the use of variables and primitive datatypes </a:t>
            </a:r>
          </a:p>
          <a:p>
            <a:pPr marL="0" marR="0" lvl="0" indent="0" algn="l" rtl="0">
              <a:lnSpc>
                <a:spcPct val="115000"/>
              </a:lnSpc>
              <a:spcBef>
                <a:spcPts val="0"/>
              </a:spcBef>
              <a:spcAft>
                <a:spcPts val="0"/>
              </a:spcAft>
              <a:buSzPts val="2800"/>
              <a:buNone/>
            </a:pPr>
            <a:r>
              <a:rPr lang="en-US"/>
              <a:t>in JavaScript.</a:t>
            </a:r>
            <a:endParaRPr lang="en-US" b="0" i="0">
              <a:solidFill>
                <a:srgbClr val="374151"/>
              </a:solidFill>
              <a:effectLst/>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Demonstrating String Methods</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3715400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and execute JS file</a:t>
            </a: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3677531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959" name="Google Shape;959;p163"/>
          <p:cNvSpPr txBox="1">
            <a:spLocks noGrp="1"/>
          </p:cNvSpPr>
          <p:nvPr>
            <p:ph type="body" idx="10"/>
          </p:nvPr>
        </p:nvSpPr>
        <p:spPr>
          <a:xfrm>
            <a:off x="0" y="4114800"/>
            <a:ext cx="16256001" cy="914400"/>
          </a:xfrm>
          <a:noFill/>
          <a:ln>
            <a:noFill/>
          </a:ln>
        </p:spPr>
        <p:txBody>
          <a:bodyPr spcFirstLastPara="1" wrap="square" lIns="91425" tIns="91425" rIns="91425" bIns="91425" anchor="ctr" anchorCtr="0">
            <a:noAutofit/>
          </a:bodyPr>
          <a:lstStyle/>
          <a:p>
            <a:pPr lvl="0"/>
            <a:r>
              <a:rPr lang="en-US"/>
              <a:t>Operators and Expressions</a:t>
            </a:r>
          </a:p>
        </p:txBody>
      </p:sp>
    </p:spTree>
    <p:extLst>
      <p:ext uri="{BB962C8B-B14F-4D97-AF65-F5344CB8AC3E}">
        <p14:creationId xmlns:p14="http://schemas.microsoft.com/office/powerpoint/2010/main" val="2483737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IN"/>
              <a:t>Operators</a:t>
            </a:r>
            <a:endParaRPr/>
          </a:p>
        </p:txBody>
      </p:sp>
      <p:sp>
        <p:nvSpPr>
          <p:cNvPr id="581" name="Google Shape;581;p141"/>
          <p:cNvSpPr txBox="1"/>
          <p:nvPr/>
        </p:nvSpPr>
        <p:spPr>
          <a:xfrm>
            <a:off x="4328500" y="2334300"/>
            <a:ext cx="99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 name="Brandline_LVC">
            <a:extLst>
              <a:ext uri="{FF2B5EF4-FFF2-40B4-BE49-F238E27FC236}">
                <a16:creationId xmlns:a16="http://schemas.microsoft.com/office/drawing/2014/main" id="{685895CD-A7C3-300D-FEB5-F23C9CFB5FA7}"/>
              </a:ext>
            </a:extLst>
          </p:cNvPr>
          <p:cNvSpPr/>
          <p:nvPr/>
        </p:nvSpPr>
        <p:spPr>
          <a:xfrm>
            <a:off x="6997700" y="816324"/>
            <a:ext cx="22582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99F4E9C9-8BCF-4141-64FC-E2CEE0D1A4CC}"/>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following are the different types of JavaScript operators:</a:t>
            </a:r>
          </a:p>
        </p:txBody>
      </p:sp>
      <p:grpSp>
        <p:nvGrpSpPr>
          <p:cNvPr id="29" name="Group 28">
            <a:extLst>
              <a:ext uri="{FF2B5EF4-FFF2-40B4-BE49-F238E27FC236}">
                <a16:creationId xmlns:a16="http://schemas.microsoft.com/office/drawing/2014/main" id="{5554531B-BF98-9EDF-617E-206EA6DFDABE}"/>
              </a:ext>
            </a:extLst>
          </p:cNvPr>
          <p:cNvGrpSpPr/>
          <p:nvPr/>
        </p:nvGrpSpPr>
        <p:grpSpPr>
          <a:xfrm>
            <a:off x="2760248" y="2825283"/>
            <a:ext cx="10757970" cy="5233197"/>
            <a:chOff x="2252142" y="1436876"/>
            <a:chExt cx="11833767" cy="5756516"/>
          </a:xfrm>
        </p:grpSpPr>
        <p:sp>
          <p:nvSpPr>
            <p:cNvPr id="3" name="Oval 2">
              <a:extLst>
                <a:ext uri="{FF2B5EF4-FFF2-40B4-BE49-F238E27FC236}">
                  <a16:creationId xmlns:a16="http://schemas.microsoft.com/office/drawing/2014/main" id="{A8A35DD2-B680-A965-C314-EF8916DF7996}"/>
                </a:ext>
              </a:extLst>
            </p:cNvPr>
            <p:cNvSpPr/>
            <p:nvPr/>
          </p:nvSpPr>
          <p:spPr>
            <a:xfrm>
              <a:off x="6917518" y="3140041"/>
              <a:ext cx="2492959" cy="2494575"/>
            </a:xfrm>
            <a:prstGeom prst="ellipse">
              <a:avLst/>
            </a:prstGeom>
            <a:solidFill>
              <a:srgbClr val="FFB265"/>
            </a:solidFill>
            <a:ln w="28575">
              <a:solidFill>
                <a:srgbClr val="5959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Open Sans" panose="020B0606030504020204" pitchFamily="34" charset="0"/>
                  <a:ea typeface="Open Sans" panose="020B0606030504020204" pitchFamily="34" charset="0"/>
                  <a:cs typeface="Open Sans" panose="020B0606030504020204" pitchFamily="34" charset="0"/>
                </a:rPr>
                <a:t>Operators In JavaScript</a:t>
              </a:r>
            </a:p>
          </p:txBody>
        </p:sp>
        <p:grpSp>
          <p:nvGrpSpPr>
            <p:cNvPr id="4" name="Group 3">
              <a:extLst>
                <a:ext uri="{FF2B5EF4-FFF2-40B4-BE49-F238E27FC236}">
                  <a16:creationId xmlns:a16="http://schemas.microsoft.com/office/drawing/2014/main" id="{6EC0F5ED-1279-838B-5AAE-7BDC616F04FA}"/>
                </a:ext>
              </a:extLst>
            </p:cNvPr>
            <p:cNvGrpSpPr/>
            <p:nvPr/>
          </p:nvGrpSpPr>
          <p:grpSpPr>
            <a:xfrm>
              <a:off x="9045384" y="2756496"/>
              <a:ext cx="1170486" cy="748847"/>
              <a:chOff x="9045543" y="2756985"/>
              <a:chExt cx="1170689" cy="748980"/>
            </a:xfrm>
          </p:grpSpPr>
          <p:cxnSp>
            <p:nvCxnSpPr>
              <p:cNvPr id="6" name="Straight Connector 5">
                <a:extLst>
                  <a:ext uri="{FF2B5EF4-FFF2-40B4-BE49-F238E27FC236}">
                    <a16:creationId xmlns:a16="http://schemas.microsoft.com/office/drawing/2014/main" id="{80484E7E-444E-77D5-8827-3322E2FCCF9E}"/>
                  </a:ext>
                </a:extLst>
              </p:cNvPr>
              <p:cNvCxnSpPr>
                <a:cxnSpLocks/>
              </p:cNvCxnSpPr>
              <p:nvPr/>
            </p:nvCxnSpPr>
            <p:spPr>
              <a:xfrm flipV="1">
                <a:off x="9045543" y="2776033"/>
                <a:ext cx="365149" cy="729932"/>
              </a:xfrm>
              <a:prstGeom prst="line">
                <a:avLst/>
              </a:prstGeom>
              <a:ln w="25400">
                <a:solidFill>
                  <a:srgbClr val="595959"/>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68DC623-4418-19E5-6F60-1E2AB80D72EC}"/>
                  </a:ext>
                </a:extLst>
              </p:cNvPr>
              <p:cNvCxnSpPr/>
              <p:nvPr/>
            </p:nvCxnSpPr>
            <p:spPr>
              <a:xfrm flipV="1">
                <a:off x="9410700" y="2756985"/>
                <a:ext cx="805532" cy="0"/>
              </a:xfrm>
              <a:prstGeom prst="line">
                <a:avLst/>
              </a:prstGeom>
              <a:ln w="25400">
                <a:solidFill>
                  <a:srgbClr val="595959"/>
                </a:solidFill>
                <a:prstDash val="dash"/>
                <a:tailEnd type="oval" w="lg" len="lg"/>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953BD52-25ED-8FDB-7AA0-AE689F37F84E}"/>
                </a:ext>
              </a:extLst>
            </p:cNvPr>
            <p:cNvGrpSpPr/>
            <p:nvPr/>
          </p:nvGrpSpPr>
          <p:grpSpPr>
            <a:xfrm flipH="1">
              <a:off x="6190720" y="2718630"/>
              <a:ext cx="1170478" cy="729805"/>
              <a:chOff x="9045551" y="3614385"/>
              <a:chExt cx="1170681" cy="729932"/>
            </a:xfrm>
          </p:grpSpPr>
          <p:cxnSp>
            <p:nvCxnSpPr>
              <p:cNvPr id="9" name="Straight Connector 8">
                <a:extLst>
                  <a:ext uri="{FF2B5EF4-FFF2-40B4-BE49-F238E27FC236}">
                    <a16:creationId xmlns:a16="http://schemas.microsoft.com/office/drawing/2014/main" id="{FF6D87DE-C98F-3157-6643-6AFAC2166985}"/>
                  </a:ext>
                </a:extLst>
              </p:cNvPr>
              <p:cNvCxnSpPr/>
              <p:nvPr/>
            </p:nvCxnSpPr>
            <p:spPr>
              <a:xfrm flipV="1">
                <a:off x="9045551" y="3614385"/>
                <a:ext cx="365149" cy="729932"/>
              </a:xfrm>
              <a:prstGeom prst="line">
                <a:avLst/>
              </a:prstGeom>
              <a:ln w="25400">
                <a:solidFill>
                  <a:srgbClr val="595959"/>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9D677D-9664-493A-22A1-F02D714BBC3B}"/>
                  </a:ext>
                </a:extLst>
              </p:cNvPr>
              <p:cNvCxnSpPr/>
              <p:nvPr/>
            </p:nvCxnSpPr>
            <p:spPr>
              <a:xfrm flipV="1">
                <a:off x="9410700" y="3614385"/>
                <a:ext cx="805532" cy="0"/>
              </a:xfrm>
              <a:prstGeom prst="line">
                <a:avLst/>
              </a:prstGeom>
              <a:ln w="25400">
                <a:solidFill>
                  <a:srgbClr val="595959"/>
                </a:solidFill>
                <a:prstDash val="dash"/>
                <a:tailEnd type="oval" w="lg" len="lg"/>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8F4F27B7-58DE-55E9-F66E-0375A3817EA7}"/>
                </a:ext>
              </a:extLst>
            </p:cNvPr>
            <p:cNvCxnSpPr>
              <a:stCxn id="3" idx="0"/>
            </p:cNvCxnSpPr>
            <p:nvPr/>
          </p:nvCxnSpPr>
          <p:spPr>
            <a:xfrm flipV="1">
              <a:off x="8163998" y="2293890"/>
              <a:ext cx="0" cy="846151"/>
            </a:xfrm>
            <a:prstGeom prst="line">
              <a:avLst/>
            </a:prstGeom>
            <a:ln w="25400">
              <a:solidFill>
                <a:schemeClr val="bg2">
                  <a:lumMod val="50000"/>
                </a:schemeClr>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AE4785-4E5D-D2E1-CFB6-65F78107D59A}"/>
                </a:ext>
              </a:extLst>
            </p:cNvPr>
            <p:cNvCxnSpPr/>
            <p:nvPr/>
          </p:nvCxnSpPr>
          <p:spPr>
            <a:xfrm flipH="1" flipV="1">
              <a:off x="5895309" y="4387329"/>
              <a:ext cx="1022209" cy="1"/>
            </a:xfrm>
            <a:prstGeom prst="line">
              <a:avLst/>
            </a:prstGeom>
            <a:ln w="25400">
              <a:solidFill>
                <a:schemeClr val="bg2">
                  <a:lumMod val="50000"/>
                </a:schemeClr>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7DDA70-35C4-D3F6-8830-25370BE18C5B}"/>
                </a:ext>
              </a:extLst>
            </p:cNvPr>
            <p:cNvCxnSpPr/>
            <p:nvPr/>
          </p:nvCxnSpPr>
          <p:spPr>
            <a:xfrm flipV="1">
              <a:off x="9410477" y="4320155"/>
              <a:ext cx="1022209" cy="1"/>
            </a:xfrm>
            <a:prstGeom prst="line">
              <a:avLst/>
            </a:prstGeom>
            <a:ln w="25400">
              <a:solidFill>
                <a:srgbClr val="595959"/>
              </a:solidFill>
              <a:prstDash val="dash"/>
              <a:tailEnd type="oval" w="lg" len="lg"/>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431AE15-F539-C4C2-FB5C-C3C63C9D00EC}"/>
                </a:ext>
              </a:extLst>
            </p:cNvPr>
            <p:cNvGrpSpPr/>
            <p:nvPr/>
          </p:nvGrpSpPr>
          <p:grpSpPr>
            <a:xfrm flipH="1" flipV="1">
              <a:off x="6187359" y="5321885"/>
              <a:ext cx="1170478" cy="729805"/>
              <a:chOff x="9045551" y="3614385"/>
              <a:chExt cx="1170681" cy="729932"/>
            </a:xfrm>
          </p:grpSpPr>
          <p:cxnSp>
            <p:nvCxnSpPr>
              <p:cNvPr id="15" name="Straight Connector 14">
                <a:extLst>
                  <a:ext uri="{FF2B5EF4-FFF2-40B4-BE49-F238E27FC236}">
                    <a16:creationId xmlns:a16="http://schemas.microsoft.com/office/drawing/2014/main" id="{AE57B668-B280-D0D0-352A-D84261540C5E}"/>
                  </a:ext>
                </a:extLst>
              </p:cNvPr>
              <p:cNvCxnSpPr/>
              <p:nvPr/>
            </p:nvCxnSpPr>
            <p:spPr>
              <a:xfrm flipV="1">
                <a:off x="9045551" y="3614385"/>
                <a:ext cx="365149" cy="729932"/>
              </a:xfrm>
              <a:prstGeom prst="line">
                <a:avLst/>
              </a:prstGeom>
              <a:ln w="25400">
                <a:solidFill>
                  <a:srgbClr val="595959"/>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1CD87D-F859-753A-23F9-7377133DADC6}"/>
                  </a:ext>
                </a:extLst>
              </p:cNvPr>
              <p:cNvCxnSpPr/>
              <p:nvPr/>
            </p:nvCxnSpPr>
            <p:spPr>
              <a:xfrm flipV="1">
                <a:off x="9410700" y="3614385"/>
                <a:ext cx="805532" cy="0"/>
              </a:xfrm>
              <a:prstGeom prst="line">
                <a:avLst/>
              </a:prstGeom>
              <a:ln w="25400">
                <a:solidFill>
                  <a:srgbClr val="595959"/>
                </a:solidFill>
                <a:prstDash val="dash"/>
                <a:tailEnd type="oval" w="lg" len="lg"/>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6E43A1E-EE63-5485-B1FD-EFC0372E316F}"/>
                </a:ext>
              </a:extLst>
            </p:cNvPr>
            <p:cNvGrpSpPr/>
            <p:nvPr/>
          </p:nvGrpSpPr>
          <p:grpSpPr>
            <a:xfrm flipV="1">
              <a:off x="9120079" y="5215721"/>
              <a:ext cx="1170478" cy="729805"/>
              <a:chOff x="9045551" y="3614385"/>
              <a:chExt cx="1170681" cy="729932"/>
            </a:xfrm>
          </p:grpSpPr>
          <p:cxnSp>
            <p:nvCxnSpPr>
              <p:cNvPr id="18" name="Straight Connector 17">
                <a:extLst>
                  <a:ext uri="{FF2B5EF4-FFF2-40B4-BE49-F238E27FC236}">
                    <a16:creationId xmlns:a16="http://schemas.microsoft.com/office/drawing/2014/main" id="{C9A89258-DE75-E4A9-CE13-D5D9A6E94500}"/>
                  </a:ext>
                </a:extLst>
              </p:cNvPr>
              <p:cNvCxnSpPr/>
              <p:nvPr/>
            </p:nvCxnSpPr>
            <p:spPr>
              <a:xfrm flipV="1">
                <a:off x="9045551" y="3614385"/>
                <a:ext cx="365149" cy="729932"/>
              </a:xfrm>
              <a:prstGeom prst="line">
                <a:avLst/>
              </a:prstGeom>
              <a:ln w="25400">
                <a:solidFill>
                  <a:srgbClr val="595959"/>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9443E2-AF80-8F33-BEE7-D18286A3F4A8}"/>
                  </a:ext>
                </a:extLst>
              </p:cNvPr>
              <p:cNvCxnSpPr/>
              <p:nvPr/>
            </p:nvCxnSpPr>
            <p:spPr>
              <a:xfrm flipV="1">
                <a:off x="9410700" y="3614385"/>
                <a:ext cx="805532" cy="0"/>
              </a:xfrm>
              <a:prstGeom prst="line">
                <a:avLst/>
              </a:prstGeom>
              <a:ln w="25400">
                <a:solidFill>
                  <a:srgbClr val="595959"/>
                </a:solidFill>
                <a:prstDash val="dash"/>
                <a:tailEnd type="oval" w="lg" len="lg"/>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10C8357C-F3AD-93A6-5EBA-83B26DDB86E2}"/>
                </a:ext>
              </a:extLst>
            </p:cNvPr>
            <p:cNvCxnSpPr/>
            <p:nvPr/>
          </p:nvCxnSpPr>
          <p:spPr>
            <a:xfrm>
              <a:off x="8157648" y="5628615"/>
              <a:ext cx="0" cy="846151"/>
            </a:xfrm>
            <a:prstGeom prst="line">
              <a:avLst/>
            </a:prstGeom>
            <a:ln w="25400">
              <a:solidFill>
                <a:srgbClr val="595959"/>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21" name="Rounded Rectangle 46">
              <a:extLst>
                <a:ext uri="{FF2B5EF4-FFF2-40B4-BE49-F238E27FC236}">
                  <a16:creationId xmlns:a16="http://schemas.microsoft.com/office/drawing/2014/main" id="{0F67A63E-B1D9-291E-8221-BF21F243C4D8}"/>
                </a:ext>
              </a:extLst>
            </p:cNvPr>
            <p:cNvSpPr/>
            <p:nvPr/>
          </p:nvSpPr>
          <p:spPr>
            <a:xfrm>
              <a:off x="2498364" y="2502627"/>
              <a:ext cx="3450988" cy="486941"/>
            </a:xfrm>
            <a:prstGeom prst="roundRect">
              <a:avLst/>
            </a:prstGeom>
            <a:solidFill>
              <a:srgbClr val="CE6A67"/>
            </a:solidFill>
          </p:spPr>
          <p:txBody>
            <a:bodyPr wrap="square">
              <a:spAutoFit/>
            </a:bodyPr>
            <a:lstStyle/>
            <a:p>
              <a:pPr algn="ctr"/>
              <a:r>
                <a:rPr lang="en-IN" sz="2000">
                  <a:solidFill>
                    <a:schemeClr val="bg1"/>
                  </a:solidFill>
                  <a:latin typeface="Open Sans" panose="020B0606030504020204" pitchFamily="34" charset="0"/>
                  <a:ea typeface="Open Sans" panose="020B0606030504020204" pitchFamily="34" charset="0"/>
                  <a:cs typeface="Open Sans" panose="020B0606030504020204" pitchFamily="34" charset="0"/>
                </a:rPr>
                <a:t>Type operators</a:t>
              </a:r>
              <a:endPar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Rounded Rectangle 47">
              <a:extLst>
                <a:ext uri="{FF2B5EF4-FFF2-40B4-BE49-F238E27FC236}">
                  <a16:creationId xmlns:a16="http://schemas.microsoft.com/office/drawing/2014/main" id="{79407602-0330-FA61-E330-05D334FC1E0A}"/>
                </a:ext>
              </a:extLst>
            </p:cNvPr>
            <p:cNvSpPr/>
            <p:nvPr/>
          </p:nvSpPr>
          <p:spPr>
            <a:xfrm>
              <a:off x="2252142" y="4187308"/>
              <a:ext cx="3450988" cy="486941"/>
            </a:xfrm>
            <a:prstGeom prst="roundRect">
              <a:avLst/>
            </a:prstGeom>
            <a:solidFill>
              <a:srgbClr val="CE6A67"/>
            </a:solidFill>
          </p:spPr>
          <p:txBody>
            <a:bodyPr wrap="square">
              <a:spAutoFit/>
            </a:bodyPr>
            <a:lstStyle/>
            <a:p>
              <a:pPr algn="ctr"/>
              <a:r>
                <a:rPr lang="en-IN" sz="2000">
                  <a:solidFill>
                    <a:schemeClr val="bg1"/>
                  </a:solidFill>
                  <a:latin typeface="Open Sans" panose="020B0606030504020204" pitchFamily="34" charset="0"/>
                  <a:ea typeface="Open Sans" panose="020B0606030504020204" pitchFamily="34" charset="0"/>
                  <a:cs typeface="Open Sans" panose="020B0606030504020204" pitchFamily="34" charset="0"/>
                </a:rPr>
                <a:t>Ternary operators</a:t>
              </a:r>
              <a:endPar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Rounded Rectangle 48">
              <a:extLst>
                <a:ext uri="{FF2B5EF4-FFF2-40B4-BE49-F238E27FC236}">
                  <a16:creationId xmlns:a16="http://schemas.microsoft.com/office/drawing/2014/main" id="{8C150ED2-C7FE-99A5-3D37-B4C5357E9F0E}"/>
                </a:ext>
              </a:extLst>
            </p:cNvPr>
            <p:cNvSpPr/>
            <p:nvPr/>
          </p:nvSpPr>
          <p:spPr>
            <a:xfrm>
              <a:off x="2594111" y="5841216"/>
              <a:ext cx="3450988" cy="486941"/>
            </a:xfrm>
            <a:prstGeom prst="roundRect">
              <a:avLst/>
            </a:prstGeom>
            <a:solidFill>
              <a:srgbClr val="CE6A67"/>
            </a:solidFill>
          </p:spPr>
          <p:txBody>
            <a:bodyPr wrap="square">
              <a:spAutoFit/>
            </a:bodyPr>
            <a:lstStyle/>
            <a:p>
              <a:pPr algn="ctr"/>
              <a:r>
                <a:rPr lang="en-IN" sz="2000">
                  <a:solidFill>
                    <a:schemeClr val="bg1"/>
                  </a:solidFill>
                  <a:latin typeface="Open Sans" panose="020B0606030504020204" pitchFamily="34" charset="0"/>
                  <a:ea typeface="Open Sans" panose="020B0606030504020204" pitchFamily="34" charset="0"/>
                  <a:cs typeface="Open Sans" panose="020B0606030504020204" pitchFamily="34" charset="0"/>
                </a:rPr>
                <a:t>Bitwise operators</a:t>
              </a:r>
              <a:endPar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Rounded Rectangle 49">
              <a:extLst>
                <a:ext uri="{FF2B5EF4-FFF2-40B4-BE49-F238E27FC236}">
                  <a16:creationId xmlns:a16="http://schemas.microsoft.com/office/drawing/2014/main" id="{36E3EA95-6DBA-280F-976D-0669C2FC5AF4}"/>
                </a:ext>
              </a:extLst>
            </p:cNvPr>
            <p:cNvSpPr/>
            <p:nvPr/>
          </p:nvSpPr>
          <p:spPr>
            <a:xfrm>
              <a:off x="6554518" y="1436876"/>
              <a:ext cx="3450988" cy="486941"/>
            </a:xfrm>
            <a:prstGeom prst="roundRect">
              <a:avLst/>
            </a:prstGeom>
            <a:solidFill>
              <a:srgbClr val="CE6A67"/>
            </a:solidFill>
          </p:spPr>
          <p:txBody>
            <a:bodyPr wrap="square">
              <a:spAutoFit/>
            </a:bodyPr>
            <a:lstStyle/>
            <a:p>
              <a:pPr algn="ctr"/>
              <a:r>
                <a:rPr lang="en-IN" sz="2000">
                  <a:solidFill>
                    <a:schemeClr val="bg1"/>
                  </a:solidFill>
                  <a:latin typeface="Open Sans" panose="020B0606030504020204" pitchFamily="34" charset="0"/>
                  <a:ea typeface="Open Sans" panose="020B0606030504020204" pitchFamily="34" charset="0"/>
                  <a:cs typeface="Open Sans" panose="020B0606030504020204" pitchFamily="34" charset="0"/>
                </a:rPr>
                <a:t>Arithmetic operators</a:t>
              </a:r>
              <a:endPar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ounded Rectangle 50">
              <a:extLst>
                <a:ext uri="{FF2B5EF4-FFF2-40B4-BE49-F238E27FC236}">
                  <a16:creationId xmlns:a16="http://schemas.microsoft.com/office/drawing/2014/main" id="{BD0F9F65-DCD3-773C-1F29-8EF974986DE0}"/>
                </a:ext>
              </a:extLst>
            </p:cNvPr>
            <p:cNvSpPr/>
            <p:nvPr/>
          </p:nvSpPr>
          <p:spPr>
            <a:xfrm>
              <a:off x="10464331" y="2575537"/>
              <a:ext cx="3450988" cy="486941"/>
            </a:xfrm>
            <a:prstGeom prst="roundRect">
              <a:avLst/>
            </a:prstGeom>
            <a:solidFill>
              <a:srgbClr val="CE6A67"/>
            </a:solidFill>
          </p:spPr>
          <p:txBody>
            <a:bodyPr wrap="square">
              <a:spAutoFit/>
            </a:bodyPr>
            <a:lstStyle/>
            <a:p>
              <a:pPr algn="ctr"/>
              <a:r>
                <a:rPr lang="en-IN" sz="2000">
                  <a:solidFill>
                    <a:schemeClr val="bg1"/>
                  </a:solidFill>
                  <a:latin typeface="Open Sans" panose="020B0606030504020204" pitchFamily="34" charset="0"/>
                  <a:ea typeface="Open Sans" panose="020B0606030504020204" pitchFamily="34" charset="0"/>
                  <a:cs typeface="Open Sans" panose="020B0606030504020204" pitchFamily="34" charset="0"/>
                </a:rPr>
                <a:t>Assignment operators</a:t>
              </a:r>
              <a:endPar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Rounded Rectangle 51">
              <a:extLst>
                <a:ext uri="{FF2B5EF4-FFF2-40B4-BE49-F238E27FC236}">
                  <a16:creationId xmlns:a16="http://schemas.microsoft.com/office/drawing/2014/main" id="{B1F3E664-0B60-C536-24C9-12C669607903}"/>
                </a:ext>
              </a:extLst>
            </p:cNvPr>
            <p:cNvSpPr/>
            <p:nvPr/>
          </p:nvSpPr>
          <p:spPr>
            <a:xfrm>
              <a:off x="10634921" y="4104166"/>
              <a:ext cx="3450988" cy="486941"/>
            </a:xfrm>
            <a:prstGeom prst="roundRect">
              <a:avLst/>
            </a:prstGeom>
            <a:solidFill>
              <a:srgbClr val="CE6A67"/>
            </a:solidFill>
          </p:spPr>
          <p:txBody>
            <a:bodyPr wrap="square">
              <a:spAutoFit/>
            </a:bodyPr>
            <a:lstStyle/>
            <a:p>
              <a:pPr algn="ctr"/>
              <a:r>
                <a:rPr lang="en-IN" sz="2000">
                  <a:solidFill>
                    <a:schemeClr val="bg1"/>
                  </a:solidFill>
                  <a:latin typeface="Open Sans" panose="020B0606030504020204" pitchFamily="34" charset="0"/>
                  <a:ea typeface="Open Sans" panose="020B0606030504020204" pitchFamily="34" charset="0"/>
                  <a:cs typeface="Open Sans" panose="020B0606030504020204" pitchFamily="34" charset="0"/>
                </a:rPr>
                <a:t>Comparison operators</a:t>
              </a:r>
              <a:endPar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ounded Rectangle 52">
              <a:extLst>
                <a:ext uri="{FF2B5EF4-FFF2-40B4-BE49-F238E27FC236}">
                  <a16:creationId xmlns:a16="http://schemas.microsoft.com/office/drawing/2014/main" id="{CA4A661E-87AE-DC2B-95A2-1A14E8378FE1}"/>
                </a:ext>
              </a:extLst>
            </p:cNvPr>
            <p:cNvSpPr/>
            <p:nvPr/>
          </p:nvSpPr>
          <p:spPr>
            <a:xfrm>
              <a:off x="10415573" y="5728228"/>
              <a:ext cx="3450988" cy="486941"/>
            </a:xfrm>
            <a:prstGeom prst="roundRect">
              <a:avLst/>
            </a:prstGeom>
            <a:solidFill>
              <a:srgbClr val="CE6A67"/>
            </a:solidFill>
          </p:spPr>
          <p:txBody>
            <a:bodyPr wrap="square">
              <a:spAutoFit/>
            </a:bodyPr>
            <a:lstStyle/>
            <a:p>
              <a:pPr algn="ctr"/>
              <a:r>
                <a:rPr lang="en-IN" sz="2000">
                  <a:solidFill>
                    <a:schemeClr val="bg1"/>
                  </a:solidFill>
                  <a:latin typeface="Open Sans" panose="020B0606030504020204" pitchFamily="34" charset="0"/>
                  <a:ea typeface="Open Sans" panose="020B0606030504020204" pitchFamily="34" charset="0"/>
                  <a:cs typeface="Open Sans" panose="020B0606030504020204" pitchFamily="34" charset="0"/>
                </a:rPr>
                <a:t>String operators</a:t>
              </a:r>
              <a:endPar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ounded Rectangle 53">
              <a:extLst>
                <a:ext uri="{FF2B5EF4-FFF2-40B4-BE49-F238E27FC236}">
                  <a16:creationId xmlns:a16="http://schemas.microsoft.com/office/drawing/2014/main" id="{297AF333-7C5D-ADCE-086D-3E307D9FF210}"/>
                </a:ext>
              </a:extLst>
            </p:cNvPr>
            <p:cNvSpPr/>
            <p:nvPr/>
          </p:nvSpPr>
          <p:spPr>
            <a:xfrm>
              <a:off x="6456144" y="6706451"/>
              <a:ext cx="3450988" cy="486941"/>
            </a:xfrm>
            <a:prstGeom prst="roundRect">
              <a:avLst/>
            </a:prstGeom>
            <a:solidFill>
              <a:srgbClr val="CE6A67"/>
            </a:solidFill>
          </p:spPr>
          <p:txBody>
            <a:bodyPr wrap="square">
              <a:spAutoFit/>
            </a:bodyPr>
            <a:lstStyle/>
            <a:p>
              <a:pPr algn="ctr"/>
              <a:r>
                <a:rPr lang="en-IN" sz="2000">
                  <a:solidFill>
                    <a:schemeClr val="bg1"/>
                  </a:solidFill>
                  <a:latin typeface="Open Sans" panose="020B0606030504020204" pitchFamily="34" charset="0"/>
                  <a:ea typeface="Open Sans" panose="020B0606030504020204" pitchFamily="34" charset="0"/>
                  <a:cs typeface="Open Sans" panose="020B0606030504020204" pitchFamily="34" charset="0"/>
                </a:rPr>
                <a:t>Logical operators</a:t>
              </a:r>
              <a:endParaRPr lang="en-US" sz="2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824808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Arithmetic Operators</a:t>
            </a:r>
            <a:endParaRPr/>
          </a:p>
        </p:txBody>
      </p:sp>
      <p:sp>
        <p:nvSpPr>
          <p:cNvPr id="581" name="Google Shape;581;p141"/>
          <p:cNvSpPr txBox="1"/>
          <p:nvPr/>
        </p:nvSpPr>
        <p:spPr>
          <a:xfrm>
            <a:off x="4328500" y="2334300"/>
            <a:ext cx="99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 name="Brandline_LVC">
            <a:extLst>
              <a:ext uri="{FF2B5EF4-FFF2-40B4-BE49-F238E27FC236}">
                <a16:creationId xmlns:a16="http://schemas.microsoft.com/office/drawing/2014/main" id="{685895CD-A7C3-300D-FEB5-F23C9CFB5FA7}"/>
              </a:ext>
            </a:extLst>
          </p:cNvPr>
          <p:cNvSpPr/>
          <p:nvPr/>
        </p:nvSpPr>
        <p:spPr>
          <a:xfrm>
            <a:off x="5753100" y="816324"/>
            <a:ext cx="4756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99F4E9C9-8BCF-4141-64FC-E2CEE0D1A4CC}"/>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They are used to perform mathematical operations like addition, subtraction, multiplication, division, and modulus on the given operands.</a:t>
            </a:r>
          </a:p>
        </p:txBody>
      </p:sp>
      <p:sp>
        <p:nvSpPr>
          <p:cNvPr id="8" name="Rectangle 7">
            <a:extLst>
              <a:ext uri="{FF2B5EF4-FFF2-40B4-BE49-F238E27FC236}">
                <a16:creationId xmlns:a16="http://schemas.microsoft.com/office/drawing/2014/main" id="{C8AE17A6-8446-33DE-EEE3-04C25A83E0A4}"/>
              </a:ext>
            </a:extLst>
          </p:cNvPr>
          <p:cNvSpPr/>
          <p:nvPr/>
        </p:nvSpPr>
        <p:spPr>
          <a:xfrm>
            <a:off x="10839764" y="6425626"/>
            <a:ext cx="3797915" cy="457176"/>
          </a:xfrm>
          <a:prstGeom prst="rect">
            <a:avLst/>
          </a:prstGeom>
        </p:spPr>
        <p:txBody>
          <a:bodyPr wrap="square">
            <a:spAutoFit/>
          </a:bodyPr>
          <a:lstStyle/>
          <a:p>
            <a:pPr>
              <a:lnSpc>
                <a:spcPct val="115000"/>
              </a:lnSpc>
            </a:pPr>
            <a:r>
              <a:rPr lang="en-US" sz="2200" b="0" i="0" u="none" strike="noStrike" cap="none">
                <a:solidFill>
                  <a:srgbClr val="404040"/>
                </a:solidFill>
                <a:latin typeface="Open Sans" pitchFamily="2" charset="0"/>
                <a:ea typeface="Open Sans"/>
                <a:cs typeface="Open Sans"/>
                <a:sym typeface="Open Sans"/>
              </a:rPr>
              <a:t>The slash operator (/)</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grpSp>
        <p:nvGrpSpPr>
          <p:cNvPr id="607" name="Group 606">
            <a:extLst>
              <a:ext uri="{FF2B5EF4-FFF2-40B4-BE49-F238E27FC236}">
                <a16:creationId xmlns:a16="http://schemas.microsoft.com/office/drawing/2014/main" id="{ABE93F6A-7177-D69F-07FD-A4F329042E2D}"/>
              </a:ext>
            </a:extLst>
          </p:cNvPr>
          <p:cNvGrpSpPr/>
          <p:nvPr/>
        </p:nvGrpSpPr>
        <p:grpSpPr>
          <a:xfrm>
            <a:off x="1066800" y="2917227"/>
            <a:ext cx="13628178" cy="4991562"/>
            <a:chOff x="697947" y="2964838"/>
            <a:chExt cx="13628178" cy="4991562"/>
          </a:xfrm>
        </p:grpSpPr>
        <p:sp>
          <p:nvSpPr>
            <p:cNvPr id="4" name="Rectangle 3">
              <a:extLst>
                <a:ext uri="{FF2B5EF4-FFF2-40B4-BE49-F238E27FC236}">
                  <a16:creationId xmlns:a16="http://schemas.microsoft.com/office/drawing/2014/main" id="{F5A355E9-2217-798B-E061-1A8ED5443B09}"/>
                </a:ext>
              </a:extLst>
            </p:cNvPr>
            <p:cNvSpPr/>
            <p:nvPr/>
          </p:nvSpPr>
          <p:spPr>
            <a:xfrm>
              <a:off x="9859570" y="2964838"/>
              <a:ext cx="3470823" cy="457176"/>
            </a:xfrm>
            <a:prstGeom prst="rect">
              <a:avLst/>
            </a:prstGeom>
          </p:spPr>
          <p:txBody>
            <a:bodyPr wrap="none">
              <a:spAutoFit/>
            </a:bodyPr>
            <a:lstStyle/>
            <a:p>
              <a:pPr algn="ctr">
                <a:lnSpc>
                  <a:spcPct val="115000"/>
                </a:lnSpc>
              </a:pPr>
              <a:r>
                <a:rPr lang="en-US" sz="2200" b="0" i="0" u="none" strike="noStrike" cap="none">
                  <a:solidFill>
                    <a:srgbClr val="404040"/>
                  </a:solidFill>
                  <a:latin typeface="Open Sans" pitchFamily="2" charset="0"/>
                  <a:ea typeface="Open Sans"/>
                  <a:cs typeface="Open Sans"/>
                  <a:sym typeface="Open Sans"/>
                </a:rPr>
                <a:t>The addition operator (+)</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6AA96C02-6651-790B-EFDD-D65CEEBB7BA0}"/>
                </a:ext>
              </a:extLst>
            </p:cNvPr>
            <p:cNvSpPr/>
            <p:nvPr/>
          </p:nvSpPr>
          <p:spPr>
            <a:xfrm>
              <a:off x="10453359" y="3927247"/>
              <a:ext cx="3815467" cy="457176"/>
            </a:xfrm>
            <a:prstGeom prst="rect">
              <a:avLst/>
            </a:prstGeom>
          </p:spPr>
          <p:txBody>
            <a:bodyPr wrap="none">
              <a:spAutoFit/>
            </a:bodyPr>
            <a:lstStyle/>
            <a:p>
              <a:pPr algn="ctr">
                <a:lnSpc>
                  <a:spcPct val="115000"/>
                </a:lnSpc>
              </a:pPr>
              <a:r>
                <a:rPr lang="en-US" sz="2200" b="0" i="0" u="none" strike="noStrike" cap="none">
                  <a:solidFill>
                    <a:srgbClr val="404040"/>
                  </a:solidFill>
                  <a:latin typeface="Open Sans" pitchFamily="2" charset="0"/>
                  <a:ea typeface="Open Sans"/>
                  <a:cs typeface="Open Sans"/>
                  <a:sym typeface="Open Sans"/>
                </a:rPr>
                <a:t>The subtraction operator (-)</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4D3637E9-40AA-388B-4919-29BB15357098}"/>
                </a:ext>
              </a:extLst>
            </p:cNvPr>
            <p:cNvSpPr/>
            <p:nvPr/>
          </p:nvSpPr>
          <p:spPr>
            <a:xfrm>
              <a:off x="10930644" y="5287520"/>
              <a:ext cx="3395481" cy="457176"/>
            </a:xfrm>
            <a:prstGeom prst="rect">
              <a:avLst/>
            </a:prstGeom>
          </p:spPr>
          <p:txBody>
            <a:bodyPr wrap="none">
              <a:spAutoFit/>
            </a:bodyPr>
            <a:lstStyle/>
            <a:p>
              <a:pPr>
                <a:lnSpc>
                  <a:spcPct val="115000"/>
                </a:lnSpc>
              </a:pPr>
              <a:r>
                <a:rPr lang="en-US" sz="2200" b="0" i="0" u="none" strike="noStrike" cap="none">
                  <a:solidFill>
                    <a:srgbClr val="404040"/>
                  </a:solidFill>
                  <a:latin typeface="Open Sans" pitchFamily="2" charset="0"/>
                  <a:ea typeface="Open Sans"/>
                  <a:cs typeface="Open Sans"/>
                  <a:sym typeface="Open Sans"/>
                </a:rPr>
                <a:t>The asterisk operator (*)</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grpSp>
          <p:nvGrpSpPr>
            <p:cNvPr id="53" name="Group 52">
              <a:extLst>
                <a:ext uri="{FF2B5EF4-FFF2-40B4-BE49-F238E27FC236}">
                  <a16:creationId xmlns:a16="http://schemas.microsoft.com/office/drawing/2014/main" id="{8318A8CA-C6C4-6D0C-5FA0-3444181A1AB8}"/>
                </a:ext>
              </a:extLst>
            </p:cNvPr>
            <p:cNvGrpSpPr/>
            <p:nvPr/>
          </p:nvGrpSpPr>
          <p:grpSpPr>
            <a:xfrm flipH="1">
              <a:off x="4792404" y="3497190"/>
              <a:ext cx="2159009" cy="4459210"/>
              <a:chOff x="6152137" y="3230120"/>
              <a:chExt cx="2159009" cy="4459210"/>
            </a:xfrm>
          </p:grpSpPr>
          <p:sp>
            <p:nvSpPr>
              <p:cNvPr id="11" name="Freeform 40">
                <a:extLst>
                  <a:ext uri="{FF2B5EF4-FFF2-40B4-BE49-F238E27FC236}">
                    <a16:creationId xmlns:a16="http://schemas.microsoft.com/office/drawing/2014/main" id="{E19311C6-A89F-E635-7FDB-F474B854280A}"/>
                  </a:ext>
                </a:extLst>
              </p:cNvPr>
              <p:cNvSpPr>
                <a:spLocks/>
              </p:cNvSpPr>
              <p:nvPr/>
            </p:nvSpPr>
            <p:spPr bwMode="auto">
              <a:xfrm rot="10800000">
                <a:off x="6152137" y="6479169"/>
                <a:ext cx="411092" cy="642825"/>
              </a:xfrm>
              <a:custGeom>
                <a:avLst/>
                <a:gdLst>
                  <a:gd name="T0" fmla="*/ 259 w 259"/>
                  <a:gd name="T1" fmla="*/ 384 h 405"/>
                  <a:gd name="T2" fmla="*/ 35 w 259"/>
                  <a:gd name="T3" fmla="*/ 0 h 405"/>
                  <a:gd name="T4" fmla="*/ 0 w 259"/>
                  <a:gd name="T5" fmla="*/ 21 h 405"/>
                  <a:gd name="T6" fmla="*/ 222 w 259"/>
                  <a:gd name="T7" fmla="*/ 405 h 405"/>
                  <a:gd name="T8" fmla="*/ 259 w 259"/>
                  <a:gd name="T9" fmla="*/ 384 h 405"/>
                </a:gdLst>
                <a:ahLst/>
                <a:cxnLst>
                  <a:cxn ang="0">
                    <a:pos x="T0" y="T1"/>
                  </a:cxn>
                  <a:cxn ang="0">
                    <a:pos x="T2" y="T3"/>
                  </a:cxn>
                  <a:cxn ang="0">
                    <a:pos x="T4" y="T5"/>
                  </a:cxn>
                  <a:cxn ang="0">
                    <a:pos x="T6" y="T7"/>
                  </a:cxn>
                  <a:cxn ang="0">
                    <a:pos x="T8" y="T9"/>
                  </a:cxn>
                </a:cxnLst>
                <a:rect l="0" t="0" r="r" b="b"/>
                <a:pathLst>
                  <a:path w="259" h="405">
                    <a:moveTo>
                      <a:pt x="259" y="384"/>
                    </a:moveTo>
                    <a:lnTo>
                      <a:pt x="35" y="0"/>
                    </a:lnTo>
                    <a:lnTo>
                      <a:pt x="0" y="21"/>
                    </a:lnTo>
                    <a:lnTo>
                      <a:pt x="222" y="405"/>
                    </a:lnTo>
                    <a:lnTo>
                      <a:pt x="259" y="384"/>
                    </a:lnTo>
                    <a:close/>
                  </a:path>
                </a:pathLst>
              </a:custGeom>
              <a:solidFill>
                <a:schemeClr val="tx2">
                  <a:lumMod val="60000"/>
                  <a:lumOff val="40000"/>
                </a:schemeClr>
              </a:solidFill>
              <a:ln>
                <a:noFill/>
              </a:ln>
            </p:spPr>
            <p:txBody>
              <a:bodyPr vert="horz" wrap="square" lIns="91424" tIns="45712" rIns="91424" bIns="45712" numCol="1" anchor="t" anchorCtr="0" compatLnSpc="1">
                <a:prstTxWarp prst="textNoShape">
                  <a:avLst/>
                </a:prstTxWarp>
              </a:bodyPr>
              <a:lstStyle/>
              <a:p>
                <a:endParaRPr lang="en-GB"/>
              </a:p>
            </p:txBody>
          </p:sp>
          <p:sp>
            <p:nvSpPr>
              <p:cNvPr id="12" name="Freeform 42">
                <a:extLst>
                  <a:ext uri="{FF2B5EF4-FFF2-40B4-BE49-F238E27FC236}">
                    <a16:creationId xmlns:a16="http://schemas.microsoft.com/office/drawing/2014/main" id="{87B0EAEE-03EE-D6A4-696D-A8B210A92414}"/>
                  </a:ext>
                </a:extLst>
              </p:cNvPr>
              <p:cNvSpPr>
                <a:spLocks/>
              </p:cNvSpPr>
              <p:nvPr/>
            </p:nvSpPr>
            <p:spPr bwMode="auto">
              <a:xfrm rot="10800000">
                <a:off x="6669572" y="5963320"/>
                <a:ext cx="642826" cy="409504"/>
              </a:xfrm>
              <a:custGeom>
                <a:avLst/>
                <a:gdLst>
                  <a:gd name="T0" fmla="*/ 405 w 405"/>
                  <a:gd name="T1" fmla="*/ 223 h 258"/>
                  <a:gd name="T2" fmla="*/ 20 w 405"/>
                  <a:gd name="T3" fmla="*/ 0 h 258"/>
                  <a:gd name="T4" fmla="*/ 0 w 405"/>
                  <a:gd name="T5" fmla="*/ 36 h 258"/>
                  <a:gd name="T6" fmla="*/ 384 w 405"/>
                  <a:gd name="T7" fmla="*/ 258 h 258"/>
                  <a:gd name="T8" fmla="*/ 405 w 405"/>
                  <a:gd name="T9" fmla="*/ 223 h 258"/>
                </a:gdLst>
                <a:ahLst/>
                <a:cxnLst>
                  <a:cxn ang="0">
                    <a:pos x="T0" y="T1"/>
                  </a:cxn>
                  <a:cxn ang="0">
                    <a:pos x="T2" y="T3"/>
                  </a:cxn>
                  <a:cxn ang="0">
                    <a:pos x="T4" y="T5"/>
                  </a:cxn>
                  <a:cxn ang="0">
                    <a:pos x="T6" y="T7"/>
                  </a:cxn>
                  <a:cxn ang="0">
                    <a:pos x="T8" y="T9"/>
                  </a:cxn>
                </a:cxnLst>
                <a:rect l="0" t="0" r="r" b="b"/>
                <a:pathLst>
                  <a:path w="405" h="258">
                    <a:moveTo>
                      <a:pt x="405" y="223"/>
                    </a:moveTo>
                    <a:lnTo>
                      <a:pt x="20" y="0"/>
                    </a:lnTo>
                    <a:lnTo>
                      <a:pt x="0" y="36"/>
                    </a:lnTo>
                    <a:lnTo>
                      <a:pt x="384" y="258"/>
                    </a:lnTo>
                    <a:lnTo>
                      <a:pt x="405" y="223"/>
                    </a:lnTo>
                    <a:close/>
                  </a:path>
                </a:pathLst>
              </a:custGeom>
              <a:solidFill>
                <a:srgbClr val="4DB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sp>
            <p:nvSpPr>
              <p:cNvPr id="13" name="Rectangle 45">
                <a:extLst>
                  <a:ext uri="{FF2B5EF4-FFF2-40B4-BE49-F238E27FC236}">
                    <a16:creationId xmlns:a16="http://schemas.microsoft.com/office/drawing/2014/main" id="{E929905B-962E-B160-FE2A-4D0B654EDCDD}"/>
                  </a:ext>
                </a:extLst>
              </p:cNvPr>
              <p:cNvSpPr>
                <a:spLocks noChangeArrowheads="1"/>
              </p:cNvSpPr>
              <p:nvPr/>
            </p:nvSpPr>
            <p:spPr bwMode="auto">
              <a:xfrm rot="10800000">
                <a:off x="6881730" y="5249039"/>
                <a:ext cx="707902" cy="63489"/>
              </a:xfrm>
              <a:prstGeom prst="rect">
                <a:avLst/>
              </a:prstGeom>
              <a:solidFill>
                <a:srgbClr val="FF8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sp>
            <p:nvSpPr>
              <p:cNvPr id="14" name="Freeform 46">
                <a:extLst>
                  <a:ext uri="{FF2B5EF4-FFF2-40B4-BE49-F238E27FC236}">
                    <a16:creationId xmlns:a16="http://schemas.microsoft.com/office/drawing/2014/main" id="{D3A69970-3DC2-17E7-8E00-071115709E14}"/>
                  </a:ext>
                </a:extLst>
              </p:cNvPr>
              <p:cNvSpPr>
                <a:spLocks/>
              </p:cNvSpPr>
              <p:nvPr/>
            </p:nvSpPr>
            <p:spPr bwMode="auto">
              <a:xfrm rot="10800000">
                <a:off x="6669571" y="4234832"/>
                <a:ext cx="642826" cy="411091"/>
              </a:xfrm>
              <a:custGeom>
                <a:avLst/>
                <a:gdLst>
                  <a:gd name="T0" fmla="*/ 384 w 405"/>
                  <a:gd name="T1" fmla="*/ 0 h 259"/>
                  <a:gd name="T2" fmla="*/ 0 w 405"/>
                  <a:gd name="T3" fmla="*/ 224 h 259"/>
                  <a:gd name="T4" fmla="*/ 20 w 405"/>
                  <a:gd name="T5" fmla="*/ 259 h 259"/>
                  <a:gd name="T6" fmla="*/ 405 w 405"/>
                  <a:gd name="T7" fmla="*/ 37 h 259"/>
                  <a:gd name="T8" fmla="*/ 384 w 405"/>
                  <a:gd name="T9" fmla="*/ 0 h 259"/>
                </a:gdLst>
                <a:ahLst/>
                <a:cxnLst>
                  <a:cxn ang="0">
                    <a:pos x="T0" y="T1"/>
                  </a:cxn>
                  <a:cxn ang="0">
                    <a:pos x="T2" y="T3"/>
                  </a:cxn>
                  <a:cxn ang="0">
                    <a:pos x="T4" y="T5"/>
                  </a:cxn>
                  <a:cxn ang="0">
                    <a:pos x="T6" y="T7"/>
                  </a:cxn>
                  <a:cxn ang="0">
                    <a:pos x="T8" y="T9"/>
                  </a:cxn>
                </a:cxnLst>
                <a:rect l="0" t="0" r="r" b="b"/>
                <a:pathLst>
                  <a:path w="405" h="259">
                    <a:moveTo>
                      <a:pt x="384" y="0"/>
                    </a:moveTo>
                    <a:lnTo>
                      <a:pt x="0" y="224"/>
                    </a:lnTo>
                    <a:lnTo>
                      <a:pt x="20" y="259"/>
                    </a:lnTo>
                    <a:lnTo>
                      <a:pt x="405" y="37"/>
                    </a:lnTo>
                    <a:lnTo>
                      <a:pt x="384" y="0"/>
                    </a:lnTo>
                    <a:close/>
                  </a:path>
                </a:pathLst>
              </a:custGeom>
              <a:solidFill>
                <a:srgbClr val="FFB7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sp>
            <p:nvSpPr>
              <p:cNvPr id="16" name="Freeform 50">
                <a:extLst>
                  <a:ext uri="{FF2B5EF4-FFF2-40B4-BE49-F238E27FC236}">
                    <a16:creationId xmlns:a16="http://schemas.microsoft.com/office/drawing/2014/main" id="{F72FE877-8BC6-A67D-3998-42B89E07407D}"/>
                  </a:ext>
                </a:extLst>
              </p:cNvPr>
              <p:cNvSpPr>
                <a:spLocks/>
              </p:cNvSpPr>
              <p:nvPr/>
            </p:nvSpPr>
            <p:spPr bwMode="auto">
              <a:xfrm rot="10800000">
                <a:off x="6644175" y="3230120"/>
                <a:ext cx="1258669" cy="4174400"/>
              </a:xfrm>
              <a:custGeom>
                <a:avLst/>
                <a:gdLst>
                  <a:gd name="T0" fmla="*/ 524 w 542"/>
                  <a:gd name="T1" fmla="*/ 1778 h 1802"/>
                  <a:gd name="T2" fmla="*/ 164 w 542"/>
                  <a:gd name="T3" fmla="*/ 1415 h 1802"/>
                  <a:gd name="T4" fmla="*/ 28 w 542"/>
                  <a:gd name="T5" fmla="*/ 907 h 1802"/>
                  <a:gd name="T6" fmla="*/ 170 w 542"/>
                  <a:gd name="T7" fmla="*/ 389 h 1802"/>
                  <a:gd name="T8" fmla="*/ 542 w 542"/>
                  <a:gd name="T9" fmla="*/ 25 h 1802"/>
                  <a:gd name="T10" fmla="*/ 528 w 542"/>
                  <a:gd name="T11" fmla="*/ 0 h 1802"/>
                  <a:gd name="T12" fmla="*/ 146 w 542"/>
                  <a:gd name="T13" fmla="*/ 375 h 1802"/>
                  <a:gd name="T14" fmla="*/ 0 w 542"/>
                  <a:gd name="T15" fmla="*/ 907 h 1802"/>
                  <a:gd name="T16" fmla="*/ 140 w 542"/>
                  <a:gd name="T17" fmla="*/ 1429 h 1802"/>
                  <a:gd name="T18" fmla="*/ 509 w 542"/>
                  <a:gd name="T19" fmla="*/ 1802 h 1802"/>
                  <a:gd name="T20" fmla="*/ 524 w 542"/>
                  <a:gd name="T21" fmla="*/ 1778 h 1802"/>
                  <a:gd name="T22" fmla="*/ 524 w 542"/>
                  <a:gd name="T23" fmla="*/ 1778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1802">
                    <a:moveTo>
                      <a:pt x="524" y="1778"/>
                    </a:moveTo>
                    <a:cubicBezTo>
                      <a:pt x="375" y="1690"/>
                      <a:pt x="251" y="1564"/>
                      <a:pt x="164" y="1415"/>
                    </a:cubicBezTo>
                    <a:cubicBezTo>
                      <a:pt x="78" y="1266"/>
                      <a:pt x="28" y="1092"/>
                      <a:pt x="28" y="907"/>
                    </a:cubicBezTo>
                    <a:cubicBezTo>
                      <a:pt x="28" y="718"/>
                      <a:pt x="80" y="541"/>
                      <a:pt x="170" y="389"/>
                    </a:cubicBezTo>
                    <a:cubicBezTo>
                      <a:pt x="260" y="238"/>
                      <a:pt x="389" y="112"/>
                      <a:pt x="542" y="25"/>
                    </a:cubicBezTo>
                    <a:cubicBezTo>
                      <a:pt x="528" y="0"/>
                      <a:pt x="528" y="0"/>
                      <a:pt x="528" y="0"/>
                    </a:cubicBezTo>
                    <a:cubicBezTo>
                      <a:pt x="371" y="90"/>
                      <a:pt x="239" y="219"/>
                      <a:pt x="146" y="375"/>
                    </a:cubicBezTo>
                    <a:cubicBezTo>
                      <a:pt x="53" y="530"/>
                      <a:pt x="0" y="712"/>
                      <a:pt x="0" y="907"/>
                    </a:cubicBezTo>
                    <a:cubicBezTo>
                      <a:pt x="0" y="1097"/>
                      <a:pt x="51" y="1276"/>
                      <a:pt x="140" y="1429"/>
                    </a:cubicBezTo>
                    <a:cubicBezTo>
                      <a:pt x="230" y="1583"/>
                      <a:pt x="357" y="1711"/>
                      <a:pt x="509" y="1802"/>
                    </a:cubicBezTo>
                    <a:cubicBezTo>
                      <a:pt x="524" y="1778"/>
                      <a:pt x="524" y="1778"/>
                      <a:pt x="524" y="1778"/>
                    </a:cubicBezTo>
                    <a:cubicBezTo>
                      <a:pt x="524" y="1778"/>
                      <a:pt x="524" y="1778"/>
                      <a:pt x="524" y="1778"/>
                    </a:cubicBezTo>
                  </a:path>
                </a:pathLst>
              </a:custGeom>
              <a:solidFill>
                <a:schemeClr val="bg2">
                  <a:lumMod val="75000"/>
                </a:schemeClr>
              </a:solidFill>
              <a:ln>
                <a:noFill/>
              </a:ln>
            </p:spPr>
            <p:txBody>
              <a:bodyPr vert="horz" wrap="square" lIns="91424" tIns="45712" rIns="91424" bIns="45712" numCol="1" anchor="t" anchorCtr="0" compatLnSpc="1">
                <a:prstTxWarp prst="textNoShape">
                  <a:avLst/>
                </a:prstTxWarp>
              </a:bodyPr>
              <a:lstStyle/>
              <a:p>
                <a:endParaRPr lang="en-GB"/>
              </a:p>
            </p:txBody>
          </p:sp>
          <p:pic>
            <p:nvPicPr>
              <p:cNvPr id="17" name="Picture 61">
                <a:extLst>
                  <a:ext uri="{FF2B5EF4-FFF2-40B4-BE49-F238E27FC236}">
                    <a16:creationId xmlns:a16="http://schemas.microsoft.com/office/drawing/2014/main" id="{8623BEDB-24A7-FBEC-48DD-E6C5F05A6F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7052092" y="6868038"/>
                <a:ext cx="71426" cy="7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39">
                <a:extLst>
                  <a:ext uri="{FF2B5EF4-FFF2-40B4-BE49-F238E27FC236}">
                    <a16:creationId xmlns:a16="http://schemas.microsoft.com/office/drawing/2014/main" id="{10A6C210-AB39-F4CE-5688-84623BA6A1BE}"/>
                  </a:ext>
                </a:extLst>
              </p:cNvPr>
              <p:cNvSpPr>
                <a:spLocks/>
              </p:cNvSpPr>
              <p:nvPr/>
            </p:nvSpPr>
            <p:spPr bwMode="auto">
              <a:xfrm rot="10800000">
                <a:off x="6164833" y="4084047"/>
                <a:ext cx="738060" cy="2439563"/>
              </a:xfrm>
              <a:custGeom>
                <a:avLst/>
                <a:gdLst>
                  <a:gd name="T0" fmla="*/ 304 w 318"/>
                  <a:gd name="T1" fmla="*/ 0 h 1053"/>
                  <a:gd name="T2" fmla="*/ 83 w 318"/>
                  <a:gd name="T3" fmla="*/ 219 h 1053"/>
                  <a:gd name="T4" fmla="*/ 0 w 318"/>
                  <a:gd name="T5" fmla="*/ 527 h 1053"/>
                  <a:gd name="T6" fmla="*/ 83 w 318"/>
                  <a:gd name="T7" fmla="*/ 835 h 1053"/>
                  <a:gd name="T8" fmla="*/ 304 w 318"/>
                  <a:gd name="T9" fmla="*/ 1053 h 1053"/>
                  <a:gd name="T10" fmla="*/ 318 w 318"/>
                  <a:gd name="T11" fmla="*/ 1029 h 1053"/>
                  <a:gd name="T12" fmla="*/ 108 w 318"/>
                  <a:gd name="T13" fmla="*/ 821 h 1053"/>
                  <a:gd name="T14" fmla="*/ 28 w 318"/>
                  <a:gd name="T15" fmla="*/ 527 h 1053"/>
                  <a:gd name="T16" fmla="*/ 108 w 318"/>
                  <a:gd name="T17" fmla="*/ 233 h 1053"/>
                  <a:gd name="T18" fmla="*/ 318 w 318"/>
                  <a:gd name="T19" fmla="*/ 24 h 1053"/>
                  <a:gd name="T20" fmla="*/ 304 w 318"/>
                  <a:gd name="T21"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053">
                    <a:moveTo>
                      <a:pt x="304" y="0"/>
                    </a:moveTo>
                    <a:cubicBezTo>
                      <a:pt x="213" y="53"/>
                      <a:pt x="137" y="128"/>
                      <a:pt x="83" y="219"/>
                    </a:cubicBezTo>
                    <a:cubicBezTo>
                      <a:pt x="30" y="309"/>
                      <a:pt x="0" y="414"/>
                      <a:pt x="0" y="527"/>
                    </a:cubicBezTo>
                    <a:cubicBezTo>
                      <a:pt x="0" y="639"/>
                      <a:pt x="30" y="745"/>
                      <a:pt x="83" y="835"/>
                    </a:cubicBezTo>
                    <a:cubicBezTo>
                      <a:pt x="137" y="925"/>
                      <a:pt x="213" y="1001"/>
                      <a:pt x="304" y="1053"/>
                    </a:cubicBezTo>
                    <a:cubicBezTo>
                      <a:pt x="318" y="1029"/>
                      <a:pt x="318" y="1029"/>
                      <a:pt x="318" y="1029"/>
                    </a:cubicBezTo>
                    <a:cubicBezTo>
                      <a:pt x="231" y="979"/>
                      <a:pt x="158" y="907"/>
                      <a:pt x="108" y="821"/>
                    </a:cubicBezTo>
                    <a:cubicBezTo>
                      <a:pt x="57" y="734"/>
                      <a:pt x="28" y="634"/>
                      <a:pt x="28" y="527"/>
                    </a:cubicBezTo>
                    <a:cubicBezTo>
                      <a:pt x="28" y="419"/>
                      <a:pt x="57" y="319"/>
                      <a:pt x="108" y="233"/>
                    </a:cubicBezTo>
                    <a:cubicBezTo>
                      <a:pt x="158" y="147"/>
                      <a:pt x="231" y="75"/>
                      <a:pt x="318" y="24"/>
                    </a:cubicBezTo>
                    <a:lnTo>
                      <a:pt x="304" y="0"/>
                    </a:lnTo>
                    <a:close/>
                  </a:path>
                </a:pathLst>
              </a:custGeom>
              <a:solidFill>
                <a:schemeClr val="bg2">
                  <a:lumMod val="75000"/>
                </a:schemeClr>
              </a:solidFill>
              <a:ln>
                <a:noFill/>
              </a:ln>
            </p:spPr>
            <p:txBody>
              <a:bodyPr vert="horz" wrap="square" lIns="91424" tIns="45712" rIns="91424" bIns="45712" numCol="1" anchor="t" anchorCtr="0" compatLnSpc="1">
                <a:prstTxWarp prst="textNoShape">
                  <a:avLst/>
                </a:prstTxWarp>
              </a:bodyPr>
              <a:lstStyle/>
              <a:p>
                <a:endParaRPr lang="en-GB"/>
              </a:p>
            </p:txBody>
          </p:sp>
          <p:grpSp>
            <p:nvGrpSpPr>
              <p:cNvPr id="20" name="Group 19">
                <a:extLst>
                  <a:ext uri="{FF2B5EF4-FFF2-40B4-BE49-F238E27FC236}">
                    <a16:creationId xmlns:a16="http://schemas.microsoft.com/office/drawing/2014/main" id="{27FB0B2B-A0BC-A707-0583-19A4CC8C99EC}"/>
                  </a:ext>
                </a:extLst>
              </p:cNvPr>
              <p:cNvGrpSpPr/>
              <p:nvPr/>
            </p:nvGrpSpPr>
            <p:grpSpPr>
              <a:xfrm>
                <a:off x="7099705" y="3696623"/>
                <a:ext cx="844408" cy="842449"/>
                <a:chOff x="4419750" y="2610503"/>
                <a:chExt cx="844555" cy="842595"/>
              </a:xfrm>
            </p:grpSpPr>
            <p:sp>
              <p:nvSpPr>
                <p:cNvPr id="30" name="Freeform 83">
                  <a:extLst>
                    <a:ext uri="{FF2B5EF4-FFF2-40B4-BE49-F238E27FC236}">
                      <a16:creationId xmlns:a16="http://schemas.microsoft.com/office/drawing/2014/main" id="{105A3F44-C2E4-571A-11E4-E5126999392F}"/>
                    </a:ext>
                  </a:extLst>
                </p:cNvPr>
                <p:cNvSpPr>
                  <a:spLocks/>
                </p:cNvSpPr>
                <p:nvPr/>
              </p:nvSpPr>
              <p:spPr bwMode="auto">
                <a:xfrm rot="10800000">
                  <a:off x="4419750" y="2610503"/>
                  <a:ext cx="844555" cy="84259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bg1"/>
                </a:solidFill>
                <a:ln>
                  <a:noFill/>
                </a:ln>
                <a:effectLst>
                  <a:outerShdw blurRad="50800" dist="38100" dir="5400000" algn="t" rotWithShape="0">
                    <a:schemeClr val="bg1">
                      <a:lumMod val="85000"/>
                      <a:alpha val="47000"/>
                    </a:schemeClr>
                  </a:outerShdw>
                </a:effectLst>
              </p:spPr>
              <p:txBody>
                <a:bodyPr vert="horz" wrap="square" lIns="91424" tIns="45712" rIns="91424" bIns="45712" numCol="1" anchor="t" anchorCtr="0" compatLnSpc="1">
                  <a:prstTxWarp prst="textNoShape">
                    <a:avLst/>
                  </a:prstTxWarp>
                </a:bodyPr>
                <a:lstStyle/>
                <a:p>
                  <a:endParaRPr lang="en-GB"/>
                </a:p>
              </p:txBody>
            </p:sp>
            <p:sp>
              <p:nvSpPr>
                <p:cNvPr id="31" name="Freeform 83">
                  <a:extLst>
                    <a:ext uri="{FF2B5EF4-FFF2-40B4-BE49-F238E27FC236}">
                      <a16:creationId xmlns:a16="http://schemas.microsoft.com/office/drawing/2014/main" id="{2E1B73B1-0F74-D359-A192-F859A073406C}"/>
                    </a:ext>
                  </a:extLst>
                </p:cNvPr>
                <p:cNvSpPr>
                  <a:spLocks/>
                </p:cNvSpPr>
                <p:nvPr/>
              </p:nvSpPr>
              <p:spPr bwMode="auto">
                <a:xfrm rot="10800000">
                  <a:off x="4499921" y="2690488"/>
                  <a:ext cx="684213" cy="68262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B7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grpSp>
          <p:grpSp>
            <p:nvGrpSpPr>
              <p:cNvPr id="21" name="Group 20">
                <a:extLst>
                  <a:ext uri="{FF2B5EF4-FFF2-40B4-BE49-F238E27FC236}">
                    <a16:creationId xmlns:a16="http://schemas.microsoft.com/office/drawing/2014/main" id="{F50F9463-6D44-BD48-8702-AA9F991F1BE7}"/>
                  </a:ext>
                </a:extLst>
              </p:cNvPr>
              <p:cNvGrpSpPr/>
              <p:nvPr/>
            </p:nvGrpSpPr>
            <p:grpSpPr>
              <a:xfrm>
                <a:off x="7466738" y="4854830"/>
                <a:ext cx="844408" cy="842449"/>
                <a:chOff x="4786847" y="3768911"/>
                <a:chExt cx="844555" cy="842595"/>
              </a:xfrm>
            </p:grpSpPr>
            <p:sp>
              <p:nvSpPr>
                <p:cNvPr id="28" name="Freeform 83">
                  <a:extLst>
                    <a:ext uri="{FF2B5EF4-FFF2-40B4-BE49-F238E27FC236}">
                      <a16:creationId xmlns:a16="http://schemas.microsoft.com/office/drawing/2014/main" id="{AFF28C5F-E993-221D-752A-F4D4B1FDEF72}"/>
                    </a:ext>
                  </a:extLst>
                </p:cNvPr>
                <p:cNvSpPr>
                  <a:spLocks/>
                </p:cNvSpPr>
                <p:nvPr/>
              </p:nvSpPr>
              <p:spPr bwMode="auto">
                <a:xfrm rot="10800000">
                  <a:off x="4786847" y="3768911"/>
                  <a:ext cx="844555" cy="84259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bg1"/>
                </a:solidFill>
                <a:ln>
                  <a:noFill/>
                </a:ln>
                <a:effectLst>
                  <a:outerShdw blurRad="50800" dist="38100" dir="5400000" algn="t" rotWithShape="0">
                    <a:schemeClr val="bg1">
                      <a:lumMod val="85000"/>
                      <a:alpha val="47000"/>
                    </a:schemeClr>
                  </a:outerShdw>
                </a:effectLst>
              </p:spPr>
              <p:txBody>
                <a:bodyPr vert="horz" wrap="square" lIns="91424" tIns="45712" rIns="91424" bIns="45712" numCol="1" anchor="t" anchorCtr="0" compatLnSpc="1">
                  <a:prstTxWarp prst="textNoShape">
                    <a:avLst/>
                  </a:prstTxWarp>
                </a:bodyPr>
                <a:lstStyle/>
                <a:p>
                  <a:endParaRPr lang="en-GB"/>
                </a:p>
              </p:txBody>
            </p:sp>
            <p:sp>
              <p:nvSpPr>
                <p:cNvPr id="29" name="Freeform 83">
                  <a:extLst>
                    <a:ext uri="{FF2B5EF4-FFF2-40B4-BE49-F238E27FC236}">
                      <a16:creationId xmlns:a16="http://schemas.microsoft.com/office/drawing/2014/main" id="{9BFBC478-7C08-7D36-D1D7-BA7F47C9BE64}"/>
                    </a:ext>
                  </a:extLst>
                </p:cNvPr>
                <p:cNvSpPr>
                  <a:spLocks/>
                </p:cNvSpPr>
                <p:nvPr/>
              </p:nvSpPr>
              <p:spPr bwMode="auto">
                <a:xfrm rot="10800000">
                  <a:off x="4867018" y="3848896"/>
                  <a:ext cx="684213" cy="68262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8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grpSp>
          <p:grpSp>
            <p:nvGrpSpPr>
              <p:cNvPr id="22" name="Group 21">
                <a:extLst>
                  <a:ext uri="{FF2B5EF4-FFF2-40B4-BE49-F238E27FC236}">
                    <a16:creationId xmlns:a16="http://schemas.microsoft.com/office/drawing/2014/main" id="{19B1B9E4-A14A-CC6C-5181-581133FB5692}"/>
                  </a:ext>
                </a:extLst>
              </p:cNvPr>
              <p:cNvGrpSpPr/>
              <p:nvPr/>
            </p:nvGrpSpPr>
            <p:grpSpPr>
              <a:xfrm>
                <a:off x="7102238" y="6046223"/>
                <a:ext cx="844408" cy="842449"/>
                <a:chOff x="4422284" y="4960510"/>
                <a:chExt cx="844555" cy="842595"/>
              </a:xfrm>
            </p:grpSpPr>
            <p:sp>
              <p:nvSpPr>
                <p:cNvPr id="26" name="Freeform 83">
                  <a:extLst>
                    <a:ext uri="{FF2B5EF4-FFF2-40B4-BE49-F238E27FC236}">
                      <a16:creationId xmlns:a16="http://schemas.microsoft.com/office/drawing/2014/main" id="{C55E8DA4-98CE-E399-E910-26D21A8AA9D0}"/>
                    </a:ext>
                  </a:extLst>
                </p:cNvPr>
                <p:cNvSpPr>
                  <a:spLocks/>
                </p:cNvSpPr>
                <p:nvPr/>
              </p:nvSpPr>
              <p:spPr bwMode="auto">
                <a:xfrm rot="10800000">
                  <a:off x="4422284" y="4960510"/>
                  <a:ext cx="844555" cy="84259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bg1"/>
                </a:solidFill>
                <a:ln>
                  <a:noFill/>
                </a:ln>
                <a:effectLst>
                  <a:outerShdw blurRad="50800" dist="38100" dir="5400000" algn="t" rotWithShape="0">
                    <a:schemeClr val="bg1">
                      <a:lumMod val="85000"/>
                      <a:alpha val="47000"/>
                    </a:schemeClr>
                  </a:outerShdw>
                </a:effectLst>
              </p:spPr>
              <p:txBody>
                <a:bodyPr vert="horz" wrap="square" lIns="91424" tIns="45712" rIns="91424" bIns="45712" numCol="1" anchor="t" anchorCtr="0" compatLnSpc="1">
                  <a:prstTxWarp prst="textNoShape">
                    <a:avLst/>
                  </a:prstTxWarp>
                </a:bodyPr>
                <a:lstStyle/>
                <a:p>
                  <a:endParaRPr lang="en-GB"/>
                </a:p>
              </p:txBody>
            </p:sp>
            <p:sp>
              <p:nvSpPr>
                <p:cNvPr id="27" name="Freeform 83">
                  <a:extLst>
                    <a:ext uri="{FF2B5EF4-FFF2-40B4-BE49-F238E27FC236}">
                      <a16:creationId xmlns:a16="http://schemas.microsoft.com/office/drawing/2014/main" id="{4D964513-7B42-26A1-8B6B-08364842FB46}"/>
                    </a:ext>
                  </a:extLst>
                </p:cNvPr>
                <p:cNvSpPr>
                  <a:spLocks/>
                </p:cNvSpPr>
                <p:nvPr/>
              </p:nvSpPr>
              <p:spPr bwMode="auto">
                <a:xfrm rot="10800000">
                  <a:off x="4502455" y="5040495"/>
                  <a:ext cx="684213" cy="68262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4DB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grpSp>
          <p:grpSp>
            <p:nvGrpSpPr>
              <p:cNvPr id="23" name="Group 22">
                <a:extLst>
                  <a:ext uri="{FF2B5EF4-FFF2-40B4-BE49-F238E27FC236}">
                    <a16:creationId xmlns:a16="http://schemas.microsoft.com/office/drawing/2014/main" id="{DAB4F7A3-4A5A-1E3C-DD01-A9B8C2F683C3}"/>
                  </a:ext>
                </a:extLst>
              </p:cNvPr>
              <p:cNvGrpSpPr/>
              <p:nvPr/>
            </p:nvGrpSpPr>
            <p:grpSpPr>
              <a:xfrm>
                <a:off x="6232756" y="6846881"/>
                <a:ext cx="844408" cy="842449"/>
                <a:chOff x="3552651" y="5761307"/>
                <a:chExt cx="844555" cy="842595"/>
              </a:xfrm>
            </p:grpSpPr>
            <p:sp>
              <p:nvSpPr>
                <p:cNvPr id="24" name="Freeform 83">
                  <a:extLst>
                    <a:ext uri="{FF2B5EF4-FFF2-40B4-BE49-F238E27FC236}">
                      <a16:creationId xmlns:a16="http://schemas.microsoft.com/office/drawing/2014/main" id="{AC4C3F1E-D3CE-6839-A017-E391A0E1B7BD}"/>
                    </a:ext>
                  </a:extLst>
                </p:cNvPr>
                <p:cNvSpPr>
                  <a:spLocks/>
                </p:cNvSpPr>
                <p:nvPr/>
              </p:nvSpPr>
              <p:spPr bwMode="auto">
                <a:xfrm rot="10800000">
                  <a:off x="3552651" y="5761307"/>
                  <a:ext cx="844555" cy="84259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bg1"/>
                </a:solidFill>
                <a:ln>
                  <a:noFill/>
                </a:ln>
                <a:effectLst>
                  <a:outerShdw blurRad="50800" dist="38100" dir="5400000" algn="t" rotWithShape="0">
                    <a:schemeClr val="bg1">
                      <a:lumMod val="85000"/>
                      <a:alpha val="47000"/>
                    </a:schemeClr>
                  </a:outerShdw>
                </a:effectLst>
              </p:spPr>
              <p:txBody>
                <a:bodyPr vert="horz" wrap="square" lIns="91424" tIns="45712" rIns="91424" bIns="45712" numCol="1" anchor="t" anchorCtr="0" compatLnSpc="1">
                  <a:prstTxWarp prst="textNoShape">
                    <a:avLst/>
                  </a:prstTxWarp>
                </a:bodyPr>
                <a:lstStyle/>
                <a:p>
                  <a:endParaRPr lang="en-GB"/>
                </a:p>
              </p:txBody>
            </p:sp>
            <p:sp>
              <p:nvSpPr>
                <p:cNvPr id="25" name="Freeform 83">
                  <a:extLst>
                    <a:ext uri="{FF2B5EF4-FFF2-40B4-BE49-F238E27FC236}">
                      <a16:creationId xmlns:a16="http://schemas.microsoft.com/office/drawing/2014/main" id="{1FDA1107-4477-2424-BA11-2971FDD9D0DF}"/>
                    </a:ext>
                  </a:extLst>
                </p:cNvPr>
                <p:cNvSpPr>
                  <a:spLocks/>
                </p:cNvSpPr>
                <p:nvPr/>
              </p:nvSpPr>
              <p:spPr bwMode="auto">
                <a:xfrm rot="10800000">
                  <a:off x="3632822" y="5841292"/>
                  <a:ext cx="684213" cy="68262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tx2">
                    <a:lumMod val="60000"/>
                    <a:lumOff val="40000"/>
                  </a:schemeClr>
                </a:solidFill>
                <a:ln>
                  <a:noFill/>
                </a:ln>
              </p:spPr>
              <p:txBody>
                <a:bodyPr vert="horz" wrap="square" lIns="91424" tIns="45712" rIns="91424" bIns="45712" numCol="1" anchor="t" anchorCtr="0" compatLnSpc="1">
                  <a:prstTxWarp prst="textNoShape">
                    <a:avLst/>
                  </a:prstTxWarp>
                </a:bodyPr>
                <a:lstStyle/>
                <a:p>
                  <a:endParaRPr lang="en-GB"/>
                </a:p>
              </p:txBody>
            </p:sp>
          </p:grpSp>
        </p:grpSp>
        <p:pic>
          <p:nvPicPr>
            <p:cNvPr id="51" name="Picture 50" descr="A colorful symbols on a black background&#10;&#10;Description automatically generated">
              <a:extLst>
                <a:ext uri="{FF2B5EF4-FFF2-40B4-BE49-F238E27FC236}">
                  <a16:creationId xmlns:a16="http://schemas.microsoft.com/office/drawing/2014/main" id="{B9E5DF36-E5CD-CBBA-4222-55C359D39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5069" y="4793840"/>
              <a:ext cx="1554115" cy="1554115"/>
            </a:xfrm>
            <a:prstGeom prst="rect">
              <a:avLst/>
            </a:prstGeom>
          </p:spPr>
        </p:pic>
        <p:sp>
          <p:nvSpPr>
            <p:cNvPr id="56" name="Freeform 42">
              <a:extLst>
                <a:ext uri="{FF2B5EF4-FFF2-40B4-BE49-F238E27FC236}">
                  <a16:creationId xmlns:a16="http://schemas.microsoft.com/office/drawing/2014/main" id="{2117055A-7C24-8420-876C-97B833476DF1}"/>
                </a:ext>
              </a:extLst>
            </p:cNvPr>
            <p:cNvSpPr>
              <a:spLocks/>
            </p:cNvSpPr>
            <p:nvPr/>
          </p:nvSpPr>
          <p:spPr bwMode="auto">
            <a:xfrm rot="10800000">
              <a:off x="9218031" y="6230389"/>
              <a:ext cx="642826" cy="409504"/>
            </a:xfrm>
            <a:custGeom>
              <a:avLst/>
              <a:gdLst>
                <a:gd name="T0" fmla="*/ 405 w 405"/>
                <a:gd name="T1" fmla="*/ 223 h 258"/>
                <a:gd name="T2" fmla="*/ 20 w 405"/>
                <a:gd name="T3" fmla="*/ 0 h 258"/>
                <a:gd name="T4" fmla="*/ 0 w 405"/>
                <a:gd name="T5" fmla="*/ 36 h 258"/>
                <a:gd name="T6" fmla="*/ 384 w 405"/>
                <a:gd name="T7" fmla="*/ 258 h 258"/>
                <a:gd name="T8" fmla="*/ 405 w 405"/>
                <a:gd name="T9" fmla="*/ 223 h 258"/>
              </a:gdLst>
              <a:ahLst/>
              <a:cxnLst>
                <a:cxn ang="0">
                  <a:pos x="T0" y="T1"/>
                </a:cxn>
                <a:cxn ang="0">
                  <a:pos x="T2" y="T3"/>
                </a:cxn>
                <a:cxn ang="0">
                  <a:pos x="T4" y="T5"/>
                </a:cxn>
                <a:cxn ang="0">
                  <a:pos x="T6" y="T7"/>
                </a:cxn>
                <a:cxn ang="0">
                  <a:pos x="T8" y="T9"/>
                </a:cxn>
              </a:cxnLst>
              <a:rect l="0" t="0" r="r" b="b"/>
              <a:pathLst>
                <a:path w="405" h="258">
                  <a:moveTo>
                    <a:pt x="405" y="223"/>
                  </a:moveTo>
                  <a:lnTo>
                    <a:pt x="20" y="0"/>
                  </a:lnTo>
                  <a:lnTo>
                    <a:pt x="0" y="36"/>
                  </a:lnTo>
                  <a:lnTo>
                    <a:pt x="384" y="258"/>
                  </a:lnTo>
                  <a:lnTo>
                    <a:pt x="405" y="223"/>
                  </a:lnTo>
                  <a:close/>
                </a:path>
              </a:pathLst>
            </a:custGeom>
            <a:solidFill>
              <a:srgbClr val="4DB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sp>
          <p:nvSpPr>
            <p:cNvPr id="57" name="Rectangle 45">
              <a:extLst>
                <a:ext uri="{FF2B5EF4-FFF2-40B4-BE49-F238E27FC236}">
                  <a16:creationId xmlns:a16="http://schemas.microsoft.com/office/drawing/2014/main" id="{6BF29A1B-3264-93CD-74D1-C9F8D5A09D85}"/>
                </a:ext>
              </a:extLst>
            </p:cNvPr>
            <p:cNvSpPr>
              <a:spLocks noChangeArrowheads="1"/>
            </p:cNvSpPr>
            <p:nvPr/>
          </p:nvSpPr>
          <p:spPr bwMode="auto">
            <a:xfrm rot="10800000">
              <a:off x="9430189" y="5516108"/>
              <a:ext cx="707902" cy="63489"/>
            </a:xfrm>
            <a:prstGeom prst="rect">
              <a:avLst/>
            </a:prstGeom>
            <a:solidFill>
              <a:srgbClr val="FF8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sp>
          <p:nvSpPr>
            <p:cNvPr id="58" name="Freeform 46">
              <a:extLst>
                <a:ext uri="{FF2B5EF4-FFF2-40B4-BE49-F238E27FC236}">
                  <a16:creationId xmlns:a16="http://schemas.microsoft.com/office/drawing/2014/main" id="{B05E1107-C2FA-EDE3-659F-13CF27572B82}"/>
                </a:ext>
              </a:extLst>
            </p:cNvPr>
            <p:cNvSpPr>
              <a:spLocks/>
            </p:cNvSpPr>
            <p:nvPr/>
          </p:nvSpPr>
          <p:spPr bwMode="auto">
            <a:xfrm rot="10800000">
              <a:off x="9218030" y="4501901"/>
              <a:ext cx="642826" cy="411091"/>
            </a:xfrm>
            <a:custGeom>
              <a:avLst/>
              <a:gdLst>
                <a:gd name="T0" fmla="*/ 384 w 405"/>
                <a:gd name="T1" fmla="*/ 0 h 259"/>
                <a:gd name="T2" fmla="*/ 0 w 405"/>
                <a:gd name="T3" fmla="*/ 224 h 259"/>
                <a:gd name="T4" fmla="*/ 20 w 405"/>
                <a:gd name="T5" fmla="*/ 259 h 259"/>
                <a:gd name="T6" fmla="*/ 405 w 405"/>
                <a:gd name="T7" fmla="*/ 37 h 259"/>
                <a:gd name="T8" fmla="*/ 384 w 405"/>
                <a:gd name="T9" fmla="*/ 0 h 259"/>
              </a:gdLst>
              <a:ahLst/>
              <a:cxnLst>
                <a:cxn ang="0">
                  <a:pos x="T0" y="T1"/>
                </a:cxn>
                <a:cxn ang="0">
                  <a:pos x="T2" y="T3"/>
                </a:cxn>
                <a:cxn ang="0">
                  <a:pos x="T4" y="T5"/>
                </a:cxn>
                <a:cxn ang="0">
                  <a:pos x="T6" y="T7"/>
                </a:cxn>
                <a:cxn ang="0">
                  <a:pos x="T8" y="T9"/>
                </a:cxn>
              </a:cxnLst>
              <a:rect l="0" t="0" r="r" b="b"/>
              <a:pathLst>
                <a:path w="405" h="259">
                  <a:moveTo>
                    <a:pt x="384" y="0"/>
                  </a:moveTo>
                  <a:lnTo>
                    <a:pt x="0" y="224"/>
                  </a:lnTo>
                  <a:lnTo>
                    <a:pt x="20" y="259"/>
                  </a:lnTo>
                  <a:lnTo>
                    <a:pt x="405" y="37"/>
                  </a:lnTo>
                  <a:lnTo>
                    <a:pt x="384" y="0"/>
                  </a:lnTo>
                  <a:close/>
                </a:path>
              </a:pathLst>
            </a:custGeom>
            <a:solidFill>
              <a:srgbClr val="FFB7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sp>
          <p:nvSpPr>
            <p:cNvPr id="59" name="Freeform 48">
              <a:extLst>
                <a:ext uri="{FF2B5EF4-FFF2-40B4-BE49-F238E27FC236}">
                  <a16:creationId xmlns:a16="http://schemas.microsoft.com/office/drawing/2014/main" id="{02B0A54F-D1C5-6C81-5013-31D8F6365DAC}"/>
                </a:ext>
              </a:extLst>
            </p:cNvPr>
            <p:cNvSpPr>
              <a:spLocks/>
            </p:cNvSpPr>
            <p:nvPr/>
          </p:nvSpPr>
          <p:spPr bwMode="auto">
            <a:xfrm rot="10800000">
              <a:off x="8700595" y="3751145"/>
              <a:ext cx="411092" cy="644413"/>
            </a:xfrm>
            <a:custGeom>
              <a:avLst/>
              <a:gdLst>
                <a:gd name="T0" fmla="*/ 222 w 259"/>
                <a:gd name="T1" fmla="*/ 0 h 406"/>
                <a:gd name="T2" fmla="*/ 0 w 259"/>
                <a:gd name="T3" fmla="*/ 385 h 406"/>
                <a:gd name="T4" fmla="*/ 35 w 259"/>
                <a:gd name="T5" fmla="*/ 406 h 406"/>
                <a:gd name="T6" fmla="*/ 259 w 259"/>
                <a:gd name="T7" fmla="*/ 20 h 406"/>
                <a:gd name="T8" fmla="*/ 222 w 259"/>
                <a:gd name="T9" fmla="*/ 0 h 406"/>
              </a:gdLst>
              <a:ahLst/>
              <a:cxnLst>
                <a:cxn ang="0">
                  <a:pos x="T0" y="T1"/>
                </a:cxn>
                <a:cxn ang="0">
                  <a:pos x="T2" y="T3"/>
                </a:cxn>
                <a:cxn ang="0">
                  <a:pos x="T4" y="T5"/>
                </a:cxn>
                <a:cxn ang="0">
                  <a:pos x="T6" y="T7"/>
                </a:cxn>
                <a:cxn ang="0">
                  <a:pos x="T8" y="T9"/>
                </a:cxn>
              </a:cxnLst>
              <a:rect l="0" t="0" r="r" b="b"/>
              <a:pathLst>
                <a:path w="259" h="406">
                  <a:moveTo>
                    <a:pt x="222" y="0"/>
                  </a:moveTo>
                  <a:lnTo>
                    <a:pt x="0" y="385"/>
                  </a:lnTo>
                  <a:lnTo>
                    <a:pt x="35" y="406"/>
                  </a:lnTo>
                  <a:lnTo>
                    <a:pt x="259" y="20"/>
                  </a:lnTo>
                  <a:lnTo>
                    <a:pt x="222" y="0"/>
                  </a:lnTo>
                  <a:close/>
                </a:path>
              </a:pathLst>
            </a:custGeom>
            <a:solidFill>
              <a:schemeClr val="tx2">
                <a:lumMod val="40000"/>
                <a:lumOff val="60000"/>
              </a:schemeClr>
            </a:solidFill>
            <a:ln>
              <a:noFill/>
            </a:ln>
          </p:spPr>
          <p:txBody>
            <a:bodyPr vert="horz" wrap="square" lIns="91424" tIns="45712" rIns="91424" bIns="45712" numCol="1" anchor="t" anchorCtr="0" compatLnSpc="1">
              <a:prstTxWarp prst="textNoShape">
                <a:avLst/>
              </a:prstTxWarp>
            </a:bodyPr>
            <a:lstStyle/>
            <a:p>
              <a:endParaRPr lang="en-GB"/>
            </a:p>
          </p:txBody>
        </p:sp>
        <p:sp>
          <p:nvSpPr>
            <p:cNvPr id="60" name="Freeform 50">
              <a:extLst>
                <a:ext uri="{FF2B5EF4-FFF2-40B4-BE49-F238E27FC236}">
                  <a16:creationId xmlns:a16="http://schemas.microsoft.com/office/drawing/2014/main" id="{0C1B2D65-3998-9885-3252-E7C226A4FF2B}"/>
                </a:ext>
              </a:extLst>
            </p:cNvPr>
            <p:cNvSpPr>
              <a:spLocks/>
            </p:cNvSpPr>
            <p:nvPr/>
          </p:nvSpPr>
          <p:spPr bwMode="auto">
            <a:xfrm rot="10800000">
              <a:off x="9192634" y="3497189"/>
              <a:ext cx="1258669" cy="4174400"/>
            </a:xfrm>
            <a:custGeom>
              <a:avLst/>
              <a:gdLst>
                <a:gd name="T0" fmla="*/ 524 w 542"/>
                <a:gd name="T1" fmla="*/ 1778 h 1802"/>
                <a:gd name="T2" fmla="*/ 164 w 542"/>
                <a:gd name="T3" fmla="*/ 1415 h 1802"/>
                <a:gd name="T4" fmla="*/ 28 w 542"/>
                <a:gd name="T5" fmla="*/ 907 h 1802"/>
                <a:gd name="T6" fmla="*/ 170 w 542"/>
                <a:gd name="T7" fmla="*/ 389 h 1802"/>
                <a:gd name="T8" fmla="*/ 542 w 542"/>
                <a:gd name="T9" fmla="*/ 25 h 1802"/>
                <a:gd name="T10" fmla="*/ 528 w 542"/>
                <a:gd name="T11" fmla="*/ 0 h 1802"/>
                <a:gd name="T12" fmla="*/ 146 w 542"/>
                <a:gd name="T13" fmla="*/ 375 h 1802"/>
                <a:gd name="T14" fmla="*/ 0 w 542"/>
                <a:gd name="T15" fmla="*/ 907 h 1802"/>
                <a:gd name="T16" fmla="*/ 140 w 542"/>
                <a:gd name="T17" fmla="*/ 1429 h 1802"/>
                <a:gd name="T18" fmla="*/ 509 w 542"/>
                <a:gd name="T19" fmla="*/ 1802 h 1802"/>
                <a:gd name="T20" fmla="*/ 524 w 542"/>
                <a:gd name="T21" fmla="*/ 1778 h 1802"/>
                <a:gd name="T22" fmla="*/ 524 w 542"/>
                <a:gd name="T23" fmla="*/ 1778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1802">
                  <a:moveTo>
                    <a:pt x="524" y="1778"/>
                  </a:moveTo>
                  <a:cubicBezTo>
                    <a:pt x="375" y="1690"/>
                    <a:pt x="251" y="1564"/>
                    <a:pt x="164" y="1415"/>
                  </a:cubicBezTo>
                  <a:cubicBezTo>
                    <a:pt x="78" y="1266"/>
                    <a:pt x="28" y="1092"/>
                    <a:pt x="28" y="907"/>
                  </a:cubicBezTo>
                  <a:cubicBezTo>
                    <a:pt x="28" y="718"/>
                    <a:pt x="80" y="541"/>
                    <a:pt x="170" y="389"/>
                  </a:cubicBezTo>
                  <a:cubicBezTo>
                    <a:pt x="260" y="238"/>
                    <a:pt x="389" y="112"/>
                    <a:pt x="542" y="25"/>
                  </a:cubicBezTo>
                  <a:cubicBezTo>
                    <a:pt x="528" y="0"/>
                    <a:pt x="528" y="0"/>
                    <a:pt x="528" y="0"/>
                  </a:cubicBezTo>
                  <a:cubicBezTo>
                    <a:pt x="371" y="90"/>
                    <a:pt x="239" y="219"/>
                    <a:pt x="146" y="375"/>
                  </a:cubicBezTo>
                  <a:cubicBezTo>
                    <a:pt x="53" y="530"/>
                    <a:pt x="0" y="712"/>
                    <a:pt x="0" y="907"/>
                  </a:cubicBezTo>
                  <a:cubicBezTo>
                    <a:pt x="0" y="1097"/>
                    <a:pt x="51" y="1276"/>
                    <a:pt x="140" y="1429"/>
                  </a:cubicBezTo>
                  <a:cubicBezTo>
                    <a:pt x="230" y="1583"/>
                    <a:pt x="357" y="1711"/>
                    <a:pt x="509" y="1802"/>
                  </a:cubicBezTo>
                  <a:cubicBezTo>
                    <a:pt x="524" y="1778"/>
                    <a:pt x="524" y="1778"/>
                    <a:pt x="524" y="1778"/>
                  </a:cubicBezTo>
                  <a:cubicBezTo>
                    <a:pt x="524" y="1778"/>
                    <a:pt x="524" y="1778"/>
                    <a:pt x="524" y="1778"/>
                  </a:cubicBezTo>
                </a:path>
              </a:pathLst>
            </a:custGeom>
            <a:solidFill>
              <a:schemeClr val="bg2">
                <a:lumMod val="75000"/>
              </a:schemeClr>
            </a:solidFill>
            <a:ln>
              <a:noFill/>
            </a:ln>
          </p:spPr>
          <p:txBody>
            <a:bodyPr vert="horz" wrap="square" lIns="91424" tIns="45712" rIns="91424" bIns="45712" numCol="1" anchor="t" anchorCtr="0" compatLnSpc="1">
              <a:prstTxWarp prst="textNoShape">
                <a:avLst/>
              </a:prstTxWarp>
            </a:bodyPr>
            <a:lstStyle/>
            <a:p>
              <a:endParaRPr lang="en-GB"/>
            </a:p>
          </p:txBody>
        </p:sp>
        <p:pic>
          <p:nvPicPr>
            <p:cNvPr id="61" name="Picture 61">
              <a:extLst>
                <a:ext uri="{FF2B5EF4-FFF2-40B4-BE49-F238E27FC236}">
                  <a16:creationId xmlns:a16="http://schemas.microsoft.com/office/drawing/2014/main" id="{7512CE05-08E2-23C9-CE08-BA333A202F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9600551" y="7135107"/>
              <a:ext cx="71426" cy="7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39">
              <a:extLst>
                <a:ext uri="{FF2B5EF4-FFF2-40B4-BE49-F238E27FC236}">
                  <a16:creationId xmlns:a16="http://schemas.microsoft.com/office/drawing/2014/main" id="{920DBDFC-BC71-5B7C-2868-18ED618EB6E4}"/>
                </a:ext>
              </a:extLst>
            </p:cNvPr>
            <p:cNvSpPr>
              <a:spLocks/>
            </p:cNvSpPr>
            <p:nvPr/>
          </p:nvSpPr>
          <p:spPr bwMode="auto">
            <a:xfrm rot="10800000">
              <a:off x="8713292" y="4351116"/>
              <a:ext cx="738060" cy="2439563"/>
            </a:xfrm>
            <a:custGeom>
              <a:avLst/>
              <a:gdLst>
                <a:gd name="T0" fmla="*/ 304 w 318"/>
                <a:gd name="T1" fmla="*/ 0 h 1053"/>
                <a:gd name="T2" fmla="*/ 83 w 318"/>
                <a:gd name="T3" fmla="*/ 219 h 1053"/>
                <a:gd name="T4" fmla="*/ 0 w 318"/>
                <a:gd name="T5" fmla="*/ 527 h 1053"/>
                <a:gd name="T6" fmla="*/ 83 w 318"/>
                <a:gd name="T7" fmla="*/ 835 h 1053"/>
                <a:gd name="T8" fmla="*/ 304 w 318"/>
                <a:gd name="T9" fmla="*/ 1053 h 1053"/>
                <a:gd name="T10" fmla="*/ 318 w 318"/>
                <a:gd name="T11" fmla="*/ 1029 h 1053"/>
                <a:gd name="T12" fmla="*/ 108 w 318"/>
                <a:gd name="T13" fmla="*/ 821 h 1053"/>
                <a:gd name="T14" fmla="*/ 28 w 318"/>
                <a:gd name="T15" fmla="*/ 527 h 1053"/>
                <a:gd name="T16" fmla="*/ 108 w 318"/>
                <a:gd name="T17" fmla="*/ 233 h 1053"/>
                <a:gd name="T18" fmla="*/ 318 w 318"/>
                <a:gd name="T19" fmla="*/ 24 h 1053"/>
                <a:gd name="T20" fmla="*/ 304 w 318"/>
                <a:gd name="T21"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1053">
                  <a:moveTo>
                    <a:pt x="304" y="0"/>
                  </a:moveTo>
                  <a:cubicBezTo>
                    <a:pt x="213" y="53"/>
                    <a:pt x="137" y="128"/>
                    <a:pt x="83" y="219"/>
                  </a:cubicBezTo>
                  <a:cubicBezTo>
                    <a:pt x="30" y="309"/>
                    <a:pt x="0" y="414"/>
                    <a:pt x="0" y="527"/>
                  </a:cubicBezTo>
                  <a:cubicBezTo>
                    <a:pt x="0" y="639"/>
                    <a:pt x="30" y="745"/>
                    <a:pt x="83" y="835"/>
                  </a:cubicBezTo>
                  <a:cubicBezTo>
                    <a:pt x="137" y="925"/>
                    <a:pt x="213" y="1001"/>
                    <a:pt x="304" y="1053"/>
                  </a:cubicBezTo>
                  <a:cubicBezTo>
                    <a:pt x="318" y="1029"/>
                    <a:pt x="318" y="1029"/>
                    <a:pt x="318" y="1029"/>
                  </a:cubicBezTo>
                  <a:cubicBezTo>
                    <a:pt x="231" y="979"/>
                    <a:pt x="158" y="907"/>
                    <a:pt x="108" y="821"/>
                  </a:cubicBezTo>
                  <a:cubicBezTo>
                    <a:pt x="57" y="734"/>
                    <a:pt x="28" y="634"/>
                    <a:pt x="28" y="527"/>
                  </a:cubicBezTo>
                  <a:cubicBezTo>
                    <a:pt x="28" y="419"/>
                    <a:pt x="57" y="319"/>
                    <a:pt x="108" y="233"/>
                  </a:cubicBezTo>
                  <a:cubicBezTo>
                    <a:pt x="158" y="147"/>
                    <a:pt x="231" y="75"/>
                    <a:pt x="318" y="24"/>
                  </a:cubicBezTo>
                  <a:lnTo>
                    <a:pt x="304" y="0"/>
                  </a:lnTo>
                  <a:close/>
                </a:path>
              </a:pathLst>
            </a:custGeom>
            <a:solidFill>
              <a:schemeClr val="bg2">
                <a:lumMod val="75000"/>
              </a:schemeClr>
            </a:solidFill>
            <a:ln>
              <a:noFill/>
            </a:ln>
          </p:spPr>
          <p:txBody>
            <a:bodyPr vert="horz" wrap="square" lIns="91424" tIns="45712" rIns="91424" bIns="45712" numCol="1" anchor="t" anchorCtr="0" compatLnSpc="1">
              <a:prstTxWarp prst="textNoShape">
                <a:avLst/>
              </a:prstTxWarp>
            </a:bodyPr>
            <a:lstStyle/>
            <a:p>
              <a:endParaRPr lang="en-GB"/>
            </a:p>
          </p:txBody>
        </p:sp>
        <p:grpSp>
          <p:nvGrpSpPr>
            <p:cNvPr id="63" name="Group 62">
              <a:extLst>
                <a:ext uri="{FF2B5EF4-FFF2-40B4-BE49-F238E27FC236}">
                  <a16:creationId xmlns:a16="http://schemas.microsoft.com/office/drawing/2014/main" id="{BD4A4CFC-A565-8364-424D-1B78B9895CC0}"/>
                </a:ext>
              </a:extLst>
            </p:cNvPr>
            <p:cNvGrpSpPr/>
            <p:nvPr/>
          </p:nvGrpSpPr>
          <p:grpSpPr>
            <a:xfrm>
              <a:off x="9648164" y="3963692"/>
              <a:ext cx="844408" cy="842449"/>
              <a:chOff x="4419750" y="2610503"/>
              <a:chExt cx="844555" cy="842595"/>
            </a:xfrm>
          </p:grpSpPr>
          <p:sp>
            <p:nvSpPr>
              <p:cNvPr id="594" name="Freeform 83">
                <a:extLst>
                  <a:ext uri="{FF2B5EF4-FFF2-40B4-BE49-F238E27FC236}">
                    <a16:creationId xmlns:a16="http://schemas.microsoft.com/office/drawing/2014/main" id="{52D5F066-A66F-BC78-3B51-72E54AA19C17}"/>
                  </a:ext>
                </a:extLst>
              </p:cNvPr>
              <p:cNvSpPr>
                <a:spLocks/>
              </p:cNvSpPr>
              <p:nvPr/>
            </p:nvSpPr>
            <p:spPr bwMode="auto">
              <a:xfrm rot="10800000">
                <a:off x="4419750" y="2610503"/>
                <a:ext cx="844555" cy="84259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bg1"/>
              </a:solidFill>
              <a:ln>
                <a:noFill/>
              </a:ln>
              <a:effectLst>
                <a:outerShdw blurRad="50800" dist="38100" dir="5400000" algn="t" rotWithShape="0">
                  <a:schemeClr val="bg1">
                    <a:lumMod val="85000"/>
                    <a:alpha val="47000"/>
                  </a:schemeClr>
                </a:outerShdw>
              </a:effectLst>
            </p:spPr>
            <p:txBody>
              <a:bodyPr vert="horz" wrap="square" lIns="91424" tIns="45712" rIns="91424" bIns="45712" numCol="1" anchor="t" anchorCtr="0" compatLnSpc="1">
                <a:prstTxWarp prst="textNoShape">
                  <a:avLst/>
                </a:prstTxWarp>
              </a:bodyPr>
              <a:lstStyle/>
              <a:p>
                <a:endParaRPr lang="en-GB"/>
              </a:p>
            </p:txBody>
          </p:sp>
          <p:sp>
            <p:nvSpPr>
              <p:cNvPr id="595" name="Freeform 83">
                <a:extLst>
                  <a:ext uri="{FF2B5EF4-FFF2-40B4-BE49-F238E27FC236}">
                    <a16:creationId xmlns:a16="http://schemas.microsoft.com/office/drawing/2014/main" id="{300DECF8-41AF-4B8D-804F-5AA120202FD9}"/>
                  </a:ext>
                </a:extLst>
              </p:cNvPr>
              <p:cNvSpPr>
                <a:spLocks/>
              </p:cNvSpPr>
              <p:nvPr/>
            </p:nvSpPr>
            <p:spPr bwMode="auto">
              <a:xfrm rot="10800000">
                <a:off x="4499921" y="2690488"/>
                <a:ext cx="684213" cy="68262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B7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grpSp>
        <p:grpSp>
          <p:nvGrpSpPr>
            <p:cNvPr id="576" name="Group 575">
              <a:extLst>
                <a:ext uri="{FF2B5EF4-FFF2-40B4-BE49-F238E27FC236}">
                  <a16:creationId xmlns:a16="http://schemas.microsoft.com/office/drawing/2014/main" id="{507FDF8C-00DB-0C3C-16BB-DE613B5D30A5}"/>
                </a:ext>
              </a:extLst>
            </p:cNvPr>
            <p:cNvGrpSpPr/>
            <p:nvPr/>
          </p:nvGrpSpPr>
          <p:grpSpPr>
            <a:xfrm>
              <a:off x="10015197" y="5121899"/>
              <a:ext cx="844408" cy="842449"/>
              <a:chOff x="4786847" y="3768911"/>
              <a:chExt cx="844555" cy="842595"/>
            </a:xfrm>
          </p:grpSpPr>
          <p:sp>
            <p:nvSpPr>
              <p:cNvPr id="592" name="Freeform 83">
                <a:extLst>
                  <a:ext uri="{FF2B5EF4-FFF2-40B4-BE49-F238E27FC236}">
                    <a16:creationId xmlns:a16="http://schemas.microsoft.com/office/drawing/2014/main" id="{057A0B56-7B46-785E-C0BE-A7ABDCC5104C}"/>
                  </a:ext>
                </a:extLst>
              </p:cNvPr>
              <p:cNvSpPr>
                <a:spLocks/>
              </p:cNvSpPr>
              <p:nvPr/>
            </p:nvSpPr>
            <p:spPr bwMode="auto">
              <a:xfrm rot="10800000">
                <a:off x="4786847" y="3768911"/>
                <a:ext cx="844555" cy="84259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bg1"/>
              </a:solidFill>
              <a:ln>
                <a:noFill/>
              </a:ln>
              <a:effectLst>
                <a:outerShdw blurRad="50800" dist="38100" dir="5400000" algn="t" rotWithShape="0">
                  <a:schemeClr val="bg1">
                    <a:lumMod val="85000"/>
                    <a:alpha val="47000"/>
                  </a:schemeClr>
                </a:outerShdw>
              </a:effectLst>
            </p:spPr>
            <p:txBody>
              <a:bodyPr vert="horz" wrap="square" lIns="91424" tIns="45712" rIns="91424" bIns="45712" numCol="1" anchor="t" anchorCtr="0" compatLnSpc="1">
                <a:prstTxWarp prst="textNoShape">
                  <a:avLst/>
                </a:prstTxWarp>
              </a:bodyPr>
              <a:lstStyle/>
              <a:p>
                <a:endParaRPr lang="en-GB"/>
              </a:p>
            </p:txBody>
          </p:sp>
          <p:sp>
            <p:nvSpPr>
              <p:cNvPr id="593" name="Freeform 83">
                <a:extLst>
                  <a:ext uri="{FF2B5EF4-FFF2-40B4-BE49-F238E27FC236}">
                    <a16:creationId xmlns:a16="http://schemas.microsoft.com/office/drawing/2014/main" id="{29ED9A17-7EB5-DD8C-FDD0-2B25EC9DEB02}"/>
                  </a:ext>
                </a:extLst>
              </p:cNvPr>
              <p:cNvSpPr>
                <a:spLocks/>
              </p:cNvSpPr>
              <p:nvPr/>
            </p:nvSpPr>
            <p:spPr bwMode="auto">
              <a:xfrm rot="10800000">
                <a:off x="4867018" y="3848896"/>
                <a:ext cx="684213" cy="68262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8A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grpSp>
        <p:grpSp>
          <p:nvGrpSpPr>
            <p:cNvPr id="577" name="Group 576">
              <a:extLst>
                <a:ext uri="{FF2B5EF4-FFF2-40B4-BE49-F238E27FC236}">
                  <a16:creationId xmlns:a16="http://schemas.microsoft.com/office/drawing/2014/main" id="{6F7AFA85-2CF5-3702-A6BB-0C82772E13B4}"/>
                </a:ext>
              </a:extLst>
            </p:cNvPr>
            <p:cNvGrpSpPr/>
            <p:nvPr/>
          </p:nvGrpSpPr>
          <p:grpSpPr>
            <a:xfrm>
              <a:off x="9650697" y="6313292"/>
              <a:ext cx="844408" cy="842449"/>
              <a:chOff x="4422284" y="4960510"/>
              <a:chExt cx="844555" cy="842595"/>
            </a:xfrm>
          </p:grpSpPr>
          <p:sp>
            <p:nvSpPr>
              <p:cNvPr id="590" name="Freeform 83">
                <a:extLst>
                  <a:ext uri="{FF2B5EF4-FFF2-40B4-BE49-F238E27FC236}">
                    <a16:creationId xmlns:a16="http://schemas.microsoft.com/office/drawing/2014/main" id="{16E169CC-A205-6CFA-BE46-BC154D1381A3}"/>
                  </a:ext>
                </a:extLst>
              </p:cNvPr>
              <p:cNvSpPr>
                <a:spLocks/>
              </p:cNvSpPr>
              <p:nvPr/>
            </p:nvSpPr>
            <p:spPr bwMode="auto">
              <a:xfrm rot="10800000">
                <a:off x="4422284" y="4960510"/>
                <a:ext cx="844555" cy="84259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bg1"/>
              </a:solidFill>
              <a:ln>
                <a:noFill/>
              </a:ln>
              <a:effectLst>
                <a:outerShdw blurRad="50800" dist="38100" dir="5400000" algn="t" rotWithShape="0">
                  <a:schemeClr val="bg1">
                    <a:lumMod val="85000"/>
                    <a:alpha val="47000"/>
                  </a:schemeClr>
                </a:outerShdw>
              </a:effectLst>
            </p:spPr>
            <p:txBody>
              <a:bodyPr vert="horz" wrap="square" lIns="91424" tIns="45712" rIns="91424" bIns="45712" numCol="1" anchor="t" anchorCtr="0" compatLnSpc="1">
                <a:prstTxWarp prst="textNoShape">
                  <a:avLst/>
                </a:prstTxWarp>
              </a:bodyPr>
              <a:lstStyle/>
              <a:p>
                <a:endParaRPr lang="en-GB"/>
              </a:p>
            </p:txBody>
          </p:sp>
          <p:sp>
            <p:nvSpPr>
              <p:cNvPr id="591" name="Freeform 83">
                <a:extLst>
                  <a:ext uri="{FF2B5EF4-FFF2-40B4-BE49-F238E27FC236}">
                    <a16:creationId xmlns:a16="http://schemas.microsoft.com/office/drawing/2014/main" id="{442E9916-6925-C9CB-06DF-7E247F1EA453}"/>
                  </a:ext>
                </a:extLst>
              </p:cNvPr>
              <p:cNvSpPr>
                <a:spLocks/>
              </p:cNvSpPr>
              <p:nvPr/>
            </p:nvSpPr>
            <p:spPr bwMode="auto">
              <a:xfrm rot="10800000">
                <a:off x="4502455" y="5040495"/>
                <a:ext cx="684213" cy="68262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4DB6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grpSp>
        <p:grpSp>
          <p:nvGrpSpPr>
            <p:cNvPr id="599" name="Group 598">
              <a:extLst>
                <a:ext uri="{FF2B5EF4-FFF2-40B4-BE49-F238E27FC236}">
                  <a16:creationId xmlns:a16="http://schemas.microsoft.com/office/drawing/2014/main" id="{459FA812-80B8-188C-CA9E-C20BB38F1138}"/>
                </a:ext>
              </a:extLst>
            </p:cNvPr>
            <p:cNvGrpSpPr/>
            <p:nvPr/>
          </p:nvGrpSpPr>
          <p:grpSpPr>
            <a:xfrm>
              <a:off x="8768373" y="3045110"/>
              <a:ext cx="844408" cy="842449"/>
              <a:chOff x="3607745" y="1769662"/>
              <a:chExt cx="844555" cy="842595"/>
            </a:xfrm>
          </p:grpSpPr>
          <p:sp>
            <p:nvSpPr>
              <p:cNvPr id="600" name="Freeform 83">
                <a:extLst>
                  <a:ext uri="{FF2B5EF4-FFF2-40B4-BE49-F238E27FC236}">
                    <a16:creationId xmlns:a16="http://schemas.microsoft.com/office/drawing/2014/main" id="{54E39E02-61E6-12CD-A28B-C2C9C7C8DF40}"/>
                  </a:ext>
                </a:extLst>
              </p:cNvPr>
              <p:cNvSpPr>
                <a:spLocks/>
              </p:cNvSpPr>
              <p:nvPr/>
            </p:nvSpPr>
            <p:spPr bwMode="auto">
              <a:xfrm rot="10800000">
                <a:off x="3607745" y="1769662"/>
                <a:ext cx="844555" cy="84259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bg1"/>
              </a:solidFill>
              <a:ln>
                <a:noFill/>
              </a:ln>
              <a:effectLst>
                <a:outerShdw blurRad="50800" dist="38100" dir="5400000" algn="t" rotWithShape="0">
                  <a:schemeClr val="bg1">
                    <a:lumMod val="85000"/>
                    <a:alpha val="47000"/>
                  </a:schemeClr>
                </a:outerShdw>
              </a:effectLst>
            </p:spPr>
            <p:txBody>
              <a:bodyPr vert="horz" wrap="square" lIns="91424" tIns="45712" rIns="91424" bIns="45712" numCol="1" anchor="t" anchorCtr="0" compatLnSpc="1">
                <a:prstTxWarp prst="textNoShape">
                  <a:avLst/>
                </a:prstTxWarp>
              </a:bodyPr>
              <a:lstStyle/>
              <a:p>
                <a:endParaRPr lang="en-GB"/>
              </a:p>
            </p:txBody>
          </p:sp>
          <p:sp>
            <p:nvSpPr>
              <p:cNvPr id="601" name="Freeform 83">
                <a:extLst>
                  <a:ext uri="{FF2B5EF4-FFF2-40B4-BE49-F238E27FC236}">
                    <a16:creationId xmlns:a16="http://schemas.microsoft.com/office/drawing/2014/main" id="{D6D53EC2-D64B-B3A9-A93D-E06F45859826}"/>
                  </a:ext>
                </a:extLst>
              </p:cNvPr>
              <p:cNvSpPr>
                <a:spLocks/>
              </p:cNvSpPr>
              <p:nvPr/>
            </p:nvSpPr>
            <p:spPr bwMode="auto">
              <a:xfrm rot="10800000">
                <a:off x="3687916" y="1849647"/>
                <a:ext cx="684213" cy="682625"/>
              </a:xfrm>
              <a:custGeom>
                <a:avLst/>
                <a:gdLst>
                  <a:gd name="T0" fmla="*/ 36 w 295"/>
                  <a:gd name="T1" fmla="*/ 83 h 295"/>
                  <a:gd name="T2" fmla="*/ 212 w 295"/>
                  <a:gd name="T3" fmla="*/ 36 h 295"/>
                  <a:gd name="T4" fmla="*/ 259 w 295"/>
                  <a:gd name="T5" fmla="*/ 212 h 295"/>
                  <a:gd name="T6" fmla="*/ 83 w 295"/>
                  <a:gd name="T7" fmla="*/ 259 h 295"/>
                  <a:gd name="T8" fmla="*/ 36 w 295"/>
                  <a:gd name="T9" fmla="*/ 83 h 295"/>
                </a:gdLst>
                <a:ahLst/>
                <a:cxnLst>
                  <a:cxn ang="0">
                    <a:pos x="T0" y="T1"/>
                  </a:cxn>
                  <a:cxn ang="0">
                    <a:pos x="T2" y="T3"/>
                  </a:cxn>
                  <a:cxn ang="0">
                    <a:pos x="T4" y="T5"/>
                  </a:cxn>
                  <a:cxn ang="0">
                    <a:pos x="T6" y="T7"/>
                  </a:cxn>
                  <a:cxn ang="0">
                    <a:pos x="T8" y="T9"/>
                  </a:cxn>
                </a:cxnLst>
                <a:rect l="0" t="0" r="r" b="b"/>
                <a:pathLst>
                  <a:path w="295" h="295">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8D6E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en-GB"/>
              </a:p>
            </p:txBody>
          </p:sp>
        </p:grpSp>
        <p:sp>
          <p:nvSpPr>
            <p:cNvPr id="603" name="Rectangle 602">
              <a:extLst>
                <a:ext uri="{FF2B5EF4-FFF2-40B4-BE49-F238E27FC236}">
                  <a16:creationId xmlns:a16="http://schemas.microsoft.com/office/drawing/2014/main" id="{CFBFA629-5755-450A-C650-3C8AE38F03C4}"/>
                </a:ext>
              </a:extLst>
            </p:cNvPr>
            <p:cNvSpPr/>
            <p:nvPr/>
          </p:nvSpPr>
          <p:spPr>
            <a:xfrm>
              <a:off x="697947" y="3967977"/>
              <a:ext cx="4548844" cy="457176"/>
            </a:xfrm>
            <a:prstGeom prst="rect">
              <a:avLst/>
            </a:prstGeom>
          </p:spPr>
          <p:txBody>
            <a:bodyPr wrap="square">
              <a:spAutoFit/>
            </a:bodyPr>
            <a:lstStyle/>
            <a:p>
              <a:pPr algn="ctr">
                <a:lnSpc>
                  <a:spcPct val="115000"/>
                </a:lnSpc>
              </a:pPr>
              <a:r>
                <a:rPr lang="en-US" sz="2200" b="0" i="0" u="none" strike="noStrike" cap="none">
                  <a:solidFill>
                    <a:srgbClr val="404040"/>
                  </a:solidFill>
                  <a:latin typeface="Open Sans" pitchFamily="2" charset="0"/>
                  <a:ea typeface="Open Sans"/>
                  <a:cs typeface="Open Sans"/>
                  <a:sym typeface="Open Sans"/>
                </a:rPr>
                <a:t>The Exponentiation operator (**)</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sp>
          <p:nvSpPr>
            <p:cNvPr id="604" name="Rectangle 603">
              <a:extLst>
                <a:ext uri="{FF2B5EF4-FFF2-40B4-BE49-F238E27FC236}">
                  <a16:creationId xmlns:a16="http://schemas.microsoft.com/office/drawing/2014/main" id="{68240190-5244-1F49-A401-A4AD53BE4490}"/>
                </a:ext>
              </a:extLst>
            </p:cNvPr>
            <p:cNvSpPr/>
            <p:nvPr/>
          </p:nvSpPr>
          <p:spPr>
            <a:xfrm>
              <a:off x="933134" y="5287520"/>
              <a:ext cx="3815467" cy="457176"/>
            </a:xfrm>
            <a:prstGeom prst="rect">
              <a:avLst/>
            </a:prstGeom>
          </p:spPr>
          <p:txBody>
            <a:bodyPr wrap="square">
              <a:spAutoFit/>
            </a:bodyPr>
            <a:lstStyle/>
            <a:p>
              <a:pPr>
                <a:lnSpc>
                  <a:spcPct val="115000"/>
                </a:lnSpc>
              </a:pPr>
              <a:r>
                <a:rPr lang="en-US" sz="2200" b="0" i="0" u="none" strike="noStrike" cap="none">
                  <a:solidFill>
                    <a:srgbClr val="404040"/>
                  </a:solidFill>
                  <a:latin typeface="Open Sans" pitchFamily="2" charset="0"/>
                  <a:ea typeface="Open Sans"/>
                  <a:cs typeface="Open Sans"/>
                  <a:sym typeface="Open Sans"/>
                </a:rPr>
                <a:t>The Modulus operator (%)</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sp>
          <p:nvSpPr>
            <p:cNvPr id="605" name="Rectangle 604">
              <a:extLst>
                <a:ext uri="{FF2B5EF4-FFF2-40B4-BE49-F238E27FC236}">
                  <a16:creationId xmlns:a16="http://schemas.microsoft.com/office/drawing/2014/main" id="{89F31992-9BBD-FDEF-1EE4-85F534557FD2}"/>
                </a:ext>
              </a:extLst>
            </p:cNvPr>
            <p:cNvSpPr/>
            <p:nvPr/>
          </p:nvSpPr>
          <p:spPr>
            <a:xfrm>
              <a:off x="1001319" y="6416663"/>
              <a:ext cx="3965630" cy="457176"/>
            </a:xfrm>
            <a:prstGeom prst="rect">
              <a:avLst/>
            </a:prstGeom>
          </p:spPr>
          <p:txBody>
            <a:bodyPr wrap="square">
              <a:spAutoFit/>
            </a:bodyPr>
            <a:lstStyle/>
            <a:p>
              <a:pPr>
                <a:lnSpc>
                  <a:spcPct val="115000"/>
                </a:lnSpc>
              </a:pPr>
              <a:r>
                <a:rPr lang="en-US" sz="2200" b="0" i="0" u="none" strike="noStrike" cap="none">
                  <a:solidFill>
                    <a:srgbClr val="404040"/>
                  </a:solidFill>
                  <a:latin typeface="Open Sans" pitchFamily="2" charset="0"/>
                  <a:ea typeface="Open Sans"/>
                  <a:cs typeface="Open Sans"/>
                  <a:sym typeface="Open Sans"/>
                </a:rPr>
                <a:t>The Increment operator (++)</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sp>
          <p:nvSpPr>
            <p:cNvPr id="606" name="Rectangle 605">
              <a:extLst>
                <a:ext uri="{FF2B5EF4-FFF2-40B4-BE49-F238E27FC236}">
                  <a16:creationId xmlns:a16="http://schemas.microsoft.com/office/drawing/2014/main" id="{2C9F8BD9-E8AF-28AE-A470-50F62EB9F0FE}"/>
                </a:ext>
              </a:extLst>
            </p:cNvPr>
            <p:cNvSpPr/>
            <p:nvPr/>
          </p:nvSpPr>
          <p:spPr>
            <a:xfrm>
              <a:off x="1359532" y="7272333"/>
              <a:ext cx="3965630" cy="457176"/>
            </a:xfrm>
            <a:prstGeom prst="rect">
              <a:avLst/>
            </a:prstGeom>
          </p:spPr>
          <p:txBody>
            <a:bodyPr wrap="square">
              <a:spAutoFit/>
            </a:bodyPr>
            <a:lstStyle/>
            <a:p>
              <a:pPr>
                <a:lnSpc>
                  <a:spcPct val="115000"/>
                </a:lnSpc>
              </a:pPr>
              <a:r>
                <a:rPr lang="en-US" sz="2200" b="0" i="0" u="none" strike="noStrike" cap="none">
                  <a:solidFill>
                    <a:srgbClr val="404040"/>
                  </a:solidFill>
                  <a:latin typeface="Open Sans" pitchFamily="2" charset="0"/>
                  <a:ea typeface="Open Sans"/>
                  <a:cs typeface="Open Sans"/>
                  <a:sym typeface="Open Sans"/>
                </a:rPr>
                <a:t>The Decrement operator (--)</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grpSp>
      <p:cxnSp>
        <p:nvCxnSpPr>
          <p:cNvPr id="609" name="Straight Connector 608">
            <a:extLst>
              <a:ext uri="{FF2B5EF4-FFF2-40B4-BE49-F238E27FC236}">
                <a16:creationId xmlns:a16="http://schemas.microsoft.com/office/drawing/2014/main" id="{A0304AD5-5D5B-76A8-299F-4CA57F160A5A}"/>
              </a:ext>
            </a:extLst>
          </p:cNvPr>
          <p:cNvCxnSpPr>
            <a:stCxn id="16" idx="9"/>
            <a:endCxn id="18" idx="4"/>
          </p:cNvCxnSpPr>
          <p:nvPr/>
        </p:nvCxnSpPr>
        <p:spPr>
          <a:xfrm>
            <a:off x="6751593" y="3449579"/>
            <a:ext cx="523484" cy="853927"/>
          </a:xfrm>
          <a:prstGeom prst="line">
            <a:avLst/>
          </a:prstGeom>
          <a:ln w="1905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CDC9FF15-FF85-C318-DD7D-A48719A3A99B}"/>
              </a:ext>
            </a:extLst>
          </p:cNvPr>
          <p:cNvCxnSpPr>
            <a:cxnSpLocks/>
            <a:endCxn id="60" idx="4"/>
          </p:cNvCxnSpPr>
          <p:nvPr/>
        </p:nvCxnSpPr>
        <p:spPr>
          <a:xfrm>
            <a:off x="9076220" y="6688214"/>
            <a:ext cx="485267" cy="877851"/>
          </a:xfrm>
          <a:prstGeom prst="line">
            <a:avLst/>
          </a:prstGeom>
          <a:ln w="19050">
            <a:solidFill>
              <a:srgbClr val="AFABA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8" name="Group 7">
            <a:extLst>
              <a:ext uri="{FF2B5EF4-FFF2-40B4-BE49-F238E27FC236}">
                <a16:creationId xmlns:a16="http://schemas.microsoft.com/office/drawing/2014/main" id="{DFCAF0E1-685F-5BB2-1351-69635C865D51}"/>
              </a:ext>
            </a:extLst>
          </p:cNvPr>
          <p:cNvGrpSpPr/>
          <p:nvPr/>
        </p:nvGrpSpPr>
        <p:grpSpPr>
          <a:xfrm>
            <a:off x="923209" y="2639289"/>
            <a:ext cx="8815962" cy="548640"/>
            <a:chOff x="923209" y="2639289"/>
            <a:chExt cx="8815962" cy="548640"/>
          </a:xfrm>
        </p:grpSpPr>
        <p:pic>
          <p:nvPicPr>
            <p:cNvPr id="14" name="Google Shape;192;p6">
              <a:extLst>
                <a:ext uri="{FF2B5EF4-FFF2-40B4-BE49-F238E27FC236}">
                  <a16:creationId xmlns:a16="http://schemas.microsoft.com/office/drawing/2014/main" id="{6B800AC1-4167-6117-EB25-531374377413}"/>
                </a:ext>
              </a:extLst>
            </p:cNvPr>
            <p:cNvPicPr preferRelativeResize="0"/>
            <p:nvPr/>
          </p:nvPicPr>
          <p:blipFill rotWithShape="1">
            <a:blip r:embed="rId3">
              <a:alphaModFix/>
            </a:blip>
            <a:srcRect/>
            <a:stretch/>
          </p:blipFill>
          <p:spPr>
            <a:xfrm>
              <a:off x="923209" y="2730729"/>
              <a:ext cx="457200" cy="457200"/>
            </a:xfrm>
            <a:prstGeom prst="rect">
              <a:avLst/>
            </a:prstGeom>
            <a:noFill/>
            <a:ln>
              <a:noFill/>
            </a:ln>
          </p:spPr>
        </p:pic>
        <p:sp>
          <p:nvSpPr>
            <p:cNvPr id="18" name="Google Shape;196;p6">
              <a:extLst>
                <a:ext uri="{FF2B5EF4-FFF2-40B4-BE49-F238E27FC236}">
                  <a16:creationId xmlns:a16="http://schemas.microsoft.com/office/drawing/2014/main" id="{720AE59D-84C5-01A5-B735-DBD67235C1DB}"/>
                </a:ext>
              </a:extLst>
            </p:cNvPr>
            <p:cNvSpPr txBox="1">
              <a:spLocks/>
            </p:cNvSpPr>
            <p:nvPr/>
          </p:nvSpPr>
          <p:spPr>
            <a:xfrm>
              <a:off x="1509571" y="2639289"/>
              <a:ext cx="8229600" cy="54864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buSzPts val="2800"/>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rPr>
                <a:t>Develop proficiency in handling and manipulating strings for effective data processing in JavaScript</a:t>
              </a:r>
            </a:p>
          </p:txBody>
        </p:sp>
      </p:grpSp>
      <p:grpSp>
        <p:nvGrpSpPr>
          <p:cNvPr id="7" name="Group 6">
            <a:extLst>
              <a:ext uri="{FF2B5EF4-FFF2-40B4-BE49-F238E27FC236}">
                <a16:creationId xmlns:a16="http://schemas.microsoft.com/office/drawing/2014/main" id="{595CF238-C601-33BB-C9F4-745C4D61DC77}"/>
              </a:ext>
            </a:extLst>
          </p:cNvPr>
          <p:cNvGrpSpPr/>
          <p:nvPr/>
        </p:nvGrpSpPr>
        <p:grpSpPr>
          <a:xfrm>
            <a:off x="923209" y="3592765"/>
            <a:ext cx="8815962" cy="548640"/>
            <a:chOff x="923209" y="3495036"/>
            <a:chExt cx="8815962" cy="548640"/>
          </a:xfrm>
        </p:grpSpPr>
        <p:pic>
          <p:nvPicPr>
            <p:cNvPr id="15" name="Google Shape;193;p6">
              <a:extLst>
                <a:ext uri="{FF2B5EF4-FFF2-40B4-BE49-F238E27FC236}">
                  <a16:creationId xmlns:a16="http://schemas.microsoft.com/office/drawing/2014/main" id="{B45EAE41-3646-63B2-98F1-2E375F93C219}"/>
                </a:ext>
              </a:extLst>
            </p:cNvPr>
            <p:cNvPicPr preferRelativeResize="0"/>
            <p:nvPr/>
          </p:nvPicPr>
          <p:blipFill rotWithShape="1">
            <a:blip r:embed="rId3">
              <a:alphaModFix/>
            </a:blip>
            <a:srcRect/>
            <a:stretch/>
          </p:blipFill>
          <p:spPr>
            <a:xfrm>
              <a:off x="923209" y="3577576"/>
              <a:ext cx="457200" cy="457200"/>
            </a:xfrm>
            <a:prstGeom prst="rect">
              <a:avLst/>
            </a:prstGeom>
            <a:noFill/>
            <a:ln>
              <a:noFill/>
            </a:ln>
          </p:spPr>
        </p:pic>
        <p:sp>
          <p:nvSpPr>
            <p:cNvPr id="19" name="Google Shape;197;p6">
              <a:extLst>
                <a:ext uri="{FF2B5EF4-FFF2-40B4-BE49-F238E27FC236}">
                  <a16:creationId xmlns:a16="http://schemas.microsoft.com/office/drawing/2014/main" id="{50C71914-2976-A4D9-A194-FB830E27EF50}"/>
                </a:ext>
              </a:extLst>
            </p:cNvPr>
            <p:cNvSpPr txBox="1">
              <a:spLocks/>
            </p:cNvSpPr>
            <p:nvPr/>
          </p:nvSpPr>
          <p:spPr>
            <a:xfrm>
              <a:off x="1509571" y="3495036"/>
              <a:ext cx="8229600" cy="54864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buSzPts val="2800"/>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rPr>
                <a:t>Develop prototypes of functions for efficient and scalable data manipulation in JavaScript applications</a:t>
              </a:r>
            </a:p>
          </p:txBody>
        </p:sp>
      </p:grpSp>
      <p:grpSp>
        <p:nvGrpSpPr>
          <p:cNvPr id="6" name="Group 5">
            <a:extLst>
              <a:ext uri="{FF2B5EF4-FFF2-40B4-BE49-F238E27FC236}">
                <a16:creationId xmlns:a16="http://schemas.microsoft.com/office/drawing/2014/main" id="{E5EAA648-7AAF-6BAB-B7CD-6EE01F9B4896}"/>
              </a:ext>
            </a:extLst>
          </p:cNvPr>
          <p:cNvGrpSpPr/>
          <p:nvPr/>
        </p:nvGrpSpPr>
        <p:grpSpPr>
          <a:xfrm>
            <a:off x="885887" y="4527191"/>
            <a:ext cx="8853284" cy="548640"/>
            <a:chOff x="885887" y="4283453"/>
            <a:chExt cx="8853284" cy="548640"/>
          </a:xfrm>
        </p:grpSpPr>
        <p:pic>
          <p:nvPicPr>
            <p:cNvPr id="16" name="Google Shape;194;p6">
              <a:extLst>
                <a:ext uri="{FF2B5EF4-FFF2-40B4-BE49-F238E27FC236}">
                  <a16:creationId xmlns:a16="http://schemas.microsoft.com/office/drawing/2014/main" id="{90E2BF19-A4C4-1262-880F-DCD639D8994B}"/>
                </a:ext>
              </a:extLst>
            </p:cNvPr>
            <p:cNvPicPr preferRelativeResize="0"/>
            <p:nvPr/>
          </p:nvPicPr>
          <p:blipFill rotWithShape="1">
            <a:blip r:embed="rId3">
              <a:alphaModFix/>
            </a:blip>
            <a:srcRect/>
            <a:stretch/>
          </p:blipFill>
          <p:spPr>
            <a:xfrm>
              <a:off x="885887" y="4348223"/>
              <a:ext cx="457200" cy="457200"/>
            </a:xfrm>
            <a:prstGeom prst="rect">
              <a:avLst/>
            </a:prstGeom>
            <a:noFill/>
            <a:ln>
              <a:noFill/>
            </a:ln>
          </p:spPr>
        </p:pic>
        <p:sp>
          <p:nvSpPr>
            <p:cNvPr id="20" name="Google Shape;198;p6">
              <a:extLst>
                <a:ext uri="{FF2B5EF4-FFF2-40B4-BE49-F238E27FC236}">
                  <a16:creationId xmlns:a16="http://schemas.microsoft.com/office/drawing/2014/main" id="{340BDDA8-0BE4-C009-ACEE-5C1E1F0F2D5C}"/>
                </a:ext>
              </a:extLst>
            </p:cNvPr>
            <p:cNvSpPr txBox="1">
              <a:spLocks/>
            </p:cNvSpPr>
            <p:nvPr/>
          </p:nvSpPr>
          <p:spPr>
            <a:xfrm>
              <a:off x="1509571" y="4283453"/>
              <a:ext cx="8229600" cy="54864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spcBef>
                  <a:spcPts val="1000"/>
                </a:spcBef>
                <a:buSzPts val="2800"/>
              </a:pPr>
              <a:r>
                <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rPr>
                <a:t>Analyze the functionalities and applications of AI coding assistants to effectively integrate them into software development workflows</a:t>
              </a:r>
            </a:p>
            <a:p>
              <a:pPr>
                <a:lnSpc>
                  <a:spcPct val="90000"/>
                </a:lnSpc>
                <a:spcBef>
                  <a:spcPts val="1000"/>
                </a:spcBef>
                <a:buSzPts val="2800"/>
              </a:pPr>
              <a:endParaRPr lang="en-US" sz="2200" dirty="0">
                <a:solidFill>
                  <a:srgbClr val="3F3F3F"/>
                </a:solidFill>
                <a:latin typeface="Open Sans" panose="020B0606030504020204" pitchFamily="34" charset="0"/>
                <a:ea typeface="Open Sans" panose="020B0606030504020204" pitchFamily="34" charset="0"/>
                <a:cs typeface="Open Sans" panose="020B0606030504020204" pitchFamily="34" charset="0"/>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Assignment Operators</a:t>
            </a:r>
          </a:p>
        </p:txBody>
      </p:sp>
      <p:sp>
        <p:nvSpPr>
          <p:cNvPr id="581" name="Google Shape;581;p141"/>
          <p:cNvSpPr txBox="1"/>
          <p:nvPr/>
        </p:nvSpPr>
        <p:spPr>
          <a:xfrm>
            <a:off x="4328500" y="2334300"/>
            <a:ext cx="99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 name="Brandline_LVC">
            <a:extLst>
              <a:ext uri="{FF2B5EF4-FFF2-40B4-BE49-F238E27FC236}">
                <a16:creationId xmlns:a16="http://schemas.microsoft.com/office/drawing/2014/main" id="{685895CD-A7C3-300D-FEB5-F23C9CFB5FA7}"/>
              </a:ext>
            </a:extLst>
          </p:cNvPr>
          <p:cNvSpPr/>
          <p:nvPr/>
        </p:nvSpPr>
        <p:spPr>
          <a:xfrm>
            <a:off x="5638800" y="816324"/>
            <a:ext cx="4982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99F4E9C9-8BCF-4141-64FC-E2CEE0D1A4CC}"/>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They assign values to variables, following are the operators used for assigning values </a:t>
            </a:r>
            <a:br>
              <a:rPr lang="en-US">
                <a:solidFill>
                  <a:srgbClr val="404040"/>
                </a:solidFill>
                <a:latin typeface="Open Sans" pitchFamily="2" charset="0"/>
              </a:rPr>
            </a:br>
            <a:r>
              <a:rPr lang="en-US">
                <a:solidFill>
                  <a:srgbClr val="404040"/>
                </a:solidFill>
                <a:latin typeface="Open Sans" pitchFamily="2" charset="0"/>
              </a:rPr>
              <a:t>in JavaScript:</a:t>
            </a:r>
          </a:p>
        </p:txBody>
      </p:sp>
      <p:grpSp>
        <p:nvGrpSpPr>
          <p:cNvPr id="586" name="Group 585">
            <a:extLst>
              <a:ext uri="{FF2B5EF4-FFF2-40B4-BE49-F238E27FC236}">
                <a16:creationId xmlns:a16="http://schemas.microsoft.com/office/drawing/2014/main" id="{25DBC61E-FEFE-A3DB-E3BB-F3593BFCF118}"/>
              </a:ext>
            </a:extLst>
          </p:cNvPr>
          <p:cNvGrpSpPr/>
          <p:nvPr/>
        </p:nvGrpSpPr>
        <p:grpSpPr>
          <a:xfrm>
            <a:off x="2241550" y="2772447"/>
            <a:ext cx="11753850" cy="5047086"/>
            <a:chOff x="2285999" y="2772447"/>
            <a:chExt cx="11753850" cy="5047086"/>
          </a:xfrm>
        </p:grpSpPr>
        <p:sp>
          <p:nvSpPr>
            <p:cNvPr id="34" name="Rectangle 33">
              <a:extLst>
                <a:ext uri="{FF2B5EF4-FFF2-40B4-BE49-F238E27FC236}">
                  <a16:creationId xmlns:a16="http://schemas.microsoft.com/office/drawing/2014/main" id="{C118D13F-94EA-3527-7EE5-1FF5BE1238FA}"/>
                </a:ext>
              </a:extLst>
            </p:cNvPr>
            <p:cNvSpPr/>
            <p:nvPr/>
          </p:nvSpPr>
          <p:spPr>
            <a:xfrm>
              <a:off x="10378420" y="5826298"/>
              <a:ext cx="3661429" cy="400110"/>
            </a:xfrm>
            <a:prstGeom prst="rect">
              <a:avLst/>
            </a:prstGeom>
          </p:spPr>
          <p:txBody>
            <a:bodyPr wrap="square">
              <a:spAutoFit/>
            </a:bodyPr>
            <a:lstStyle/>
            <a:p>
              <a:r>
                <a:rPr lang="en-US" sz="2000">
                  <a:solidFill>
                    <a:srgbClr val="404040"/>
                  </a:solidFill>
                  <a:latin typeface="Open Sans" panose="020B0606030504020204" pitchFamily="34" charset="0"/>
                  <a:ea typeface="Open Sans" panose="020B0606030504020204" pitchFamily="34" charset="0"/>
                  <a:cs typeface="Open Sans" panose="020B0606030504020204" pitchFamily="34" charset="0"/>
                </a:rPr>
                <a:t>Subtraction assignment (-=)</a:t>
              </a:r>
              <a:endParaRPr lang="en-IN" sz="2000">
                <a:solidFill>
                  <a:srgbClr val="40404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34">
              <a:extLst>
                <a:ext uri="{FF2B5EF4-FFF2-40B4-BE49-F238E27FC236}">
                  <a16:creationId xmlns:a16="http://schemas.microsoft.com/office/drawing/2014/main" id="{B7190EA7-B019-74C0-23FA-8A4AD42806C7}"/>
                </a:ext>
              </a:extLst>
            </p:cNvPr>
            <p:cNvSpPr/>
            <p:nvPr/>
          </p:nvSpPr>
          <p:spPr>
            <a:xfrm>
              <a:off x="9456251" y="7238727"/>
              <a:ext cx="3935899" cy="400110"/>
            </a:xfrm>
            <a:prstGeom prst="rect">
              <a:avLst/>
            </a:prstGeom>
          </p:spPr>
          <p:txBody>
            <a:bodyPr wrap="square">
              <a:spAutoFit/>
            </a:bodyPr>
            <a:lstStyle/>
            <a:p>
              <a:r>
                <a:rPr lang="en-US" sz="2000">
                  <a:solidFill>
                    <a:srgbClr val="404040"/>
                  </a:solidFill>
                  <a:latin typeface="Open Sans" panose="020B0606030504020204" pitchFamily="34" charset="0"/>
                  <a:ea typeface="Open Sans" panose="020B0606030504020204" pitchFamily="34" charset="0"/>
                  <a:cs typeface="Open Sans" panose="020B0606030504020204" pitchFamily="34" charset="0"/>
                </a:rPr>
                <a:t>Multiplication assignment (*=)</a:t>
              </a:r>
              <a:endParaRPr lang="en-IN" sz="2000">
                <a:solidFill>
                  <a:srgbClr val="40404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35">
              <a:extLst>
                <a:ext uri="{FF2B5EF4-FFF2-40B4-BE49-F238E27FC236}">
                  <a16:creationId xmlns:a16="http://schemas.microsoft.com/office/drawing/2014/main" id="{3433CE58-9418-D9A5-B87F-37FB2290585D}"/>
                </a:ext>
              </a:extLst>
            </p:cNvPr>
            <p:cNvSpPr/>
            <p:nvPr/>
          </p:nvSpPr>
          <p:spPr>
            <a:xfrm>
              <a:off x="7142352" y="2772447"/>
              <a:ext cx="2110479" cy="707886"/>
            </a:xfrm>
            <a:prstGeom prst="rect">
              <a:avLst/>
            </a:prstGeom>
          </p:spPr>
          <p:txBody>
            <a:bodyPr wrap="square">
              <a:spAutoFit/>
            </a:bodyPr>
            <a:lstStyle/>
            <a:p>
              <a:pPr algn="ctr"/>
              <a:r>
                <a:rPr lang="en-US" sz="2000">
                  <a:solidFill>
                    <a:srgbClr val="404040"/>
                  </a:solidFill>
                  <a:latin typeface="Open Sans" panose="020B0606030504020204" pitchFamily="34" charset="0"/>
                  <a:ea typeface="Open Sans" panose="020B0606030504020204" pitchFamily="34" charset="0"/>
                  <a:cs typeface="Open Sans" panose="020B0606030504020204" pitchFamily="34" charset="0"/>
                </a:rPr>
                <a:t>Simple assignment (=)</a:t>
              </a:r>
              <a:endParaRPr lang="en-IN" sz="2000">
                <a:solidFill>
                  <a:srgbClr val="40404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a:extLst>
                <a:ext uri="{FF2B5EF4-FFF2-40B4-BE49-F238E27FC236}">
                  <a16:creationId xmlns:a16="http://schemas.microsoft.com/office/drawing/2014/main" id="{D2BCCD52-E7B2-8E73-C056-3FDED151B8D7}"/>
                </a:ext>
              </a:extLst>
            </p:cNvPr>
            <p:cNvSpPr/>
            <p:nvPr/>
          </p:nvSpPr>
          <p:spPr>
            <a:xfrm>
              <a:off x="10083298" y="4086829"/>
              <a:ext cx="3213602" cy="400110"/>
            </a:xfrm>
            <a:prstGeom prst="rect">
              <a:avLst/>
            </a:prstGeom>
          </p:spPr>
          <p:txBody>
            <a:bodyPr wrap="square">
              <a:spAutoFit/>
            </a:bodyPr>
            <a:lstStyle/>
            <a:p>
              <a:pPr>
                <a:buSzPct val="80000"/>
              </a:pPr>
              <a:r>
                <a:rPr lang="en-US" sz="2000">
                  <a:solidFill>
                    <a:srgbClr val="404040"/>
                  </a:solidFill>
                  <a:latin typeface="Open Sans" panose="020B0606030504020204" pitchFamily="34" charset="0"/>
                  <a:ea typeface="Open Sans" panose="020B0606030504020204" pitchFamily="34" charset="0"/>
                  <a:cs typeface="Open Sans" panose="020B0606030504020204" pitchFamily="34" charset="0"/>
                </a:rPr>
                <a:t>Addition assignment (+=)</a:t>
              </a:r>
            </a:p>
          </p:txBody>
        </p:sp>
        <p:sp>
          <p:nvSpPr>
            <p:cNvPr id="38" name="Rectangle 37">
              <a:extLst>
                <a:ext uri="{FF2B5EF4-FFF2-40B4-BE49-F238E27FC236}">
                  <a16:creationId xmlns:a16="http://schemas.microsoft.com/office/drawing/2014/main" id="{37133E41-23A2-2523-1AB8-BB515B014679}"/>
                </a:ext>
              </a:extLst>
            </p:cNvPr>
            <p:cNvSpPr/>
            <p:nvPr/>
          </p:nvSpPr>
          <p:spPr>
            <a:xfrm>
              <a:off x="3628556" y="7198123"/>
              <a:ext cx="3413848" cy="400110"/>
            </a:xfrm>
            <a:prstGeom prst="rect">
              <a:avLst/>
            </a:prstGeom>
          </p:spPr>
          <p:txBody>
            <a:bodyPr wrap="square">
              <a:spAutoFit/>
            </a:bodyPr>
            <a:lstStyle/>
            <a:p>
              <a:pPr algn="ctr"/>
              <a:r>
                <a:rPr lang="en-US" sz="2000">
                  <a:solidFill>
                    <a:srgbClr val="404040"/>
                  </a:solidFill>
                  <a:latin typeface="Open Sans" panose="020B0606030504020204" pitchFamily="34" charset="0"/>
                  <a:ea typeface="Open Sans" panose="020B0606030504020204" pitchFamily="34" charset="0"/>
                  <a:cs typeface="Open Sans" panose="020B0606030504020204" pitchFamily="34" charset="0"/>
                </a:rPr>
                <a:t>Division assignment (/=)</a:t>
              </a:r>
              <a:endParaRPr lang="en-IN" sz="2000">
                <a:solidFill>
                  <a:srgbClr val="40404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Rectangle 38">
              <a:extLst>
                <a:ext uri="{FF2B5EF4-FFF2-40B4-BE49-F238E27FC236}">
                  <a16:creationId xmlns:a16="http://schemas.microsoft.com/office/drawing/2014/main" id="{18360F5E-5FDF-E973-3276-666997F36648}"/>
                </a:ext>
              </a:extLst>
            </p:cNvPr>
            <p:cNvSpPr/>
            <p:nvPr/>
          </p:nvSpPr>
          <p:spPr>
            <a:xfrm>
              <a:off x="2650028" y="5826298"/>
              <a:ext cx="3360883" cy="400110"/>
            </a:xfrm>
            <a:prstGeom prst="rect">
              <a:avLst/>
            </a:prstGeom>
          </p:spPr>
          <p:txBody>
            <a:bodyPr wrap="square">
              <a:spAutoFit/>
            </a:bodyPr>
            <a:lstStyle/>
            <a:p>
              <a:pPr algn="r"/>
              <a:r>
                <a:rPr lang="en-US" sz="2000">
                  <a:solidFill>
                    <a:srgbClr val="404040"/>
                  </a:solidFill>
                  <a:latin typeface="Open Sans" panose="020B0606030504020204" pitchFamily="34" charset="0"/>
                  <a:ea typeface="Open Sans" panose="020B0606030504020204" pitchFamily="34" charset="0"/>
                  <a:cs typeface="Open Sans" panose="020B0606030504020204" pitchFamily="34" charset="0"/>
                </a:rPr>
                <a:t>Modulus assignment (%=)</a:t>
              </a:r>
              <a:endParaRPr lang="en-IN" sz="2000">
                <a:solidFill>
                  <a:srgbClr val="40404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D0DC2C30-8020-30B2-D651-F793E3CE50A7}"/>
                </a:ext>
              </a:extLst>
            </p:cNvPr>
            <p:cNvSpPr/>
            <p:nvPr/>
          </p:nvSpPr>
          <p:spPr>
            <a:xfrm>
              <a:off x="2285999" y="4049145"/>
              <a:ext cx="4084009" cy="400110"/>
            </a:xfrm>
            <a:prstGeom prst="rect">
              <a:avLst/>
            </a:prstGeom>
          </p:spPr>
          <p:txBody>
            <a:bodyPr wrap="square">
              <a:spAutoFit/>
            </a:bodyPr>
            <a:lstStyle/>
            <a:p>
              <a:pPr algn="r"/>
              <a:r>
                <a:rPr lang="en-US" sz="2000">
                  <a:solidFill>
                    <a:srgbClr val="404040"/>
                  </a:solidFill>
                  <a:latin typeface="Open Sans" panose="020B0606030504020204" pitchFamily="34" charset="0"/>
                  <a:ea typeface="Open Sans" panose="020B0606030504020204" pitchFamily="34" charset="0"/>
                  <a:cs typeface="Open Sans" panose="020B0606030504020204" pitchFamily="34" charset="0"/>
                </a:rPr>
                <a:t>Exponentiation assignment (**=)</a:t>
              </a:r>
              <a:endParaRPr lang="en-IN" sz="2000">
                <a:solidFill>
                  <a:srgbClr val="40404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1" name="Group 40">
              <a:extLst>
                <a:ext uri="{FF2B5EF4-FFF2-40B4-BE49-F238E27FC236}">
                  <a16:creationId xmlns:a16="http://schemas.microsoft.com/office/drawing/2014/main" id="{487A8336-62D8-D599-2B32-699A98003BE4}"/>
                </a:ext>
              </a:extLst>
            </p:cNvPr>
            <p:cNvGrpSpPr/>
            <p:nvPr/>
          </p:nvGrpSpPr>
          <p:grpSpPr>
            <a:xfrm>
              <a:off x="7373868" y="3451883"/>
              <a:ext cx="1536431" cy="1047418"/>
              <a:chOff x="6877495" y="2432645"/>
              <a:chExt cx="2249488" cy="1533525"/>
            </a:xfrm>
          </p:grpSpPr>
          <p:sp>
            <p:nvSpPr>
              <p:cNvPr id="62" name="Freeform 17">
                <a:extLst>
                  <a:ext uri="{FF2B5EF4-FFF2-40B4-BE49-F238E27FC236}">
                    <a16:creationId xmlns:a16="http://schemas.microsoft.com/office/drawing/2014/main" id="{326D143D-30AC-769A-C6DD-0688B8790ECB}"/>
                  </a:ext>
                </a:extLst>
              </p:cNvPr>
              <p:cNvSpPr>
                <a:spLocks/>
              </p:cNvSpPr>
              <p:nvPr/>
            </p:nvSpPr>
            <p:spPr bwMode="auto">
              <a:xfrm rot="1500831">
                <a:off x="6877495" y="2432645"/>
                <a:ext cx="2249488" cy="1533525"/>
              </a:xfrm>
              <a:custGeom>
                <a:avLst/>
                <a:gdLst>
                  <a:gd name="T0" fmla="*/ 66 w 2834"/>
                  <a:gd name="T1" fmla="*/ 1285 h 1931"/>
                  <a:gd name="T2" fmla="*/ 203 w 2834"/>
                  <a:gd name="T3" fmla="*/ 1132 h 1931"/>
                  <a:gd name="T4" fmla="*/ 347 w 2834"/>
                  <a:gd name="T5" fmla="*/ 988 h 1931"/>
                  <a:gd name="T6" fmla="*/ 499 w 2834"/>
                  <a:gd name="T7" fmla="*/ 853 h 1931"/>
                  <a:gd name="T8" fmla="*/ 659 w 2834"/>
                  <a:gd name="T9" fmla="*/ 726 h 1931"/>
                  <a:gd name="T10" fmla="*/ 823 w 2834"/>
                  <a:gd name="T11" fmla="*/ 609 h 1931"/>
                  <a:gd name="T12" fmla="*/ 995 w 2834"/>
                  <a:gd name="T13" fmla="*/ 502 h 1931"/>
                  <a:gd name="T14" fmla="*/ 1172 w 2834"/>
                  <a:gd name="T15" fmla="*/ 404 h 1931"/>
                  <a:gd name="T16" fmla="*/ 1353 w 2834"/>
                  <a:gd name="T17" fmla="*/ 317 h 1931"/>
                  <a:gd name="T18" fmla="*/ 1540 w 2834"/>
                  <a:gd name="T19" fmla="*/ 240 h 1931"/>
                  <a:gd name="T20" fmla="*/ 1730 w 2834"/>
                  <a:gd name="T21" fmla="*/ 173 h 1931"/>
                  <a:gd name="T22" fmla="*/ 1925 w 2834"/>
                  <a:gd name="T23" fmla="*/ 116 h 1931"/>
                  <a:gd name="T24" fmla="*/ 2122 w 2834"/>
                  <a:gd name="T25" fmla="*/ 71 h 1931"/>
                  <a:gd name="T26" fmla="*/ 2323 w 2834"/>
                  <a:gd name="T27" fmla="*/ 37 h 1931"/>
                  <a:gd name="T28" fmla="*/ 2526 w 2834"/>
                  <a:gd name="T29" fmla="*/ 14 h 1931"/>
                  <a:gd name="T30" fmla="*/ 2731 w 2834"/>
                  <a:gd name="T31" fmla="*/ 2 h 1931"/>
                  <a:gd name="T32" fmla="*/ 2834 w 2834"/>
                  <a:gd name="T33" fmla="*/ 908 h 1931"/>
                  <a:gd name="T34" fmla="*/ 2679 w 2834"/>
                  <a:gd name="T35" fmla="*/ 911 h 1931"/>
                  <a:gd name="T36" fmla="*/ 2526 w 2834"/>
                  <a:gd name="T37" fmla="*/ 924 h 1931"/>
                  <a:gd name="T38" fmla="*/ 2375 w 2834"/>
                  <a:gd name="T39" fmla="*/ 945 h 1931"/>
                  <a:gd name="T40" fmla="*/ 2225 w 2834"/>
                  <a:gd name="T41" fmla="*/ 975 h 1931"/>
                  <a:gd name="T42" fmla="*/ 2079 w 2834"/>
                  <a:gd name="T43" fmla="*/ 1015 h 1931"/>
                  <a:gd name="T44" fmla="*/ 1933 w 2834"/>
                  <a:gd name="T45" fmla="*/ 1061 h 1931"/>
                  <a:gd name="T46" fmla="*/ 1793 w 2834"/>
                  <a:gd name="T47" fmla="*/ 1114 h 1931"/>
                  <a:gd name="T48" fmla="*/ 1654 w 2834"/>
                  <a:gd name="T49" fmla="*/ 1177 h 1931"/>
                  <a:gd name="T50" fmla="*/ 1520 w 2834"/>
                  <a:gd name="T51" fmla="*/ 1246 h 1931"/>
                  <a:gd name="T52" fmla="*/ 1391 w 2834"/>
                  <a:gd name="T53" fmla="*/ 1323 h 1931"/>
                  <a:gd name="T54" fmla="*/ 1264 w 2834"/>
                  <a:gd name="T55" fmla="*/ 1406 h 1931"/>
                  <a:gd name="T56" fmla="*/ 1141 w 2834"/>
                  <a:gd name="T57" fmla="*/ 1497 h 1931"/>
                  <a:gd name="T58" fmla="*/ 1026 w 2834"/>
                  <a:gd name="T59" fmla="*/ 1595 h 1931"/>
                  <a:gd name="T60" fmla="*/ 913 w 2834"/>
                  <a:gd name="T61" fmla="*/ 1700 h 1931"/>
                  <a:gd name="T62" fmla="*/ 808 w 2834"/>
                  <a:gd name="T63" fmla="*/ 1812 h 1931"/>
                  <a:gd name="T64" fmla="*/ 709 w 2834"/>
                  <a:gd name="T65" fmla="*/ 1931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34" h="1931">
                    <a:moveTo>
                      <a:pt x="0" y="1365"/>
                    </a:moveTo>
                    <a:lnTo>
                      <a:pt x="66" y="1285"/>
                    </a:lnTo>
                    <a:lnTo>
                      <a:pt x="134" y="1209"/>
                    </a:lnTo>
                    <a:lnTo>
                      <a:pt x="203" y="1132"/>
                    </a:lnTo>
                    <a:lnTo>
                      <a:pt x="274" y="1059"/>
                    </a:lnTo>
                    <a:lnTo>
                      <a:pt x="347" y="988"/>
                    </a:lnTo>
                    <a:lnTo>
                      <a:pt x="422" y="918"/>
                    </a:lnTo>
                    <a:lnTo>
                      <a:pt x="499" y="853"/>
                    </a:lnTo>
                    <a:lnTo>
                      <a:pt x="579" y="789"/>
                    </a:lnTo>
                    <a:lnTo>
                      <a:pt x="659" y="726"/>
                    </a:lnTo>
                    <a:lnTo>
                      <a:pt x="741" y="666"/>
                    </a:lnTo>
                    <a:lnTo>
                      <a:pt x="823" y="609"/>
                    </a:lnTo>
                    <a:lnTo>
                      <a:pt x="908" y="555"/>
                    </a:lnTo>
                    <a:lnTo>
                      <a:pt x="995" y="502"/>
                    </a:lnTo>
                    <a:lnTo>
                      <a:pt x="1083" y="452"/>
                    </a:lnTo>
                    <a:lnTo>
                      <a:pt x="1172" y="404"/>
                    </a:lnTo>
                    <a:lnTo>
                      <a:pt x="1261" y="359"/>
                    </a:lnTo>
                    <a:lnTo>
                      <a:pt x="1353" y="317"/>
                    </a:lnTo>
                    <a:lnTo>
                      <a:pt x="1446" y="278"/>
                    </a:lnTo>
                    <a:lnTo>
                      <a:pt x="1540" y="240"/>
                    </a:lnTo>
                    <a:lnTo>
                      <a:pt x="1634" y="205"/>
                    </a:lnTo>
                    <a:lnTo>
                      <a:pt x="1730" y="173"/>
                    </a:lnTo>
                    <a:lnTo>
                      <a:pt x="1827" y="144"/>
                    </a:lnTo>
                    <a:lnTo>
                      <a:pt x="1925" y="116"/>
                    </a:lnTo>
                    <a:lnTo>
                      <a:pt x="2022" y="92"/>
                    </a:lnTo>
                    <a:lnTo>
                      <a:pt x="2122" y="71"/>
                    </a:lnTo>
                    <a:lnTo>
                      <a:pt x="2222" y="53"/>
                    </a:lnTo>
                    <a:lnTo>
                      <a:pt x="2323" y="37"/>
                    </a:lnTo>
                    <a:lnTo>
                      <a:pt x="2425" y="23"/>
                    </a:lnTo>
                    <a:lnTo>
                      <a:pt x="2526" y="14"/>
                    </a:lnTo>
                    <a:lnTo>
                      <a:pt x="2628" y="7"/>
                    </a:lnTo>
                    <a:lnTo>
                      <a:pt x="2731" y="2"/>
                    </a:lnTo>
                    <a:lnTo>
                      <a:pt x="2834" y="0"/>
                    </a:lnTo>
                    <a:lnTo>
                      <a:pt x="2834" y="908"/>
                    </a:lnTo>
                    <a:lnTo>
                      <a:pt x="2758" y="908"/>
                    </a:lnTo>
                    <a:lnTo>
                      <a:pt x="2679" y="911"/>
                    </a:lnTo>
                    <a:lnTo>
                      <a:pt x="2603" y="917"/>
                    </a:lnTo>
                    <a:lnTo>
                      <a:pt x="2526" y="924"/>
                    </a:lnTo>
                    <a:lnTo>
                      <a:pt x="2450" y="934"/>
                    </a:lnTo>
                    <a:lnTo>
                      <a:pt x="2375" y="945"/>
                    </a:lnTo>
                    <a:lnTo>
                      <a:pt x="2300" y="959"/>
                    </a:lnTo>
                    <a:lnTo>
                      <a:pt x="2225" y="975"/>
                    </a:lnTo>
                    <a:lnTo>
                      <a:pt x="2152" y="993"/>
                    </a:lnTo>
                    <a:lnTo>
                      <a:pt x="2079" y="1015"/>
                    </a:lnTo>
                    <a:lnTo>
                      <a:pt x="2006" y="1036"/>
                    </a:lnTo>
                    <a:lnTo>
                      <a:pt x="1933" y="1061"/>
                    </a:lnTo>
                    <a:lnTo>
                      <a:pt x="1862" y="1086"/>
                    </a:lnTo>
                    <a:lnTo>
                      <a:pt x="1793" y="1114"/>
                    </a:lnTo>
                    <a:lnTo>
                      <a:pt x="1723" y="1145"/>
                    </a:lnTo>
                    <a:lnTo>
                      <a:pt x="1654" y="1177"/>
                    </a:lnTo>
                    <a:lnTo>
                      <a:pt x="1586" y="1210"/>
                    </a:lnTo>
                    <a:lnTo>
                      <a:pt x="1520" y="1246"/>
                    </a:lnTo>
                    <a:lnTo>
                      <a:pt x="1455" y="1283"/>
                    </a:lnTo>
                    <a:lnTo>
                      <a:pt x="1391" y="1323"/>
                    </a:lnTo>
                    <a:lnTo>
                      <a:pt x="1326" y="1364"/>
                    </a:lnTo>
                    <a:lnTo>
                      <a:pt x="1264" y="1406"/>
                    </a:lnTo>
                    <a:lnTo>
                      <a:pt x="1202" y="1451"/>
                    </a:lnTo>
                    <a:lnTo>
                      <a:pt x="1141" y="1497"/>
                    </a:lnTo>
                    <a:lnTo>
                      <a:pt x="1083" y="1545"/>
                    </a:lnTo>
                    <a:lnTo>
                      <a:pt x="1026" y="1595"/>
                    </a:lnTo>
                    <a:lnTo>
                      <a:pt x="969" y="1647"/>
                    </a:lnTo>
                    <a:lnTo>
                      <a:pt x="913" y="1700"/>
                    </a:lnTo>
                    <a:lnTo>
                      <a:pt x="860" y="1755"/>
                    </a:lnTo>
                    <a:lnTo>
                      <a:pt x="808" y="1812"/>
                    </a:lnTo>
                    <a:lnTo>
                      <a:pt x="759" y="1871"/>
                    </a:lnTo>
                    <a:lnTo>
                      <a:pt x="709" y="1931"/>
                    </a:lnTo>
                    <a:lnTo>
                      <a:pt x="0" y="1365"/>
                    </a:lnTo>
                    <a:close/>
                  </a:path>
                </a:pathLst>
              </a:custGeom>
              <a:solidFill>
                <a:srgbClr val="255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Isosceles Triangle 62">
                <a:extLst>
                  <a:ext uri="{FF2B5EF4-FFF2-40B4-BE49-F238E27FC236}">
                    <a16:creationId xmlns:a16="http://schemas.microsoft.com/office/drawing/2014/main" id="{28EB2E3A-C7AF-FACC-CB41-67DF636C3355}"/>
                  </a:ext>
                </a:extLst>
              </p:cNvPr>
              <p:cNvSpPr/>
              <p:nvPr/>
            </p:nvSpPr>
            <p:spPr>
              <a:xfrm>
                <a:off x="7973664" y="2527150"/>
                <a:ext cx="236886" cy="188024"/>
              </a:xfrm>
              <a:prstGeom prst="triangle">
                <a:avLst/>
              </a:prstGeom>
              <a:solidFill>
                <a:srgbClr val="255E91"/>
              </a:solidFill>
              <a:ln>
                <a:solidFill>
                  <a:srgbClr val="255E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E1CBEB90-A6B4-902B-9AB1-D06081B29374}"/>
                </a:ext>
              </a:extLst>
            </p:cNvPr>
            <p:cNvGrpSpPr/>
            <p:nvPr/>
          </p:nvGrpSpPr>
          <p:grpSpPr>
            <a:xfrm>
              <a:off x="8766241" y="4101314"/>
              <a:ext cx="1535346" cy="1047418"/>
              <a:chOff x="8916068" y="3383477"/>
              <a:chExt cx="2247900" cy="1533525"/>
            </a:xfrm>
          </p:grpSpPr>
          <p:sp>
            <p:nvSpPr>
              <p:cNvPr id="60" name="Freeform 5">
                <a:extLst>
                  <a:ext uri="{FF2B5EF4-FFF2-40B4-BE49-F238E27FC236}">
                    <a16:creationId xmlns:a16="http://schemas.microsoft.com/office/drawing/2014/main" id="{BBEE35A9-7A50-24D3-19AE-44C4C221BD22}"/>
                  </a:ext>
                </a:extLst>
              </p:cNvPr>
              <p:cNvSpPr>
                <a:spLocks/>
              </p:cNvSpPr>
              <p:nvPr/>
            </p:nvSpPr>
            <p:spPr bwMode="auto">
              <a:xfrm rot="1500831">
                <a:off x="8916068" y="3383477"/>
                <a:ext cx="2247900" cy="1533525"/>
              </a:xfrm>
              <a:custGeom>
                <a:avLst/>
                <a:gdLst>
                  <a:gd name="T0" fmla="*/ 103 w 2834"/>
                  <a:gd name="T1" fmla="*/ 2 h 1931"/>
                  <a:gd name="T2" fmla="*/ 308 w 2834"/>
                  <a:gd name="T3" fmla="*/ 14 h 1931"/>
                  <a:gd name="T4" fmla="*/ 511 w 2834"/>
                  <a:gd name="T5" fmla="*/ 37 h 1931"/>
                  <a:gd name="T6" fmla="*/ 712 w 2834"/>
                  <a:gd name="T7" fmla="*/ 71 h 1931"/>
                  <a:gd name="T8" fmla="*/ 910 w 2834"/>
                  <a:gd name="T9" fmla="*/ 116 h 1931"/>
                  <a:gd name="T10" fmla="*/ 1104 w 2834"/>
                  <a:gd name="T11" fmla="*/ 173 h 1931"/>
                  <a:gd name="T12" fmla="*/ 1294 w 2834"/>
                  <a:gd name="T13" fmla="*/ 240 h 1931"/>
                  <a:gd name="T14" fmla="*/ 1481 w 2834"/>
                  <a:gd name="T15" fmla="*/ 317 h 1931"/>
                  <a:gd name="T16" fmla="*/ 1663 w 2834"/>
                  <a:gd name="T17" fmla="*/ 404 h 1931"/>
                  <a:gd name="T18" fmla="*/ 1839 w 2834"/>
                  <a:gd name="T19" fmla="*/ 502 h 1931"/>
                  <a:gd name="T20" fmla="*/ 2010 w 2834"/>
                  <a:gd name="T21" fmla="*/ 609 h 1931"/>
                  <a:gd name="T22" fmla="*/ 2175 w 2834"/>
                  <a:gd name="T23" fmla="*/ 726 h 1931"/>
                  <a:gd name="T24" fmla="*/ 2334 w 2834"/>
                  <a:gd name="T25" fmla="*/ 853 h 1931"/>
                  <a:gd name="T26" fmla="*/ 2487 w 2834"/>
                  <a:gd name="T27" fmla="*/ 988 h 1931"/>
                  <a:gd name="T28" fmla="*/ 2631 w 2834"/>
                  <a:gd name="T29" fmla="*/ 1132 h 1931"/>
                  <a:gd name="T30" fmla="*/ 2768 w 2834"/>
                  <a:gd name="T31" fmla="*/ 1285 h 1931"/>
                  <a:gd name="T32" fmla="*/ 2125 w 2834"/>
                  <a:gd name="T33" fmla="*/ 1931 h 1931"/>
                  <a:gd name="T34" fmla="*/ 2026 w 2834"/>
                  <a:gd name="T35" fmla="*/ 1812 h 1931"/>
                  <a:gd name="T36" fmla="*/ 1921 w 2834"/>
                  <a:gd name="T37" fmla="*/ 1700 h 1931"/>
                  <a:gd name="T38" fmla="*/ 1809 w 2834"/>
                  <a:gd name="T39" fmla="*/ 1595 h 1931"/>
                  <a:gd name="T40" fmla="*/ 1693 w 2834"/>
                  <a:gd name="T41" fmla="*/ 1497 h 1931"/>
                  <a:gd name="T42" fmla="*/ 1570 w 2834"/>
                  <a:gd name="T43" fmla="*/ 1406 h 1931"/>
                  <a:gd name="T44" fmla="*/ 1444 w 2834"/>
                  <a:gd name="T45" fmla="*/ 1323 h 1931"/>
                  <a:gd name="T46" fmla="*/ 1314 w 2834"/>
                  <a:gd name="T47" fmla="*/ 1246 h 1931"/>
                  <a:gd name="T48" fmla="*/ 1180 w 2834"/>
                  <a:gd name="T49" fmla="*/ 1177 h 1931"/>
                  <a:gd name="T50" fmla="*/ 1041 w 2834"/>
                  <a:gd name="T51" fmla="*/ 1114 h 1931"/>
                  <a:gd name="T52" fmla="*/ 901 w 2834"/>
                  <a:gd name="T53" fmla="*/ 1061 h 1931"/>
                  <a:gd name="T54" fmla="*/ 757 w 2834"/>
                  <a:gd name="T55" fmla="*/ 1015 h 1931"/>
                  <a:gd name="T56" fmla="*/ 609 w 2834"/>
                  <a:gd name="T57" fmla="*/ 975 h 1931"/>
                  <a:gd name="T58" fmla="*/ 459 w 2834"/>
                  <a:gd name="T59" fmla="*/ 945 h 1931"/>
                  <a:gd name="T60" fmla="*/ 308 w 2834"/>
                  <a:gd name="T61" fmla="*/ 924 h 1931"/>
                  <a:gd name="T62" fmla="*/ 155 w 2834"/>
                  <a:gd name="T63" fmla="*/ 911 h 1931"/>
                  <a:gd name="T64" fmla="*/ 0 w 2834"/>
                  <a:gd name="T65" fmla="*/ 908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34" h="1931">
                    <a:moveTo>
                      <a:pt x="0" y="0"/>
                    </a:moveTo>
                    <a:lnTo>
                      <a:pt x="103" y="2"/>
                    </a:lnTo>
                    <a:lnTo>
                      <a:pt x="207" y="7"/>
                    </a:lnTo>
                    <a:lnTo>
                      <a:pt x="308" y="14"/>
                    </a:lnTo>
                    <a:lnTo>
                      <a:pt x="410" y="23"/>
                    </a:lnTo>
                    <a:lnTo>
                      <a:pt x="511" y="37"/>
                    </a:lnTo>
                    <a:lnTo>
                      <a:pt x="612" y="53"/>
                    </a:lnTo>
                    <a:lnTo>
                      <a:pt x="712" y="71"/>
                    </a:lnTo>
                    <a:lnTo>
                      <a:pt x="812" y="92"/>
                    </a:lnTo>
                    <a:lnTo>
                      <a:pt x="910" y="116"/>
                    </a:lnTo>
                    <a:lnTo>
                      <a:pt x="1008" y="144"/>
                    </a:lnTo>
                    <a:lnTo>
                      <a:pt x="1104" y="173"/>
                    </a:lnTo>
                    <a:lnTo>
                      <a:pt x="1200" y="205"/>
                    </a:lnTo>
                    <a:lnTo>
                      <a:pt x="1294" y="240"/>
                    </a:lnTo>
                    <a:lnTo>
                      <a:pt x="1389" y="278"/>
                    </a:lnTo>
                    <a:lnTo>
                      <a:pt x="1481" y="317"/>
                    </a:lnTo>
                    <a:lnTo>
                      <a:pt x="1572" y="359"/>
                    </a:lnTo>
                    <a:lnTo>
                      <a:pt x="1663" y="404"/>
                    </a:lnTo>
                    <a:lnTo>
                      <a:pt x="1752" y="452"/>
                    </a:lnTo>
                    <a:lnTo>
                      <a:pt x="1839" y="502"/>
                    </a:lnTo>
                    <a:lnTo>
                      <a:pt x="1926" y="555"/>
                    </a:lnTo>
                    <a:lnTo>
                      <a:pt x="2010" y="609"/>
                    </a:lnTo>
                    <a:lnTo>
                      <a:pt x="2093" y="666"/>
                    </a:lnTo>
                    <a:lnTo>
                      <a:pt x="2175" y="726"/>
                    </a:lnTo>
                    <a:lnTo>
                      <a:pt x="2255" y="789"/>
                    </a:lnTo>
                    <a:lnTo>
                      <a:pt x="2334" y="853"/>
                    </a:lnTo>
                    <a:lnTo>
                      <a:pt x="2412" y="918"/>
                    </a:lnTo>
                    <a:lnTo>
                      <a:pt x="2487" y="988"/>
                    </a:lnTo>
                    <a:lnTo>
                      <a:pt x="2560" y="1059"/>
                    </a:lnTo>
                    <a:lnTo>
                      <a:pt x="2631" y="1132"/>
                    </a:lnTo>
                    <a:lnTo>
                      <a:pt x="2700" y="1209"/>
                    </a:lnTo>
                    <a:lnTo>
                      <a:pt x="2768" y="1285"/>
                    </a:lnTo>
                    <a:lnTo>
                      <a:pt x="2834" y="1365"/>
                    </a:lnTo>
                    <a:lnTo>
                      <a:pt x="2125" y="1931"/>
                    </a:lnTo>
                    <a:lnTo>
                      <a:pt x="2076" y="1871"/>
                    </a:lnTo>
                    <a:lnTo>
                      <a:pt x="2026" y="1812"/>
                    </a:lnTo>
                    <a:lnTo>
                      <a:pt x="1974" y="1755"/>
                    </a:lnTo>
                    <a:lnTo>
                      <a:pt x="1921" y="1700"/>
                    </a:lnTo>
                    <a:lnTo>
                      <a:pt x="1866" y="1647"/>
                    </a:lnTo>
                    <a:lnTo>
                      <a:pt x="1809" y="1595"/>
                    </a:lnTo>
                    <a:lnTo>
                      <a:pt x="1752" y="1545"/>
                    </a:lnTo>
                    <a:lnTo>
                      <a:pt x="1693" y="1497"/>
                    </a:lnTo>
                    <a:lnTo>
                      <a:pt x="1632" y="1451"/>
                    </a:lnTo>
                    <a:lnTo>
                      <a:pt x="1570" y="1406"/>
                    </a:lnTo>
                    <a:lnTo>
                      <a:pt x="1508" y="1364"/>
                    </a:lnTo>
                    <a:lnTo>
                      <a:pt x="1444" y="1323"/>
                    </a:lnTo>
                    <a:lnTo>
                      <a:pt x="1380" y="1283"/>
                    </a:lnTo>
                    <a:lnTo>
                      <a:pt x="1314" y="1246"/>
                    </a:lnTo>
                    <a:lnTo>
                      <a:pt x="1248" y="1210"/>
                    </a:lnTo>
                    <a:lnTo>
                      <a:pt x="1180" y="1177"/>
                    </a:lnTo>
                    <a:lnTo>
                      <a:pt x="1111" y="1145"/>
                    </a:lnTo>
                    <a:lnTo>
                      <a:pt x="1041" y="1114"/>
                    </a:lnTo>
                    <a:lnTo>
                      <a:pt x="972" y="1086"/>
                    </a:lnTo>
                    <a:lnTo>
                      <a:pt x="901" y="1061"/>
                    </a:lnTo>
                    <a:lnTo>
                      <a:pt x="828" y="1036"/>
                    </a:lnTo>
                    <a:lnTo>
                      <a:pt x="757" y="1015"/>
                    </a:lnTo>
                    <a:lnTo>
                      <a:pt x="682" y="993"/>
                    </a:lnTo>
                    <a:lnTo>
                      <a:pt x="609" y="975"/>
                    </a:lnTo>
                    <a:lnTo>
                      <a:pt x="534" y="959"/>
                    </a:lnTo>
                    <a:lnTo>
                      <a:pt x="459" y="945"/>
                    </a:lnTo>
                    <a:lnTo>
                      <a:pt x="385" y="934"/>
                    </a:lnTo>
                    <a:lnTo>
                      <a:pt x="308" y="924"/>
                    </a:lnTo>
                    <a:lnTo>
                      <a:pt x="232" y="917"/>
                    </a:lnTo>
                    <a:lnTo>
                      <a:pt x="155" y="911"/>
                    </a:lnTo>
                    <a:lnTo>
                      <a:pt x="78" y="908"/>
                    </a:lnTo>
                    <a:lnTo>
                      <a:pt x="0" y="908"/>
                    </a:lnTo>
                    <a:lnTo>
                      <a:pt x="0"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Isosceles Triangle 60">
                <a:extLst>
                  <a:ext uri="{FF2B5EF4-FFF2-40B4-BE49-F238E27FC236}">
                    <a16:creationId xmlns:a16="http://schemas.microsoft.com/office/drawing/2014/main" id="{482F1CDB-241A-05AA-133D-A311B74E812D}"/>
                  </a:ext>
                </a:extLst>
              </p:cNvPr>
              <p:cNvSpPr/>
              <p:nvPr/>
            </p:nvSpPr>
            <p:spPr>
              <a:xfrm rot="3305796" flipH="1">
                <a:off x="10347457" y="3696365"/>
                <a:ext cx="236886" cy="188024"/>
              </a:xfrm>
              <a:prstGeom prst="triangle">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D86B590-D7A8-8426-9EC9-3FB11D5692C2}"/>
                </a:ext>
              </a:extLst>
            </p:cNvPr>
            <p:cNvGrpSpPr/>
            <p:nvPr/>
          </p:nvGrpSpPr>
          <p:grpSpPr>
            <a:xfrm>
              <a:off x="6549447" y="3759647"/>
              <a:ext cx="839102" cy="1663291"/>
              <a:chOff x="5670459" y="2883243"/>
              <a:chExt cx="1228530" cy="2435225"/>
            </a:xfrm>
          </p:grpSpPr>
          <p:sp>
            <p:nvSpPr>
              <p:cNvPr id="58" name="Freeform 15">
                <a:extLst>
                  <a:ext uri="{FF2B5EF4-FFF2-40B4-BE49-F238E27FC236}">
                    <a16:creationId xmlns:a16="http://schemas.microsoft.com/office/drawing/2014/main" id="{0B9468B3-AC5A-4D4A-30C7-7460A83DC858}"/>
                  </a:ext>
                </a:extLst>
              </p:cNvPr>
              <p:cNvSpPr>
                <a:spLocks/>
              </p:cNvSpPr>
              <p:nvPr/>
            </p:nvSpPr>
            <p:spPr bwMode="auto">
              <a:xfrm rot="1500831">
                <a:off x="5708364" y="2883243"/>
                <a:ext cx="1190625" cy="2435225"/>
              </a:xfrm>
              <a:custGeom>
                <a:avLst/>
                <a:gdLst>
                  <a:gd name="T0" fmla="*/ 69 w 1499"/>
                  <a:gd name="T1" fmla="*/ 2966 h 3068"/>
                  <a:gd name="T2" fmla="*/ 34 w 1499"/>
                  <a:gd name="T3" fmla="*/ 2763 h 3068"/>
                  <a:gd name="T4" fmla="*/ 12 w 1499"/>
                  <a:gd name="T5" fmla="*/ 2560 h 3068"/>
                  <a:gd name="T6" fmla="*/ 0 w 1499"/>
                  <a:gd name="T7" fmla="*/ 2357 h 3068"/>
                  <a:gd name="T8" fmla="*/ 2 w 1499"/>
                  <a:gd name="T9" fmla="*/ 2154 h 3068"/>
                  <a:gd name="T10" fmla="*/ 12 w 1499"/>
                  <a:gd name="T11" fmla="*/ 1951 h 3068"/>
                  <a:gd name="T12" fmla="*/ 36 w 1499"/>
                  <a:gd name="T13" fmla="*/ 1752 h 3068"/>
                  <a:gd name="T14" fmla="*/ 69 w 1499"/>
                  <a:gd name="T15" fmla="*/ 1553 h 3068"/>
                  <a:gd name="T16" fmla="*/ 114 w 1499"/>
                  <a:gd name="T17" fmla="*/ 1355 h 3068"/>
                  <a:gd name="T18" fmla="*/ 169 w 1499"/>
                  <a:gd name="T19" fmla="*/ 1163 h 3068"/>
                  <a:gd name="T20" fmla="*/ 237 w 1499"/>
                  <a:gd name="T21" fmla="*/ 971 h 3068"/>
                  <a:gd name="T22" fmla="*/ 313 w 1499"/>
                  <a:gd name="T23" fmla="*/ 784 h 3068"/>
                  <a:gd name="T24" fmla="*/ 402 w 1499"/>
                  <a:gd name="T25" fmla="*/ 602 h 3068"/>
                  <a:gd name="T26" fmla="*/ 500 w 1499"/>
                  <a:gd name="T27" fmla="*/ 422 h 3068"/>
                  <a:gd name="T28" fmla="*/ 609 w 1499"/>
                  <a:gd name="T29" fmla="*/ 250 h 3068"/>
                  <a:gd name="T30" fmla="*/ 726 w 1499"/>
                  <a:gd name="T31" fmla="*/ 82 h 3068"/>
                  <a:gd name="T32" fmla="*/ 1499 w 1499"/>
                  <a:gd name="T33" fmla="*/ 566 h 3068"/>
                  <a:gd name="T34" fmla="*/ 1406 w 1499"/>
                  <a:gd name="T35" fmla="*/ 689 h 3068"/>
                  <a:gd name="T36" fmla="*/ 1321 w 1499"/>
                  <a:gd name="T37" fmla="*/ 817 h 3068"/>
                  <a:gd name="T38" fmla="*/ 1242 w 1499"/>
                  <a:gd name="T39" fmla="*/ 949 h 3068"/>
                  <a:gd name="T40" fmla="*/ 1173 w 1499"/>
                  <a:gd name="T41" fmla="*/ 1084 h 3068"/>
                  <a:gd name="T42" fmla="*/ 1111 w 1499"/>
                  <a:gd name="T43" fmla="*/ 1223 h 3068"/>
                  <a:gd name="T44" fmla="*/ 1057 w 1499"/>
                  <a:gd name="T45" fmla="*/ 1364 h 3068"/>
                  <a:gd name="T46" fmla="*/ 1011 w 1499"/>
                  <a:gd name="T47" fmla="*/ 1508 h 3068"/>
                  <a:gd name="T48" fmla="*/ 974 w 1499"/>
                  <a:gd name="T49" fmla="*/ 1656 h 3068"/>
                  <a:gd name="T50" fmla="*/ 945 w 1499"/>
                  <a:gd name="T51" fmla="*/ 1804 h 3068"/>
                  <a:gd name="T52" fmla="*/ 924 w 1499"/>
                  <a:gd name="T53" fmla="*/ 1953 h 3068"/>
                  <a:gd name="T54" fmla="*/ 910 w 1499"/>
                  <a:gd name="T55" fmla="*/ 2105 h 3068"/>
                  <a:gd name="T56" fmla="*/ 906 w 1499"/>
                  <a:gd name="T57" fmla="*/ 2258 h 3068"/>
                  <a:gd name="T58" fmla="*/ 910 w 1499"/>
                  <a:gd name="T59" fmla="*/ 2409 h 3068"/>
                  <a:gd name="T60" fmla="*/ 922 w 1499"/>
                  <a:gd name="T61" fmla="*/ 2562 h 3068"/>
                  <a:gd name="T62" fmla="*/ 943 w 1499"/>
                  <a:gd name="T63" fmla="*/ 2713 h 3068"/>
                  <a:gd name="T64" fmla="*/ 974 w 1499"/>
                  <a:gd name="T65" fmla="*/ 2866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9" h="3068">
                    <a:moveTo>
                      <a:pt x="91" y="3068"/>
                    </a:moveTo>
                    <a:lnTo>
                      <a:pt x="69" y="2966"/>
                    </a:lnTo>
                    <a:lnTo>
                      <a:pt x="50" y="2865"/>
                    </a:lnTo>
                    <a:lnTo>
                      <a:pt x="34" y="2763"/>
                    </a:lnTo>
                    <a:lnTo>
                      <a:pt x="21" y="2662"/>
                    </a:lnTo>
                    <a:lnTo>
                      <a:pt x="12" y="2560"/>
                    </a:lnTo>
                    <a:lnTo>
                      <a:pt x="5" y="2459"/>
                    </a:lnTo>
                    <a:lnTo>
                      <a:pt x="0" y="2357"/>
                    </a:lnTo>
                    <a:lnTo>
                      <a:pt x="0" y="2256"/>
                    </a:lnTo>
                    <a:lnTo>
                      <a:pt x="2" y="2154"/>
                    </a:lnTo>
                    <a:lnTo>
                      <a:pt x="5" y="2053"/>
                    </a:lnTo>
                    <a:lnTo>
                      <a:pt x="12" y="1951"/>
                    </a:lnTo>
                    <a:lnTo>
                      <a:pt x="23" y="1852"/>
                    </a:lnTo>
                    <a:lnTo>
                      <a:pt x="36" y="1752"/>
                    </a:lnTo>
                    <a:lnTo>
                      <a:pt x="52" y="1652"/>
                    </a:lnTo>
                    <a:lnTo>
                      <a:pt x="69" y="1553"/>
                    </a:lnTo>
                    <a:lnTo>
                      <a:pt x="91" y="1453"/>
                    </a:lnTo>
                    <a:lnTo>
                      <a:pt x="114" y="1355"/>
                    </a:lnTo>
                    <a:lnTo>
                      <a:pt x="141" y="1259"/>
                    </a:lnTo>
                    <a:lnTo>
                      <a:pt x="169" y="1163"/>
                    </a:lnTo>
                    <a:lnTo>
                      <a:pt x="201" y="1067"/>
                    </a:lnTo>
                    <a:lnTo>
                      <a:pt x="237" y="971"/>
                    </a:lnTo>
                    <a:lnTo>
                      <a:pt x="274" y="878"/>
                    </a:lnTo>
                    <a:lnTo>
                      <a:pt x="313" y="784"/>
                    </a:lnTo>
                    <a:lnTo>
                      <a:pt x="356" y="693"/>
                    </a:lnTo>
                    <a:lnTo>
                      <a:pt x="402" y="602"/>
                    </a:lnTo>
                    <a:lnTo>
                      <a:pt x="449" y="511"/>
                    </a:lnTo>
                    <a:lnTo>
                      <a:pt x="500" y="422"/>
                    </a:lnTo>
                    <a:lnTo>
                      <a:pt x="554" y="335"/>
                    </a:lnTo>
                    <a:lnTo>
                      <a:pt x="609" y="250"/>
                    </a:lnTo>
                    <a:lnTo>
                      <a:pt x="666" y="166"/>
                    </a:lnTo>
                    <a:lnTo>
                      <a:pt x="726" y="82"/>
                    </a:lnTo>
                    <a:lnTo>
                      <a:pt x="790" y="0"/>
                    </a:lnTo>
                    <a:lnTo>
                      <a:pt x="1499" y="566"/>
                    </a:lnTo>
                    <a:lnTo>
                      <a:pt x="1451" y="627"/>
                    </a:lnTo>
                    <a:lnTo>
                      <a:pt x="1406" y="689"/>
                    </a:lnTo>
                    <a:lnTo>
                      <a:pt x="1362" y="753"/>
                    </a:lnTo>
                    <a:lnTo>
                      <a:pt x="1321" y="817"/>
                    </a:lnTo>
                    <a:lnTo>
                      <a:pt x="1282" y="883"/>
                    </a:lnTo>
                    <a:lnTo>
                      <a:pt x="1242" y="949"/>
                    </a:lnTo>
                    <a:lnTo>
                      <a:pt x="1207" y="1017"/>
                    </a:lnTo>
                    <a:lnTo>
                      <a:pt x="1173" y="1084"/>
                    </a:lnTo>
                    <a:lnTo>
                      <a:pt x="1141" y="1154"/>
                    </a:lnTo>
                    <a:lnTo>
                      <a:pt x="1111" y="1223"/>
                    </a:lnTo>
                    <a:lnTo>
                      <a:pt x="1084" y="1293"/>
                    </a:lnTo>
                    <a:lnTo>
                      <a:pt x="1057" y="1364"/>
                    </a:lnTo>
                    <a:lnTo>
                      <a:pt x="1034" y="1437"/>
                    </a:lnTo>
                    <a:lnTo>
                      <a:pt x="1011" y="1508"/>
                    </a:lnTo>
                    <a:lnTo>
                      <a:pt x="991" y="1581"/>
                    </a:lnTo>
                    <a:lnTo>
                      <a:pt x="974" y="1656"/>
                    </a:lnTo>
                    <a:lnTo>
                      <a:pt x="958" y="1729"/>
                    </a:lnTo>
                    <a:lnTo>
                      <a:pt x="945" y="1804"/>
                    </a:lnTo>
                    <a:lnTo>
                      <a:pt x="933" y="1878"/>
                    </a:lnTo>
                    <a:lnTo>
                      <a:pt x="924" y="1953"/>
                    </a:lnTo>
                    <a:lnTo>
                      <a:pt x="915" y="2030"/>
                    </a:lnTo>
                    <a:lnTo>
                      <a:pt x="910" y="2105"/>
                    </a:lnTo>
                    <a:lnTo>
                      <a:pt x="906" y="2181"/>
                    </a:lnTo>
                    <a:lnTo>
                      <a:pt x="906" y="2258"/>
                    </a:lnTo>
                    <a:lnTo>
                      <a:pt x="906" y="2332"/>
                    </a:lnTo>
                    <a:lnTo>
                      <a:pt x="910" y="2409"/>
                    </a:lnTo>
                    <a:lnTo>
                      <a:pt x="915" y="2485"/>
                    </a:lnTo>
                    <a:lnTo>
                      <a:pt x="922" y="2562"/>
                    </a:lnTo>
                    <a:lnTo>
                      <a:pt x="933" y="2639"/>
                    </a:lnTo>
                    <a:lnTo>
                      <a:pt x="943" y="2713"/>
                    </a:lnTo>
                    <a:lnTo>
                      <a:pt x="958" y="2790"/>
                    </a:lnTo>
                    <a:lnTo>
                      <a:pt x="974" y="2866"/>
                    </a:lnTo>
                    <a:lnTo>
                      <a:pt x="91" y="3068"/>
                    </a:lnTo>
                    <a:close/>
                  </a:path>
                </a:pathLst>
              </a:custGeom>
              <a:solidFill>
                <a:srgbClr val="2DA99D"/>
              </a:solidFill>
              <a:ln>
                <a:noFill/>
              </a:ln>
            </p:spPr>
            <p:txBody>
              <a:bodyPr vert="horz" wrap="square" lIns="162560" tIns="81280" rIns="162560" bIns="81280" numCol="1" anchor="t" anchorCtr="0" compatLnSpc="1">
                <a:prstTxWarp prst="textNoShape">
                  <a:avLst/>
                </a:prstTxWarp>
              </a:bodyPr>
              <a:lstStyle/>
              <a:p>
                <a:endParaRPr lang="en-US" sz="3200" kern="0">
                  <a:solidFill>
                    <a:srgbClr val="44494E"/>
                  </a:solidFill>
                </a:endParaRPr>
              </a:p>
            </p:txBody>
          </p:sp>
          <p:sp>
            <p:nvSpPr>
              <p:cNvPr id="59" name="Isosceles Triangle 58">
                <a:extLst>
                  <a:ext uri="{FF2B5EF4-FFF2-40B4-BE49-F238E27FC236}">
                    <a16:creationId xmlns:a16="http://schemas.microsoft.com/office/drawing/2014/main" id="{FDDE99E1-A752-DB7A-087C-2980FBEA4BC8}"/>
                  </a:ext>
                </a:extLst>
              </p:cNvPr>
              <p:cNvSpPr/>
              <p:nvPr/>
            </p:nvSpPr>
            <p:spPr>
              <a:xfrm rot="18551871" flipH="1">
                <a:off x="5646028" y="3696365"/>
                <a:ext cx="236886" cy="188024"/>
              </a:xfrm>
              <a:prstGeom prst="triangle">
                <a:avLst/>
              </a:prstGeom>
              <a:solidFill>
                <a:srgbClr val="2DA99D"/>
              </a:solidFill>
              <a:ln>
                <a:solidFill>
                  <a:srgbClr val="2DA9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8C1DBC87-24B3-FC3D-5EDA-48B23ACAE078}"/>
                </a:ext>
              </a:extLst>
            </p:cNvPr>
            <p:cNvGrpSpPr/>
            <p:nvPr/>
          </p:nvGrpSpPr>
          <p:grpSpPr>
            <a:xfrm>
              <a:off x="6679800" y="6781025"/>
              <a:ext cx="1704494" cy="695338"/>
              <a:chOff x="5861309" y="7306842"/>
              <a:chExt cx="2495550" cy="1018044"/>
            </a:xfrm>
          </p:grpSpPr>
          <p:sp>
            <p:nvSpPr>
              <p:cNvPr id="56" name="Freeform 11">
                <a:extLst>
                  <a:ext uri="{FF2B5EF4-FFF2-40B4-BE49-F238E27FC236}">
                    <a16:creationId xmlns:a16="http://schemas.microsoft.com/office/drawing/2014/main" id="{23201B8D-3020-4CA5-B9A9-08C34A0FDA2F}"/>
                  </a:ext>
                </a:extLst>
              </p:cNvPr>
              <p:cNvSpPr>
                <a:spLocks/>
              </p:cNvSpPr>
              <p:nvPr/>
            </p:nvSpPr>
            <p:spPr bwMode="auto">
              <a:xfrm rot="1500831">
                <a:off x="5861309" y="7306842"/>
                <a:ext cx="2495550" cy="933450"/>
              </a:xfrm>
              <a:custGeom>
                <a:avLst/>
                <a:gdLst>
                  <a:gd name="T0" fmla="*/ 3051 w 3146"/>
                  <a:gd name="T1" fmla="*/ 860 h 1175"/>
                  <a:gd name="T2" fmla="*/ 2861 w 3146"/>
                  <a:gd name="T3" fmla="*/ 938 h 1175"/>
                  <a:gd name="T4" fmla="*/ 2669 w 3146"/>
                  <a:gd name="T5" fmla="*/ 1006 h 1175"/>
                  <a:gd name="T6" fmla="*/ 2473 w 3146"/>
                  <a:gd name="T7" fmla="*/ 1061 h 1175"/>
                  <a:gd name="T8" fmla="*/ 2275 w 3146"/>
                  <a:gd name="T9" fmla="*/ 1105 h 1175"/>
                  <a:gd name="T10" fmla="*/ 2076 w 3146"/>
                  <a:gd name="T11" fmla="*/ 1139 h 1175"/>
                  <a:gd name="T12" fmla="*/ 1875 w 3146"/>
                  <a:gd name="T13" fmla="*/ 1162 h 1175"/>
                  <a:gd name="T14" fmla="*/ 1674 w 3146"/>
                  <a:gd name="T15" fmla="*/ 1173 h 1175"/>
                  <a:gd name="T16" fmla="*/ 1471 w 3146"/>
                  <a:gd name="T17" fmla="*/ 1173 h 1175"/>
                  <a:gd name="T18" fmla="*/ 1270 w 3146"/>
                  <a:gd name="T19" fmla="*/ 1162 h 1175"/>
                  <a:gd name="T20" fmla="*/ 1068 w 3146"/>
                  <a:gd name="T21" fmla="*/ 1139 h 1175"/>
                  <a:gd name="T22" fmla="*/ 869 w 3146"/>
                  <a:gd name="T23" fmla="*/ 1105 h 1175"/>
                  <a:gd name="T24" fmla="*/ 671 w 3146"/>
                  <a:gd name="T25" fmla="*/ 1061 h 1175"/>
                  <a:gd name="T26" fmla="*/ 476 w 3146"/>
                  <a:gd name="T27" fmla="*/ 1006 h 1175"/>
                  <a:gd name="T28" fmla="*/ 283 w 3146"/>
                  <a:gd name="T29" fmla="*/ 938 h 1175"/>
                  <a:gd name="T30" fmla="*/ 93 w 3146"/>
                  <a:gd name="T31" fmla="*/ 860 h 1175"/>
                  <a:gd name="T32" fmla="*/ 392 w 3146"/>
                  <a:gd name="T33" fmla="*/ 0 h 1175"/>
                  <a:gd name="T34" fmla="*/ 534 w 3146"/>
                  <a:gd name="T35" fmla="*/ 62 h 1175"/>
                  <a:gd name="T36" fmla="*/ 677 w 3146"/>
                  <a:gd name="T37" fmla="*/ 117 h 1175"/>
                  <a:gd name="T38" fmla="*/ 823 w 3146"/>
                  <a:gd name="T39" fmla="*/ 164 h 1175"/>
                  <a:gd name="T40" fmla="*/ 970 w 3146"/>
                  <a:gd name="T41" fmla="*/ 201 h 1175"/>
                  <a:gd name="T42" fmla="*/ 1120 w 3146"/>
                  <a:gd name="T43" fmla="*/ 231 h 1175"/>
                  <a:gd name="T44" fmla="*/ 1270 w 3146"/>
                  <a:gd name="T45" fmla="*/ 251 h 1175"/>
                  <a:gd name="T46" fmla="*/ 1421 w 3146"/>
                  <a:gd name="T47" fmla="*/ 263 h 1175"/>
                  <a:gd name="T48" fmla="*/ 1572 w 3146"/>
                  <a:gd name="T49" fmla="*/ 269 h 1175"/>
                  <a:gd name="T50" fmla="*/ 1723 w 3146"/>
                  <a:gd name="T51" fmla="*/ 263 h 1175"/>
                  <a:gd name="T52" fmla="*/ 1875 w 3146"/>
                  <a:gd name="T53" fmla="*/ 251 h 1175"/>
                  <a:gd name="T54" fmla="*/ 2024 w 3146"/>
                  <a:gd name="T55" fmla="*/ 231 h 1175"/>
                  <a:gd name="T56" fmla="*/ 2174 w 3146"/>
                  <a:gd name="T57" fmla="*/ 201 h 1175"/>
                  <a:gd name="T58" fmla="*/ 2322 w 3146"/>
                  <a:gd name="T59" fmla="*/ 164 h 1175"/>
                  <a:gd name="T60" fmla="*/ 2467 w 3146"/>
                  <a:gd name="T61" fmla="*/ 117 h 1175"/>
                  <a:gd name="T62" fmla="*/ 2610 w 3146"/>
                  <a:gd name="T63" fmla="*/ 62 h 1175"/>
                  <a:gd name="T64" fmla="*/ 2752 w 3146"/>
                  <a:gd name="T65" fmla="*/ 0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6" h="1175">
                    <a:moveTo>
                      <a:pt x="3146" y="815"/>
                    </a:moveTo>
                    <a:lnTo>
                      <a:pt x="3051" y="860"/>
                    </a:lnTo>
                    <a:lnTo>
                      <a:pt x="2957" y="901"/>
                    </a:lnTo>
                    <a:lnTo>
                      <a:pt x="2861" y="938"/>
                    </a:lnTo>
                    <a:lnTo>
                      <a:pt x="2765" y="972"/>
                    </a:lnTo>
                    <a:lnTo>
                      <a:pt x="2669" y="1006"/>
                    </a:lnTo>
                    <a:lnTo>
                      <a:pt x="2571" y="1034"/>
                    </a:lnTo>
                    <a:lnTo>
                      <a:pt x="2473" y="1061"/>
                    </a:lnTo>
                    <a:lnTo>
                      <a:pt x="2373" y="1084"/>
                    </a:lnTo>
                    <a:lnTo>
                      <a:pt x="2275" y="1105"/>
                    </a:lnTo>
                    <a:lnTo>
                      <a:pt x="2176" y="1123"/>
                    </a:lnTo>
                    <a:lnTo>
                      <a:pt x="2076" y="1139"/>
                    </a:lnTo>
                    <a:lnTo>
                      <a:pt x="1974" y="1152"/>
                    </a:lnTo>
                    <a:lnTo>
                      <a:pt x="1875" y="1162"/>
                    </a:lnTo>
                    <a:lnTo>
                      <a:pt x="1773" y="1169"/>
                    </a:lnTo>
                    <a:lnTo>
                      <a:pt x="1674" y="1173"/>
                    </a:lnTo>
                    <a:lnTo>
                      <a:pt x="1572" y="1175"/>
                    </a:lnTo>
                    <a:lnTo>
                      <a:pt x="1471" y="1173"/>
                    </a:lnTo>
                    <a:lnTo>
                      <a:pt x="1371" y="1169"/>
                    </a:lnTo>
                    <a:lnTo>
                      <a:pt x="1270" y="1162"/>
                    </a:lnTo>
                    <a:lnTo>
                      <a:pt x="1170" y="1152"/>
                    </a:lnTo>
                    <a:lnTo>
                      <a:pt x="1068" y="1139"/>
                    </a:lnTo>
                    <a:lnTo>
                      <a:pt x="969" y="1123"/>
                    </a:lnTo>
                    <a:lnTo>
                      <a:pt x="869" y="1105"/>
                    </a:lnTo>
                    <a:lnTo>
                      <a:pt x="771" y="1084"/>
                    </a:lnTo>
                    <a:lnTo>
                      <a:pt x="671" y="1061"/>
                    </a:lnTo>
                    <a:lnTo>
                      <a:pt x="574" y="1034"/>
                    </a:lnTo>
                    <a:lnTo>
                      <a:pt x="476" y="1006"/>
                    </a:lnTo>
                    <a:lnTo>
                      <a:pt x="379" y="972"/>
                    </a:lnTo>
                    <a:lnTo>
                      <a:pt x="283" y="938"/>
                    </a:lnTo>
                    <a:lnTo>
                      <a:pt x="187" y="901"/>
                    </a:lnTo>
                    <a:lnTo>
                      <a:pt x="93" y="860"/>
                    </a:lnTo>
                    <a:lnTo>
                      <a:pt x="0" y="815"/>
                    </a:lnTo>
                    <a:lnTo>
                      <a:pt x="392" y="0"/>
                    </a:lnTo>
                    <a:lnTo>
                      <a:pt x="463" y="32"/>
                    </a:lnTo>
                    <a:lnTo>
                      <a:pt x="534" y="62"/>
                    </a:lnTo>
                    <a:lnTo>
                      <a:pt x="606" y="91"/>
                    </a:lnTo>
                    <a:lnTo>
                      <a:pt x="677" y="117"/>
                    </a:lnTo>
                    <a:lnTo>
                      <a:pt x="750" y="140"/>
                    </a:lnTo>
                    <a:lnTo>
                      <a:pt x="823" y="164"/>
                    </a:lnTo>
                    <a:lnTo>
                      <a:pt x="897" y="183"/>
                    </a:lnTo>
                    <a:lnTo>
                      <a:pt x="970" y="201"/>
                    </a:lnTo>
                    <a:lnTo>
                      <a:pt x="1045" y="217"/>
                    </a:lnTo>
                    <a:lnTo>
                      <a:pt x="1120" y="231"/>
                    </a:lnTo>
                    <a:lnTo>
                      <a:pt x="1195" y="242"/>
                    </a:lnTo>
                    <a:lnTo>
                      <a:pt x="1270" y="251"/>
                    </a:lnTo>
                    <a:lnTo>
                      <a:pt x="1346" y="260"/>
                    </a:lnTo>
                    <a:lnTo>
                      <a:pt x="1421" y="263"/>
                    </a:lnTo>
                    <a:lnTo>
                      <a:pt x="1496" y="267"/>
                    </a:lnTo>
                    <a:lnTo>
                      <a:pt x="1572" y="269"/>
                    </a:lnTo>
                    <a:lnTo>
                      <a:pt x="1647" y="267"/>
                    </a:lnTo>
                    <a:lnTo>
                      <a:pt x="1723" y="263"/>
                    </a:lnTo>
                    <a:lnTo>
                      <a:pt x="1798" y="260"/>
                    </a:lnTo>
                    <a:lnTo>
                      <a:pt x="1875" y="251"/>
                    </a:lnTo>
                    <a:lnTo>
                      <a:pt x="1949" y="242"/>
                    </a:lnTo>
                    <a:lnTo>
                      <a:pt x="2024" y="231"/>
                    </a:lnTo>
                    <a:lnTo>
                      <a:pt x="2099" y="217"/>
                    </a:lnTo>
                    <a:lnTo>
                      <a:pt x="2174" y="201"/>
                    </a:lnTo>
                    <a:lnTo>
                      <a:pt x="2247" y="183"/>
                    </a:lnTo>
                    <a:lnTo>
                      <a:pt x="2322" y="164"/>
                    </a:lnTo>
                    <a:lnTo>
                      <a:pt x="2394" y="140"/>
                    </a:lnTo>
                    <a:lnTo>
                      <a:pt x="2467" y="117"/>
                    </a:lnTo>
                    <a:lnTo>
                      <a:pt x="2539" y="91"/>
                    </a:lnTo>
                    <a:lnTo>
                      <a:pt x="2610" y="62"/>
                    </a:lnTo>
                    <a:lnTo>
                      <a:pt x="2681" y="32"/>
                    </a:lnTo>
                    <a:lnTo>
                      <a:pt x="2752" y="0"/>
                    </a:lnTo>
                    <a:lnTo>
                      <a:pt x="3146" y="81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Isosceles Triangle 56">
                <a:extLst>
                  <a:ext uri="{FF2B5EF4-FFF2-40B4-BE49-F238E27FC236}">
                    <a16:creationId xmlns:a16="http://schemas.microsoft.com/office/drawing/2014/main" id="{EDFB9597-DF9A-4870-A2A1-654F9668042A}"/>
                  </a:ext>
                </a:extLst>
              </p:cNvPr>
              <p:cNvSpPr/>
              <p:nvPr/>
            </p:nvSpPr>
            <p:spPr>
              <a:xfrm rot="1639548" flipH="1" flipV="1">
                <a:off x="6646883" y="8136862"/>
                <a:ext cx="236886" cy="188024"/>
              </a:xfrm>
              <a:prstGeom prs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6B8238F5-0CF0-78EA-0638-831EC5416120}"/>
                </a:ext>
              </a:extLst>
            </p:cNvPr>
            <p:cNvGrpSpPr/>
            <p:nvPr/>
          </p:nvGrpSpPr>
          <p:grpSpPr>
            <a:xfrm>
              <a:off x="8304592" y="6377436"/>
              <a:ext cx="1275118" cy="1442097"/>
              <a:chOff x="8240168" y="6715947"/>
              <a:chExt cx="1866900" cy="2111375"/>
            </a:xfrm>
          </p:grpSpPr>
          <p:sp>
            <p:nvSpPr>
              <p:cNvPr id="54" name="Freeform 9">
                <a:extLst>
                  <a:ext uri="{FF2B5EF4-FFF2-40B4-BE49-F238E27FC236}">
                    <a16:creationId xmlns:a16="http://schemas.microsoft.com/office/drawing/2014/main" id="{B00CFC35-4ADB-4E0D-C1BB-7B1EC45DF870}"/>
                  </a:ext>
                </a:extLst>
              </p:cNvPr>
              <p:cNvSpPr>
                <a:spLocks/>
              </p:cNvSpPr>
              <p:nvPr/>
            </p:nvSpPr>
            <p:spPr bwMode="auto">
              <a:xfrm rot="1500831">
                <a:off x="8240168" y="6715947"/>
                <a:ext cx="1866900" cy="2111375"/>
              </a:xfrm>
              <a:custGeom>
                <a:avLst/>
                <a:gdLst>
                  <a:gd name="T0" fmla="*/ 2330 w 2353"/>
                  <a:gd name="T1" fmla="*/ 301 h 2660"/>
                  <a:gd name="T2" fmla="*/ 2272 w 2353"/>
                  <a:gd name="T3" fmla="*/ 499 h 2660"/>
                  <a:gd name="T4" fmla="*/ 2204 w 2353"/>
                  <a:gd name="T5" fmla="*/ 691 h 2660"/>
                  <a:gd name="T6" fmla="*/ 2127 w 2353"/>
                  <a:gd name="T7" fmla="*/ 880 h 2660"/>
                  <a:gd name="T8" fmla="*/ 2038 w 2353"/>
                  <a:gd name="T9" fmla="*/ 1063 h 2660"/>
                  <a:gd name="T10" fmla="*/ 1940 w 2353"/>
                  <a:gd name="T11" fmla="*/ 1239 h 2660"/>
                  <a:gd name="T12" fmla="*/ 1832 w 2353"/>
                  <a:gd name="T13" fmla="*/ 1410 h 2660"/>
                  <a:gd name="T14" fmla="*/ 1716 w 2353"/>
                  <a:gd name="T15" fmla="*/ 1574 h 2660"/>
                  <a:gd name="T16" fmla="*/ 1590 w 2353"/>
                  <a:gd name="T17" fmla="*/ 1733 h 2660"/>
                  <a:gd name="T18" fmla="*/ 1456 w 2353"/>
                  <a:gd name="T19" fmla="*/ 1884 h 2660"/>
                  <a:gd name="T20" fmla="*/ 1312 w 2353"/>
                  <a:gd name="T21" fmla="*/ 2026 h 2660"/>
                  <a:gd name="T22" fmla="*/ 1163 w 2353"/>
                  <a:gd name="T23" fmla="*/ 2162 h 2660"/>
                  <a:gd name="T24" fmla="*/ 1004 w 2353"/>
                  <a:gd name="T25" fmla="*/ 2288 h 2660"/>
                  <a:gd name="T26" fmla="*/ 839 w 2353"/>
                  <a:gd name="T27" fmla="*/ 2406 h 2660"/>
                  <a:gd name="T28" fmla="*/ 664 w 2353"/>
                  <a:gd name="T29" fmla="*/ 2514 h 2660"/>
                  <a:gd name="T30" fmla="*/ 484 w 2353"/>
                  <a:gd name="T31" fmla="*/ 2614 h 2660"/>
                  <a:gd name="T32" fmla="*/ 0 w 2353"/>
                  <a:gd name="T33" fmla="*/ 1845 h 2660"/>
                  <a:gd name="T34" fmla="*/ 137 w 2353"/>
                  <a:gd name="T35" fmla="*/ 1774 h 2660"/>
                  <a:gd name="T36" fmla="*/ 269 w 2353"/>
                  <a:gd name="T37" fmla="*/ 1695 h 2660"/>
                  <a:gd name="T38" fmla="*/ 395 w 2353"/>
                  <a:gd name="T39" fmla="*/ 1610 h 2660"/>
                  <a:gd name="T40" fmla="*/ 518 w 2353"/>
                  <a:gd name="T41" fmla="*/ 1517 h 2660"/>
                  <a:gd name="T42" fmla="*/ 634 w 2353"/>
                  <a:gd name="T43" fmla="*/ 1419 h 2660"/>
                  <a:gd name="T44" fmla="*/ 744 w 2353"/>
                  <a:gd name="T45" fmla="*/ 1316 h 2660"/>
                  <a:gd name="T46" fmla="*/ 848 w 2353"/>
                  <a:gd name="T47" fmla="*/ 1206 h 2660"/>
                  <a:gd name="T48" fmla="*/ 945 w 2353"/>
                  <a:gd name="T49" fmla="*/ 1090 h 2660"/>
                  <a:gd name="T50" fmla="*/ 1036 w 2353"/>
                  <a:gd name="T51" fmla="*/ 969 h 2660"/>
                  <a:gd name="T52" fmla="*/ 1120 w 2353"/>
                  <a:gd name="T53" fmla="*/ 842 h 2660"/>
                  <a:gd name="T54" fmla="*/ 1198 w 2353"/>
                  <a:gd name="T55" fmla="*/ 713 h 2660"/>
                  <a:gd name="T56" fmla="*/ 1268 w 2353"/>
                  <a:gd name="T57" fmla="*/ 577 h 2660"/>
                  <a:gd name="T58" fmla="*/ 1330 w 2353"/>
                  <a:gd name="T59" fmla="*/ 438 h 2660"/>
                  <a:gd name="T60" fmla="*/ 1385 w 2353"/>
                  <a:gd name="T61" fmla="*/ 296 h 2660"/>
                  <a:gd name="T62" fmla="*/ 1431 w 2353"/>
                  <a:gd name="T63" fmla="*/ 150 h 2660"/>
                  <a:gd name="T64" fmla="*/ 1471 w 2353"/>
                  <a:gd name="T65" fmla="*/ 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53" h="2660">
                    <a:moveTo>
                      <a:pt x="2353" y="202"/>
                    </a:moveTo>
                    <a:lnTo>
                      <a:pt x="2330" y="301"/>
                    </a:lnTo>
                    <a:lnTo>
                      <a:pt x="2302" y="401"/>
                    </a:lnTo>
                    <a:lnTo>
                      <a:pt x="2272" y="499"/>
                    </a:lnTo>
                    <a:lnTo>
                      <a:pt x="2240" y="597"/>
                    </a:lnTo>
                    <a:lnTo>
                      <a:pt x="2204" y="691"/>
                    </a:lnTo>
                    <a:lnTo>
                      <a:pt x="2167" y="786"/>
                    </a:lnTo>
                    <a:lnTo>
                      <a:pt x="2127" y="880"/>
                    </a:lnTo>
                    <a:lnTo>
                      <a:pt x="2083" y="972"/>
                    </a:lnTo>
                    <a:lnTo>
                      <a:pt x="2038" y="1063"/>
                    </a:lnTo>
                    <a:lnTo>
                      <a:pt x="1990" y="1152"/>
                    </a:lnTo>
                    <a:lnTo>
                      <a:pt x="1940" y="1239"/>
                    </a:lnTo>
                    <a:lnTo>
                      <a:pt x="1887" y="1325"/>
                    </a:lnTo>
                    <a:lnTo>
                      <a:pt x="1832" y="1410"/>
                    </a:lnTo>
                    <a:lnTo>
                      <a:pt x="1775" y="1494"/>
                    </a:lnTo>
                    <a:lnTo>
                      <a:pt x="1716" y="1574"/>
                    </a:lnTo>
                    <a:lnTo>
                      <a:pt x="1654" y="1654"/>
                    </a:lnTo>
                    <a:lnTo>
                      <a:pt x="1590" y="1733"/>
                    </a:lnTo>
                    <a:lnTo>
                      <a:pt x="1524" y="1809"/>
                    </a:lnTo>
                    <a:lnTo>
                      <a:pt x="1456" y="1884"/>
                    </a:lnTo>
                    <a:lnTo>
                      <a:pt x="1385" y="1955"/>
                    </a:lnTo>
                    <a:lnTo>
                      <a:pt x="1312" y="2026"/>
                    </a:lnTo>
                    <a:lnTo>
                      <a:pt x="1239" y="2094"/>
                    </a:lnTo>
                    <a:lnTo>
                      <a:pt x="1163" y="2162"/>
                    </a:lnTo>
                    <a:lnTo>
                      <a:pt x="1084" y="2226"/>
                    </a:lnTo>
                    <a:lnTo>
                      <a:pt x="1004" y="2288"/>
                    </a:lnTo>
                    <a:lnTo>
                      <a:pt x="922" y="2349"/>
                    </a:lnTo>
                    <a:lnTo>
                      <a:pt x="839" y="2406"/>
                    </a:lnTo>
                    <a:lnTo>
                      <a:pt x="751" y="2461"/>
                    </a:lnTo>
                    <a:lnTo>
                      <a:pt x="664" y="2514"/>
                    </a:lnTo>
                    <a:lnTo>
                      <a:pt x="575" y="2566"/>
                    </a:lnTo>
                    <a:lnTo>
                      <a:pt x="484" y="2614"/>
                    </a:lnTo>
                    <a:lnTo>
                      <a:pt x="394" y="2660"/>
                    </a:lnTo>
                    <a:lnTo>
                      <a:pt x="0" y="1845"/>
                    </a:lnTo>
                    <a:lnTo>
                      <a:pt x="68" y="1809"/>
                    </a:lnTo>
                    <a:lnTo>
                      <a:pt x="137" y="1774"/>
                    </a:lnTo>
                    <a:lnTo>
                      <a:pt x="203" y="1734"/>
                    </a:lnTo>
                    <a:lnTo>
                      <a:pt x="269" y="1695"/>
                    </a:lnTo>
                    <a:lnTo>
                      <a:pt x="333" y="1652"/>
                    </a:lnTo>
                    <a:lnTo>
                      <a:pt x="395" y="1610"/>
                    </a:lnTo>
                    <a:lnTo>
                      <a:pt x="458" y="1563"/>
                    </a:lnTo>
                    <a:lnTo>
                      <a:pt x="518" y="1517"/>
                    </a:lnTo>
                    <a:lnTo>
                      <a:pt x="577" y="1469"/>
                    </a:lnTo>
                    <a:lnTo>
                      <a:pt x="634" y="1419"/>
                    </a:lnTo>
                    <a:lnTo>
                      <a:pt x="689" y="1368"/>
                    </a:lnTo>
                    <a:lnTo>
                      <a:pt x="744" y="1316"/>
                    </a:lnTo>
                    <a:lnTo>
                      <a:pt x="796" y="1261"/>
                    </a:lnTo>
                    <a:lnTo>
                      <a:pt x="848" y="1206"/>
                    </a:lnTo>
                    <a:lnTo>
                      <a:pt x="897" y="1149"/>
                    </a:lnTo>
                    <a:lnTo>
                      <a:pt x="945" y="1090"/>
                    </a:lnTo>
                    <a:lnTo>
                      <a:pt x="992" y="1029"/>
                    </a:lnTo>
                    <a:lnTo>
                      <a:pt x="1036" y="969"/>
                    </a:lnTo>
                    <a:lnTo>
                      <a:pt x="1079" y="907"/>
                    </a:lnTo>
                    <a:lnTo>
                      <a:pt x="1120" y="842"/>
                    </a:lnTo>
                    <a:lnTo>
                      <a:pt x="1161" y="778"/>
                    </a:lnTo>
                    <a:lnTo>
                      <a:pt x="1198" y="713"/>
                    </a:lnTo>
                    <a:lnTo>
                      <a:pt x="1234" y="645"/>
                    </a:lnTo>
                    <a:lnTo>
                      <a:pt x="1268" y="577"/>
                    </a:lnTo>
                    <a:lnTo>
                      <a:pt x="1300" y="508"/>
                    </a:lnTo>
                    <a:lnTo>
                      <a:pt x="1330" y="438"/>
                    </a:lnTo>
                    <a:lnTo>
                      <a:pt x="1358" y="367"/>
                    </a:lnTo>
                    <a:lnTo>
                      <a:pt x="1385" y="296"/>
                    </a:lnTo>
                    <a:lnTo>
                      <a:pt x="1410" y="223"/>
                    </a:lnTo>
                    <a:lnTo>
                      <a:pt x="1431" y="150"/>
                    </a:lnTo>
                    <a:lnTo>
                      <a:pt x="1453" y="75"/>
                    </a:lnTo>
                    <a:lnTo>
                      <a:pt x="1471" y="0"/>
                    </a:lnTo>
                    <a:lnTo>
                      <a:pt x="2353" y="20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Isosceles Triangle 54">
                <a:extLst>
                  <a:ext uri="{FF2B5EF4-FFF2-40B4-BE49-F238E27FC236}">
                    <a16:creationId xmlns:a16="http://schemas.microsoft.com/office/drawing/2014/main" id="{3E688607-A5D3-9C8B-31A4-63E1266F1689}"/>
                  </a:ext>
                </a:extLst>
              </p:cNvPr>
              <p:cNvSpPr/>
              <p:nvPr/>
            </p:nvSpPr>
            <p:spPr>
              <a:xfrm rot="19999991" flipH="1" flipV="1">
                <a:off x="9372918" y="8131376"/>
                <a:ext cx="236886" cy="188024"/>
              </a:xfrm>
              <a:prstGeom prst="triangle">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BB8DE446-76A4-F0F5-3F52-EB6F30277169}"/>
                </a:ext>
              </a:extLst>
            </p:cNvPr>
            <p:cNvGrpSpPr/>
            <p:nvPr/>
          </p:nvGrpSpPr>
          <p:grpSpPr>
            <a:xfrm>
              <a:off x="9400265" y="5077765"/>
              <a:ext cx="891904" cy="1663291"/>
              <a:chOff x="9844342" y="4813099"/>
              <a:chExt cx="1305837" cy="2435225"/>
            </a:xfrm>
          </p:grpSpPr>
          <p:sp>
            <p:nvSpPr>
              <p:cNvPr id="52" name="Freeform 7">
                <a:extLst>
                  <a:ext uri="{FF2B5EF4-FFF2-40B4-BE49-F238E27FC236}">
                    <a16:creationId xmlns:a16="http://schemas.microsoft.com/office/drawing/2014/main" id="{B198729E-FC0D-3155-EDEF-F09A41C6B14A}"/>
                  </a:ext>
                </a:extLst>
              </p:cNvPr>
              <p:cNvSpPr>
                <a:spLocks/>
              </p:cNvSpPr>
              <p:nvPr/>
            </p:nvSpPr>
            <p:spPr bwMode="auto">
              <a:xfrm rot="1500831">
                <a:off x="9844342" y="4813099"/>
                <a:ext cx="1190625" cy="2435225"/>
              </a:xfrm>
              <a:custGeom>
                <a:avLst/>
                <a:gdLst>
                  <a:gd name="T0" fmla="*/ 773 w 1499"/>
                  <a:gd name="T1" fmla="*/ 82 h 3068"/>
                  <a:gd name="T2" fmla="*/ 890 w 1499"/>
                  <a:gd name="T3" fmla="*/ 250 h 3068"/>
                  <a:gd name="T4" fmla="*/ 999 w 1499"/>
                  <a:gd name="T5" fmla="*/ 422 h 3068"/>
                  <a:gd name="T6" fmla="*/ 1097 w 1499"/>
                  <a:gd name="T7" fmla="*/ 602 h 3068"/>
                  <a:gd name="T8" fmla="*/ 1186 w 1499"/>
                  <a:gd name="T9" fmla="*/ 784 h 3068"/>
                  <a:gd name="T10" fmla="*/ 1262 w 1499"/>
                  <a:gd name="T11" fmla="*/ 971 h 3068"/>
                  <a:gd name="T12" fmla="*/ 1328 w 1499"/>
                  <a:gd name="T13" fmla="*/ 1163 h 3068"/>
                  <a:gd name="T14" fmla="*/ 1385 w 1499"/>
                  <a:gd name="T15" fmla="*/ 1355 h 3068"/>
                  <a:gd name="T16" fmla="*/ 1430 w 1499"/>
                  <a:gd name="T17" fmla="*/ 1553 h 3068"/>
                  <a:gd name="T18" fmla="*/ 1464 w 1499"/>
                  <a:gd name="T19" fmla="*/ 1752 h 3068"/>
                  <a:gd name="T20" fmla="*/ 1487 w 1499"/>
                  <a:gd name="T21" fmla="*/ 1951 h 3068"/>
                  <a:gd name="T22" fmla="*/ 1497 w 1499"/>
                  <a:gd name="T23" fmla="*/ 2154 h 3068"/>
                  <a:gd name="T24" fmla="*/ 1499 w 1499"/>
                  <a:gd name="T25" fmla="*/ 2357 h 3068"/>
                  <a:gd name="T26" fmla="*/ 1487 w 1499"/>
                  <a:gd name="T27" fmla="*/ 2560 h 3068"/>
                  <a:gd name="T28" fmla="*/ 1465 w 1499"/>
                  <a:gd name="T29" fmla="*/ 2763 h 3068"/>
                  <a:gd name="T30" fmla="*/ 1430 w 1499"/>
                  <a:gd name="T31" fmla="*/ 2966 h 3068"/>
                  <a:gd name="T32" fmla="*/ 526 w 1499"/>
                  <a:gd name="T33" fmla="*/ 2866 h 3068"/>
                  <a:gd name="T34" fmla="*/ 556 w 1499"/>
                  <a:gd name="T35" fmla="*/ 2713 h 3068"/>
                  <a:gd name="T36" fmla="*/ 577 w 1499"/>
                  <a:gd name="T37" fmla="*/ 2562 h 3068"/>
                  <a:gd name="T38" fmla="*/ 590 w 1499"/>
                  <a:gd name="T39" fmla="*/ 2409 h 3068"/>
                  <a:gd name="T40" fmla="*/ 593 w 1499"/>
                  <a:gd name="T41" fmla="*/ 2258 h 3068"/>
                  <a:gd name="T42" fmla="*/ 590 w 1499"/>
                  <a:gd name="T43" fmla="*/ 2105 h 3068"/>
                  <a:gd name="T44" fmla="*/ 575 w 1499"/>
                  <a:gd name="T45" fmla="*/ 1953 h 3068"/>
                  <a:gd name="T46" fmla="*/ 554 w 1499"/>
                  <a:gd name="T47" fmla="*/ 1804 h 3068"/>
                  <a:gd name="T48" fmla="*/ 526 w 1499"/>
                  <a:gd name="T49" fmla="*/ 1656 h 3068"/>
                  <a:gd name="T50" fmla="*/ 488 w 1499"/>
                  <a:gd name="T51" fmla="*/ 1508 h 3068"/>
                  <a:gd name="T52" fmla="*/ 442 w 1499"/>
                  <a:gd name="T53" fmla="*/ 1364 h 3068"/>
                  <a:gd name="T54" fmla="*/ 389 w 1499"/>
                  <a:gd name="T55" fmla="*/ 1223 h 3068"/>
                  <a:gd name="T56" fmla="*/ 326 w 1499"/>
                  <a:gd name="T57" fmla="*/ 1084 h 3068"/>
                  <a:gd name="T58" fmla="*/ 257 w 1499"/>
                  <a:gd name="T59" fmla="*/ 949 h 3068"/>
                  <a:gd name="T60" fmla="*/ 178 w 1499"/>
                  <a:gd name="T61" fmla="*/ 817 h 3068"/>
                  <a:gd name="T62" fmla="*/ 93 w 1499"/>
                  <a:gd name="T63" fmla="*/ 689 h 3068"/>
                  <a:gd name="T64" fmla="*/ 0 w 1499"/>
                  <a:gd name="T65" fmla="*/ 566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9" h="3068">
                    <a:moveTo>
                      <a:pt x="709" y="0"/>
                    </a:moveTo>
                    <a:lnTo>
                      <a:pt x="773" y="82"/>
                    </a:lnTo>
                    <a:lnTo>
                      <a:pt x="834" y="166"/>
                    </a:lnTo>
                    <a:lnTo>
                      <a:pt x="890" y="250"/>
                    </a:lnTo>
                    <a:lnTo>
                      <a:pt x="946" y="335"/>
                    </a:lnTo>
                    <a:lnTo>
                      <a:pt x="999" y="422"/>
                    </a:lnTo>
                    <a:lnTo>
                      <a:pt x="1051" y="511"/>
                    </a:lnTo>
                    <a:lnTo>
                      <a:pt x="1097" y="602"/>
                    </a:lnTo>
                    <a:lnTo>
                      <a:pt x="1143" y="693"/>
                    </a:lnTo>
                    <a:lnTo>
                      <a:pt x="1186" y="784"/>
                    </a:lnTo>
                    <a:lnTo>
                      <a:pt x="1225" y="878"/>
                    </a:lnTo>
                    <a:lnTo>
                      <a:pt x="1262" y="971"/>
                    </a:lnTo>
                    <a:lnTo>
                      <a:pt x="1298" y="1067"/>
                    </a:lnTo>
                    <a:lnTo>
                      <a:pt x="1328" y="1163"/>
                    </a:lnTo>
                    <a:lnTo>
                      <a:pt x="1359" y="1259"/>
                    </a:lnTo>
                    <a:lnTo>
                      <a:pt x="1385" y="1355"/>
                    </a:lnTo>
                    <a:lnTo>
                      <a:pt x="1408" y="1453"/>
                    </a:lnTo>
                    <a:lnTo>
                      <a:pt x="1430" y="1553"/>
                    </a:lnTo>
                    <a:lnTo>
                      <a:pt x="1448" y="1652"/>
                    </a:lnTo>
                    <a:lnTo>
                      <a:pt x="1464" y="1752"/>
                    </a:lnTo>
                    <a:lnTo>
                      <a:pt x="1476" y="1852"/>
                    </a:lnTo>
                    <a:lnTo>
                      <a:pt x="1487" y="1951"/>
                    </a:lnTo>
                    <a:lnTo>
                      <a:pt x="1494" y="2053"/>
                    </a:lnTo>
                    <a:lnTo>
                      <a:pt x="1497" y="2154"/>
                    </a:lnTo>
                    <a:lnTo>
                      <a:pt x="1499" y="2256"/>
                    </a:lnTo>
                    <a:lnTo>
                      <a:pt x="1499" y="2357"/>
                    </a:lnTo>
                    <a:lnTo>
                      <a:pt x="1494" y="2459"/>
                    </a:lnTo>
                    <a:lnTo>
                      <a:pt x="1487" y="2560"/>
                    </a:lnTo>
                    <a:lnTo>
                      <a:pt x="1478" y="2662"/>
                    </a:lnTo>
                    <a:lnTo>
                      <a:pt x="1465" y="2763"/>
                    </a:lnTo>
                    <a:lnTo>
                      <a:pt x="1449" y="2865"/>
                    </a:lnTo>
                    <a:lnTo>
                      <a:pt x="1430" y="2966"/>
                    </a:lnTo>
                    <a:lnTo>
                      <a:pt x="1408" y="3068"/>
                    </a:lnTo>
                    <a:lnTo>
                      <a:pt x="526" y="2866"/>
                    </a:lnTo>
                    <a:lnTo>
                      <a:pt x="542" y="2790"/>
                    </a:lnTo>
                    <a:lnTo>
                      <a:pt x="556" y="2713"/>
                    </a:lnTo>
                    <a:lnTo>
                      <a:pt x="567" y="2639"/>
                    </a:lnTo>
                    <a:lnTo>
                      <a:pt x="577" y="2562"/>
                    </a:lnTo>
                    <a:lnTo>
                      <a:pt x="584" y="2485"/>
                    </a:lnTo>
                    <a:lnTo>
                      <a:pt x="590" y="2409"/>
                    </a:lnTo>
                    <a:lnTo>
                      <a:pt x="593" y="2332"/>
                    </a:lnTo>
                    <a:lnTo>
                      <a:pt x="593" y="2258"/>
                    </a:lnTo>
                    <a:lnTo>
                      <a:pt x="591" y="2181"/>
                    </a:lnTo>
                    <a:lnTo>
                      <a:pt x="590" y="2105"/>
                    </a:lnTo>
                    <a:lnTo>
                      <a:pt x="584" y="2030"/>
                    </a:lnTo>
                    <a:lnTo>
                      <a:pt x="575" y="1953"/>
                    </a:lnTo>
                    <a:lnTo>
                      <a:pt x="567" y="1878"/>
                    </a:lnTo>
                    <a:lnTo>
                      <a:pt x="554" y="1804"/>
                    </a:lnTo>
                    <a:lnTo>
                      <a:pt x="542" y="1729"/>
                    </a:lnTo>
                    <a:lnTo>
                      <a:pt x="526" y="1656"/>
                    </a:lnTo>
                    <a:lnTo>
                      <a:pt x="508" y="1581"/>
                    </a:lnTo>
                    <a:lnTo>
                      <a:pt x="488" y="1508"/>
                    </a:lnTo>
                    <a:lnTo>
                      <a:pt x="465" y="1437"/>
                    </a:lnTo>
                    <a:lnTo>
                      <a:pt x="442" y="1364"/>
                    </a:lnTo>
                    <a:lnTo>
                      <a:pt x="415" y="1293"/>
                    </a:lnTo>
                    <a:lnTo>
                      <a:pt x="389" y="1223"/>
                    </a:lnTo>
                    <a:lnTo>
                      <a:pt x="358" y="1154"/>
                    </a:lnTo>
                    <a:lnTo>
                      <a:pt x="326" y="1084"/>
                    </a:lnTo>
                    <a:lnTo>
                      <a:pt x="292" y="1017"/>
                    </a:lnTo>
                    <a:lnTo>
                      <a:pt x="257" y="949"/>
                    </a:lnTo>
                    <a:lnTo>
                      <a:pt x="218" y="883"/>
                    </a:lnTo>
                    <a:lnTo>
                      <a:pt x="178" y="817"/>
                    </a:lnTo>
                    <a:lnTo>
                      <a:pt x="138" y="753"/>
                    </a:lnTo>
                    <a:lnTo>
                      <a:pt x="93" y="689"/>
                    </a:lnTo>
                    <a:lnTo>
                      <a:pt x="49" y="627"/>
                    </a:lnTo>
                    <a:lnTo>
                      <a:pt x="0" y="566"/>
                    </a:lnTo>
                    <a:lnTo>
                      <a:pt x="709" y="0"/>
                    </a:ln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Isosceles Triangle 52">
                <a:extLst>
                  <a:ext uri="{FF2B5EF4-FFF2-40B4-BE49-F238E27FC236}">
                    <a16:creationId xmlns:a16="http://schemas.microsoft.com/office/drawing/2014/main" id="{019BC5F5-4C99-EE70-7A81-83421DCA2B97}"/>
                  </a:ext>
                </a:extLst>
              </p:cNvPr>
              <p:cNvSpPr/>
              <p:nvPr/>
            </p:nvSpPr>
            <p:spPr>
              <a:xfrm rot="16798320" flipH="1" flipV="1">
                <a:off x="10937724" y="6010692"/>
                <a:ext cx="236886" cy="188024"/>
              </a:xfrm>
              <a:prstGeom prst="triangle">
                <a:avLst/>
              </a:prstGeom>
              <a:solidFill>
                <a:srgbClr val="ED7D31"/>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65084DF2-2DDD-3219-D03E-641032FC9774}"/>
                </a:ext>
              </a:extLst>
            </p:cNvPr>
            <p:cNvGrpSpPr/>
            <p:nvPr/>
          </p:nvGrpSpPr>
          <p:grpSpPr>
            <a:xfrm>
              <a:off x="5988642" y="5296809"/>
              <a:ext cx="1275118" cy="1442097"/>
              <a:chOff x="4849385" y="5133801"/>
              <a:chExt cx="1866900" cy="2111375"/>
            </a:xfrm>
          </p:grpSpPr>
          <p:sp>
            <p:nvSpPr>
              <p:cNvPr id="49" name="Freeform 13">
                <a:extLst>
                  <a:ext uri="{FF2B5EF4-FFF2-40B4-BE49-F238E27FC236}">
                    <a16:creationId xmlns:a16="http://schemas.microsoft.com/office/drawing/2014/main" id="{B476E709-03AA-3F93-69B1-2A4AB24B0EAA}"/>
                  </a:ext>
                </a:extLst>
              </p:cNvPr>
              <p:cNvSpPr>
                <a:spLocks/>
              </p:cNvSpPr>
              <p:nvPr/>
            </p:nvSpPr>
            <p:spPr bwMode="auto">
              <a:xfrm rot="1500831">
                <a:off x="4849385" y="5133801"/>
                <a:ext cx="1866900" cy="2111375"/>
              </a:xfrm>
              <a:custGeom>
                <a:avLst/>
                <a:gdLst>
                  <a:gd name="T0" fmla="*/ 1869 w 2353"/>
                  <a:gd name="T1" fmla="*/ 2614 h 2660"/>
                  <a:gd name="T2" fmla="*/ 1689 w 2353"/>
                  <a:gd name="T3" fmla="*/ 2514 h 2660"/>
                  <a:gd name="T4" fmla="*/ 1515 w 2353"/>
                  <a:gd name="T5" fmla="*/ 2406 h 2660"/>
                  <a:gd name="T6" fmla="*/ 1349 w 2353"/>
                  <a:gd name="T7" fmla="*/ 2288 h 2660"/>
                  <a:gd name="T8" fmla="*/ 1191 w 2353"/>
                  <a:gd name="T9" fmla="*/ 2162 h 2660"/>
                  <a:gd name="T10" fmla="*/ 1041 w 2353"/>
                  <a:gd name="T11" fmla="*/ 2026 h 2660"/>
                  <a:gd name="T12" fmla="*/ 897 w 2353"/>
                  <a:gd name="T13" fmla="*/ 1884 h 2660"/>
                  <a:gd name="T14" fmla="*/ 763 w 2353"/>
                  <a:gd name="T15" fmla="*/ 1733 h 2660"/>
                  <a:gd name="T16" fmla="*/ 637 w 2353"/>
                  <a:gd name="T17" fmla="*/ 1574 h 2660"/>
                  <a:gd name="T18" fmla="*/ 521 w 2353"/>
                  <a:gd name="T19" fmla="*/ 1410 h 2660"/>
                  <a:gd name="T20" fmla="*/ 413 w 2353"/>
                  <a:gd name="T21" fmla="*/ 1239 h 2660"/>
                  <a:gd name="T22" fmla="*/ 315 w 2353"/>
                  <a:gd name="T23" fmla="*/ 1063 h 2660"/>
                  <a:gd name="T24" fmla="*/ 228 w 2353"/>
                  <a:gd name="T25" fmla="*/ 880 h 2660"/>
                  <a:gd name="T26" fmla="*/ 149 w 2353"/>
                  <a:gd name="T27" fmla="*/ 691 h 2660"/>
                  <a:gd name="T28" fmla="*/ 82 w 2353"/>
                  <a:gd name="T29" fmla="*/ 499 h 2660"/>
                  <a:gd name="T30" fmla="*/ 23 w 2353"/>
                  <a:gd name="T31" fmla="*/ 301 h 2660"/>
                  <a:gd name="T32" fmla="*/ 883 w 2353"/>
                  <a:gd name="T33" fmla="*/ 0 h 2660"/>
                  <a:gd name="T34" fmla="*/ 922 w 2353"/>
                  <a:gd name="T35" fmla="*/ 150 h 2660"/>
                  <a:gd name="T36" fmla="*/ 968 w 2353"/>
                  <a:gd name="T37" fmla="*/ 296 h 2660"/>
                  <a:gd name="T38" fmla="*/ 1023 w 2353"/>
                  <a:gd name="T39" fmla="*/ 438 h 2660"/>
                  <a:gd name="T40" fmla="*/ 1086 w 2353"/>
                  <a:gd name="T41" fmla="*/ 577 h 2660"/>
                  <a:gd name="T42" fmla="*/ 1155 w 2353"/>
                  <a:gd name="T43" fmla="*/ 713 h 2660"/>
                  <a:gd name="T44" fmla="*/ 1233 w 2353"/>
                  <a:gd name="T45" fmla="*/ 842 h 2660"/>
                  <a:gd name="T46" fmla="*/ 1317 w 2353"/>
                  <a:gd name="T47" fmla="*/ 969 h 2660"/>
                  <a:gd name="T48" fmla="*/ 1408 w 2353"/>
                  <a:gd name="T49" fmla="*/ 1090 h 2660"/>
                  <a:gd name="T50" fmla="*/ 1506 w 2353"/>
                  <a:gd name="T51" fmla="*/ 1206 h 2660"/>
                  <a:gd name="T52" fmla="*/ 1609 w 2353"/>
                  <a:gd name="T53" fmla="*/ 1316 h 2660"/>
                  <a:gd name="T54" fmla="*/ 1719 w 2353"/>
                  <a:gd name="T55" fmla="*/ 1419 h 2660"/>
                  <a:gd name="T56" fmla="*/ 1835 w 2353"/>
                  <a:gd name="T57" fmla="*/ 1517 h 2660"/>
                  <a:gd name="T58" fmla="*/ 1956 w 2353"/>
                  <a:gd name="T59" fmla="*/ 1610 h 2660"/>
                  <a:gd name="T60" fmla="*/ 2084 w 2353"/>
                  <a:gd name="T61" fmla="*/ 1695 h 2660"/>
                  <a:gd name="T62" fmla="*/ 2216 w 2353"/>
                  <a:gd name="T63" fmla="*/ 1774 h 2660"/>
                  <a:gd name="T64" fmla="*/ 2353 w 2353"/>
                  <a:gd name="T65" fmla="*/ 1845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53" h="2660">
                    <a:moveTo>
                      <a:pt x="1961" y="2660"/>
                    </a:moveTo>
                    <a:lnTo>
                      <a:pt x="1869" y="2614"/>
                    </a:lnTo>
                    <a:lnTo>
                      <a:pt x="1778" y="2566"/>
                    </a:lnTo>
                    <a:lnTo>
                      <a:pt x="1689" y="2514"/>
                    </a:lnTo>
                    <a:lnTo>
                      <a:pt x="1602" y="2461"/>
                    </a:lnTo>
                    <a:lnTo>
                      <a:pt x="1515" y="2406"/>
                    </a:lnTo>
                    <a:lnTo>
                      <a:pt x="1431" y="2349"/>
                    </a:lnTo>
                    <a:lnTo>
                      <a:pt x="1349" y="2288"/>
                    </a:lnTo>
                    <a:lnTo>
                      <a:pt x="1269" y="2226"/>
                    </a:lnTo>
                    <a:lnTo>
                      <a:pt x="1191" y="2162"/>
                    </a:lnTo>
                    <a:lnTo>
                      <a:pt x="1114" y="2094"/>
                    </a:lnTo>
                    <a:lnTo>
                      <a:pt x="1041" y="2026"/>
                    </a:lnTo>
                    <a:lnTo>
                      <a:pt x="968" y="1955"/>
                    </a:lnTo>
                    <a:lnTo>
                      <a:pt x="897" y="1884"/>
                    </a:lnTo>
                    <a:lnTo>
                      <a:pt x="829" y="1809"/>
                    </a:lnTo>
                    <a:lnTo>
                      <a:pt x="763" y="1733"/>
                    </a:lnTo>
                    <a:lnTo>
                      <a:pt x="699" y="1654"/>
                    </a:lnTo>
                    <a:lnTo>
                      <a:pt x="637" y="1574"/>
                    </a:lnTo>
                    <a:lnTo>
                      <a:pt x="578" y="1494"/>
                    </a:lnTo>
                    <a:lnTo>
                      <a:pt x="521" y="1410"/>
                    </a:lnTo>
                    <a:lnTo>
                      <a:pt x="466" y="1325"/>
                    </a:lnTo>
                    <a:lnTo>
                      <a:pt x="413" y="1239"/>
                    </a:lnTo>
                    <a:lnTo>
                      <a:pt x="363" y="1152"/>
                    </a:lnTo>
                    <a:lnTo>
                      <a:pt x="315" y="1063"/>
                    </a:lnTo>
                    <a:lnTo>
                      <a:pt x="270" y="972"/>
                    </a:lnTo>
                    <a:lnTo>
                      <a:pt x="228" y="880"/>
                    </a:lnTo>
                    <a:lnTo>
                      <a:pt x="187" y="786"/>
                    </a:lnTo>
                    <a:lnTo>
                      <a:pt x="149" y="691"/>
                    </a:lnTo>
                    <a:lnTo>
                      <a:pt x="114" y="597"/>
                    </a:lnTo>
                    <a:lnTo>
                      <a:pt x="82" y="499"/>
                    </a:lnTo>
                    <a:lnTo>
                      <a:pt x="51" y="401"/>
                    </a:lnTo>
                    <a:lnTo>
                      <a:pt x="23" y="301"/>
                    </a:lnTo>
                    <a:lnTo>
                      <a:pt x="0" y="202"/>
                    </a:lnTo>
                    <a:lnTo>
                      <a:pt x="883" y="0"/>
                    </a:lnTo>
                    <a:lnTo>
                      <a:pt x="900" y="75"/>
                    </a:lnTo>
                    <a:lnTo>
                      <a:pt x="922" y="150"/>
                    </a:lnTo>
                    <a:lnTo>
                      <a:pt x="943" y="223"/>
                    </a:lnTo>
                    <a:lnTo>
                      <a:pt x="968" y="296"/>
                    </a:lnTo>
                    <a:lnTo>
                      <a:pt x="995" y="367"/>
                    </a:lnTo>
                    <a:lnTo>
                      <a:pt x="1023" y="438"/>
                    </a:lnTo>
                    <a:lnTo>
                      <a:pt x="1054" y="508"/>
                    </a:lnTo>
                    <a:lnTo>
                      <a:pt x="1086" y="577"/>
                    </a:lnTo>
                    <a:lnTo>
                      <a:pt x="1119" y="645"/>
                    </a:lnTo>
                    <a:lnTo>
                      <a:pt x="1155" y="713"/>
                    </a:lnTo>
                    <a:lnTo>
                      <a:pt x="1192" y="778"/>
                    </a:lnTo>
                    <a:lnTo>
                      <a:pt x="1233" y="842"/>
                    </a:lnTo>
                    <a:lnTo>
                      <a:pt x="1274" y="907"/>
                    </a:lnTo>
                    <a:lnTo>
                      <a:pt x="1317" y="969"/>
                    </a:lnTo>
                    <a:lnTo>
                      <a:pt x="1361" y="1029"/>
                    </a:lnTo>
                    <a:lnTo>
                      <a:pt x="1408" y="1090"/>
                    </a:lnTo>
                    <a:lnTo>
                      <a:pt x="1456" y="1149"/>
                    </a:lnTo>
                    <a:lnTo>
                      <a:pt x="1506" y="1206"/>
                    </a:lnTo>
                    <a:lnTo>
                      <a:pt x="1556" y="1261"/>
                    </a:lnTo>
                    <a:lnTo>
                      <a:pt x="1609" y="1316"/>
                    </a:lnTo>
                    <a:lnTo>
                      <a:pt x="1664" y="1368"/>
                    </a:lnTo>
                    <a:lnTo>
                      <a:pt x="1719" y="1419"/>
                    </a:lnTo>
                    <a:lnTo>
                      <a:pt x="1776" y="1469"/>
                    </a:lnTo>
                    <a:lnTo>
                      <a:pt x="1835" y="1517"/>
                    </a:lnTo>
                    <a:lnTo>
                      <a:pt x="1895" y="1563"/>
                    </a:lnTo>
                    <a:lnTo>
                      <a:pt x="1956" y="1610"/>
                    </a:lnTo>
                    <a:lnTo>
                      <a:pt x="2020" y="1652"/>
                    </a:lnTo>
                    <a:lnTo>
                      <a:pt x="2084" y="1695"/>
                    </a:lnTo>
                    <a:lnTo>
                      <a:pt x="2150" y="1734"/>
                    </a:lnTo>
                    <a:lnTo>
                      <a:pt x="2216" y="1774"/>
                    </a:lnTo>
                    <a:lnTo>
                      <a:pt x="2284" y="1809"/>
                    </a:lnTo>
                    <a:lnTo>
                      <a:pt x="2353" y="1845"/>
                    </a:lnTo>
                    <a:lnTo>
                      <a:pt x="1961" y="2660"/>
                    </a:lnTo>
                    <a:close/>
                  </a:path>
                </a:pathLst>
              </a:custGeom>
              <a:solidFill>
                <a:srgbClr val="447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Isosceles Triangle 49">
                <a:extLst>
                  <a:ext uri="{FF2B5EF4-FFF2-40B4-BE49-F238E27FC236}">
                    <a16:creationId xmlns:a16="http://schemas.microsoft.com/office/drawing/2014/main" id="{22BCD001-FB45-667D-7941-15CD580C6512}"/>
                  </a:ext>
                </a:extLst>
              </p:cNvPr>
              <p:cNvSpPr/>
              <p:nvPr/>
            </p:nvSpPr>
            <p:spPr>
              <a:xfrm rot="4801680" flipV="1">
                <a:off x="5099154" y="6095202"/>
                <a:ext cx="236886" cy="188024"/>
              </a:xfrm>
              <a:prstGeom prst="triangl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587" name="Picture 586" descr="A blue square with white lines&#10;&#10;Description automatically generated">
            <a:extLst>
              <a:ext uri="{FF2B5EF4-FFF2-40B4-BE49-F238E27FC236}">
                <a16:creationId xmlns:a16="http://schemas.microsoft.com/office/drawing/2014/main" id="{CAE02DC2-3FAE-72D6-0AEE-485D9FE51D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0385" y="4906537"/>
            <a:ext cx="1412459" cy="1412459"/>
          </a:xfrm>
          <a:prstGeom prst="rect">
            <a:avLst/>
          </a:prstGeom>
        </p:spPr>
      </p:pic>
    </p:spTree>
    <p:extLst>
      <p:ext uri="{BB962C8B-B14F-4D97-AF65-F5344CB8AC3E}">
        <p14:creationId xmlns:p14="http://schemas.microsoft.com/office/powerpoint/2010/main" val="3205988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Comparison Operators</a:t>
            </a:r>
          </a:p>
        </p:txBody>
      </p:sp>
      <p:sp>
        <p:nvSpPr>
          <p:cNvPr id="581" name="Google Shape;581;p141"/>
          <p:cNvSpPr txBox="1"/>
          <p:nvPr/>
        </p:nvSpPr>
        <p:spPr>
          <a:xfrm>
            <a:off x="4328500" y="2334300"/>
            <a:ext cx="99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 name="Brandline_LVC">
            <a:extLst>
              <a:ext uri="{FF2B5EF4-FFF2-40B4-BE49-F238E27FC236}">
                <a16:creationId xmlns:a16="http://schemas.microsoft.com/office/drawing/2014/main" id="{685895CD-A7C3-300D-FEB5-F23C9CFB5FA7}"/>
              </a:ext>
            </a:extLst>
          </p:cNvPr>
          <p:cNvSpPr/>
          <p:nvPr/>
        </p:nvSpPr>
        <p:spPr>
          <a:xfrm>
            <a:off x="5613400" y="816324"/>
            <a:ext cx="5044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99F4E9C9-8BCF-4141-64FC-E2CEE0D1A4CC}"/>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They compare values and return a boolean result, following are the operators used to compare the values:</a:t>
            </a:r>
          </a:p>
        </p:txBody>
      </p:sp>
      <p:grpSp>
        <p:nvGrpSpPr>
          <p:cNvPr id="3" name="Group 2">
            <a:extLst>
              <a:ext uri="{FF2B5EF4-FFF2-40B4-BE49-F238E27FC236}">
                <a16:creationId xmlns:a16="http://schemas.microsoft.com/office/drawing/2014/main" id="{A35AF268-B32F-F453-24EB-8430BA3FA804}"/>
              </a:ext>
            </a:extLst>
          </p:cNvPr>
          <p:cNvGrpSpPr/>
          <p:nvPr/>
        </p:nvGrpSpPr>
        <p:grpSpPr>
          <a:xfrm>
            <a:off x="1151038" y="2784242"/>
            <a:ext cx="13953924" cy="4277797"/>
            <a:chOff x="1196602" y="3190594"/>
            <a:chExt cx="13953924" cy="4277797"/>
          </a:xfrm>
        </p:grpSpPr>
        <p:grpSp>
          <p:nvGrpSpPr>
            <p:cNvPr id="589" name="Group 588">
              <a:extLst>
                <a:ext uri="{FF2B5EF4-FFF2-40B4-BE49-F238E27FC236}">
                  <a16:creationId xmlns:a16="http://schemas.microsoft.com/office/drawing/2014/main" id="{EE28D35C-B7B0-E8C9-44CD-DFF8EB307B0A}"/>
                </a:ext>
              </a:extLst>
            </p:cNvPr>
            <p:cNvGrpSpPr/>
            <p:nvPr/>
          </p:nvGrpSpPr>
          <p:grpSpPr>
            <a:xfrm>
              <a:off x="1196602" y="3190602"/>
              <a:ext cx="2415656" cy="2415649"/>
              <a:chOff x="1102993" y="2645688"/>
              <a:chExt cx="2415656" cy="2415649"/>
            </a:xfrm>
          </p:grpSpPr>
          <p:grpSp>
            <p:nvGrpSpPr>
              <p:cNvPr id="590" name="Graphic 6">
                <a:extLst>
                  <a:ext uri="{FF2B5EF4-FFF2-40B4-BE49-F238E27FC236}">
                    <a16:creationId xmlns:a16="http://schemas.microsoft.com/office/drawing/2014/main" id="{28E97D70-6BAF-A367-E878-FF467E01EEA9}"/>
                  </a:ext>
                </a:extLst>
              </p:cNvPr>
              <p:cNvGrpSpPr/>
              <p:nvPr/>
            </p:nvGrpSpPr>
            <p:grpSpPr>
              <a:xfrm>
                <a:off x="1102993" y="2645688"/>
                <a:ext cx="2415656" cy="2415649"/>
                <a:chOff x="1102993" y="2645688"/>
                <a:chExt cx="2415656" cy="2415649"/>
              </a:xfrm>
            </p:grpSpPr>
            <p:sp>
              <p:nvSpPr>
                <p:cNvPr id="592" name="Freeform: Shape 591">
                  <a:extLst>
                    <a:ext uri="{FF2B5EF4-FFF2-40B4-BE49-F238E27FC236}">
                      <a16:creationId xmlns:a16="http://schemas.microsoft.com/office/drawing/2014/main" id="{6117D0E1-D0AD-0ED2-36C4-37B7D0CC9077}"/>
                    </a:ext>
                  </a:extLst>
                </p:cNvPr>
                <p:cNvSpPr/>
                <p:nvPr/>
              </p:nvSpPr>
              <p:spPr>
                <a:xfrm>
                  <a:off x="1102993" y="2645688"/>
                  <a:ext cx="2415656" cy="2415649"/>
                </a:xfrm>
                <a:custGeom>
                  <a:avLst/>
                  <a:gdLst>
                    <a:gd name="connsiteX0" fmla="*/ 1317674 w 2415656"/>
                    <a:gd name="connsiteY0" fmla="*/ 2415649 h 2415649"/>
                    <a:gd name="connsiteX1" fmla="*/ 1098005 w 2415656"/>
                    <a:gd name="connsiteY1" fmla="*/ 2415649 h 2415649"/>
                    <a:gd name="connsiteX2" fmla="*/ 1075614 w 2415656"/>
                    <a:gd name="connsiteY2" fmla="*/ 2394626 h 2415649"/>
                    <a:gd name="connsiteX3" fmla="*/ 1067492 w 2415656"/>
                    <a:gd name="connsiteY3" fmla="*/ 2265631 h 2415649"/>
                    <a:gd name="connsiteX4" fmla="*/ 800325 w 2415656"/>
                    <a:gd name="connsiteY4" fmla="*/ 2194380 h 2415649"/>
                    <a:gd name="connsiteX5" fmla="*/ 728947 w 2415656"/>
                    <a:gd name="connsiteY5" fmla="*/ 2301739 h 2415649"/>
                    <a:gd name="connsiteX6" fmla="*/ 699047 w 2415656"/>
                    <a:gd name="connsiteY6" fmla="*/ 2308747 h 2415649"/>
                    <a:gd name="connsiteX7" fmla="*/ 508808 w 2415656"/>
                    <a:gd name="connsiteY7" fmla="*/ 2198913 h 2415649"/>
                    <a:gd name="connsiteX8" fmla="*/ 499923 w 2415656"/>
                    <a:gd name="connsiteY8" fmla="*/ 2169513 h 2415649"/>
                    <a:gd name="connsiteX9" fmla="*/ 557151 w 2415656"/>
                    <a:gd name="connsiteY9" fmla="*/ 2054130 h 2415649"/>
                    <a:gd name="connsiteX10" fmla="*/ 361093 w 2415656"/>
                    <a:gd name="connsiteY10" fmla="*/ 1858715 h 2415649"/>
                    <a:gd name="connsiteX11" fmla="*/ 246144 w 2415656"/>
                    <a:gd name="connsiteY11" fmla="*/ 1915734 h 2415649"/>
                    <a:gd name="connsiteX12" fmla="*/ 216744 w 2415656"/>
                    <a:gd name="connsiteY12" fmla="*/ 1906849 h 2415649"/>
                    <a:gd name="connsiteX13" fmla="*/ 106910 w 2415656"/>
                    <a:gd name="connsiteY13" fmla="*/ 1716617 h 2415649"/>
                    <a:gd name="connsiteX14" fmla="*/ 113918 w 2415656"/>
                    <a:gd name="connsiteY14" fmla="*/ 1686717 h 2415649"/>
                    <a:gd name="connsiteX15" fmla="*/ 220162 w 2415656"/>
                    <a:gd name="connsiteY15" fmla="*/ 1616079 h 2415649"/>
                    <a:gd name="connsiteX16" fmla="*/ 147887 w 2415656"/>
                    <a:gd name="connsiteY16" fmla="*/ 1348068 h 2415649"/>
                    <a:gd name="connsiteX17" fmla="*/ 21023 w 2415656"/>
                    <a:gd name="connsiteY17" fmla="*/ 1340050 h 2415649"/>
                    <a:gd name="connsiteX18" fmla="*/ 0 w 2415656"/>
                    <a:gd name="connsiteY18" fmla="*/ 1317659 h 2415649"/>
                    <a:gd name="connsiteX19" fmla="*/ 0 w 2415656"/>
                    <a:gd name="connsiteY19" fmla="*/ 1097990 h 2415649"/>
                    <a:gd name="connsiteX20" fmla="*/ 21023 w 2415656"/>
                    <a:gd name="connsiteY20" fmla="*/ 1075599 h 2415649"/>
                    <a:gd name="connsiteX21" fmla="*/ 147228 w 2415656"/>
                    <a:gd name="connsiteY21" fmla="*/ 1067619 h 2415649"/>
                    <a:gd name="connsiteX22" fmla="*/ 218554 w 2415656"/>
                    <a:gd name="connsiteY22" fmla="*/ 798508 h 2415649"/>
                    <a:gd name="connsiteX23" fmla="*/ 113910 w 2415656"/>
                    <a:gd name="connsiteY23" fmla="*/ 728932 h 2415649"/>
                    <a:gd name="connsiteX24" fmla="*/ 106903 w 2415656"/>
                    <a:gd name="connsiteY24" fmla="*/ 699032 h 2415649"/>
                    <a:gd name="connsiteX25" fmla="*/ 216737 w 2415656"/>
                    <a:gd name="connsiteY25" fmla="*/ 508793 h 2415649"/>
                    <a:gd name="connsiteX26" fmla="*/ 246136 w 2415656"/>
                    <a:gd name="connsiteY26" fmla="*/ 499908 h 2415649"/>
                    <a:gd name="connsiteX27" fmla="*/ 358393 w 2415656"/>
                    <a:gd name="connsiteY27" fmla="*/ 555588 h 2415649"/>
                    <a:gd name="connsiteX28" fmla="*/ 555386 w 2415656"/>
                    <a:gd name="connsiteY28" fmla="*/ 357952 h 2415649"/>
                    <a:gd name="connsiteX29" fmla="*/ 499915 w 2415656"/>
                    <a:gd name="connsiteY29" fmla="*/ 246129 h 2415649"/>
                    <a:gd name="connsiteX30" fmla="*/ 508800 w 2415656"/>
                    <a:gd name="connsiteY30" fmla="*/ 216729 h 2415649"/>
                    <a:gd name="connsiteX31" fmla="*/ 699039 w 2415656"/>
                    <a:gd name="connsiteY31" fmla="*/ 106895 h 2415649"/>
                    <a:gd name="connsiteX32" fmla="*/ 728940 w 2415656"/>
                    <a:gd name="connsiteY32" fmla="*/ 113903 h 2415649"/>
                    <a:gd name="connsiteX33" fmla="*/ 797768 w 2415656"/>
                    <a:gd name="connsiteY33" fmla="*/ 217432 h 2415649"/>
                    <a:gd name="connsiteX34" fmla="*/ 1067761 w 2415656"/>
                    <a:gd name="connsiteY34" fmla="*/ 145082 h 2415649"/>
                    <a:gd name="connsiteX35" fmla="*/ 1075606 w 2415656"/>
                    <a:gd name="connsiteY35" fmla="*/ 21016 h 2415649"/>
                    <a:gd name="connsiteX36" fmla="*/ 1097998 w 2415656"/>
                    <a:gd name="connsiteY36" fmla="*/ 0 h 2415649"/>
                    <a:gd name="connsiteX37" fmla="*/ 1317666 w 2415656"/>
                    <a:gd name="connsiteY37" fmla="*/ 0 h 2415649"/>
                    <a:gd name="connsiteX38" fmla="*/ 1340058 w 2415656"/>
                    <a:gd name="connsiteY38" fmla="*/ 21016 h 2415649"/>
                    <a:gd name="connsiteX39" fmla="*/ 1347903 w 2415656"/>
                    <a:gd name="connsiteY39" fmla="*/ 145082 h 2415649"/>
                    <a:gd name="connsiteX40" fmla="*/ 1617927 w 2415656"/>
                    <a:gd name="connsiteY40" fmla="*/ 217440 h 2415649"/>
                    <a:gd name="connsiteX41" fmla="*/ 1686725 w 2415656"/>
                    <a:gd name="connsiteY41" fmla="*/ 113910 h 2415649"/>
                    <a:gd name="connsiteX42" fmla="*/ 1716632 w 2415656"/>
                    <a:gd name="connsiteY42" fmla="*/ 106895 h 2415649"/>
                    <a:gd name="connsiteX43" fmla="*/ 1906879 w 2415656"/>
                    <a:gd name="connsiteY43" fmla="*/ 216729 h 2415649"/>
                    <a:gd name="connsiteX44" fmla="*/ 1915756 w 2415656"/>
                    <a:gd name="connsiteY44" fmla="*/ 246136 h 2415649"/>
                    <a:gd name="connsiteX45" fmla="*/ 1860264 w 2415656"/>
                    <a:gd name="connsiteY45" fmla="*/ 357937 h 2415649"/>
                    <a:gd name="connsiteX46" fmla="*/ 2057294 w 2415656"/>
                    <a:gd name="connsiteY46" fmla="*/ 555618 h 2415649"/>
                    <a:gd name="connsiteX47" fmla="*/ 2169521 w 2415656"/>
                    <a:gd name="connsiteY47" fmla="*/ 499915 h 2415649"/>
                    <a:gd name="connsiteX48" fmla="*/ 2198928 w 2415656"/>
                    <a:gd name="connsiteY48" fmla="*/ 508793 h 2415649"/>
                    <a:gd name="connsiteX49" fmla="*/ 2308762 w 2415656"/>
                    <a:gd name="connsiteY49" fmla="*/ 699032 h 2415649"/>
                    <a:gd name="connsiteX50" fmla="*/ 2301747 w 2415656"/>
                    <a:gd name="connsiteY50" fmla="*/ 728940 h 2415649"/>
                    <a:gd name="connsiteX51" fmla="*/ 2197095 w 2415656"/>
                    <a:gd name="connsiteY51" fmla="*/ 798478 h 2415649"/>
                    <a:gd name="connsiteX52" fmla="*/ 2268436 w 2415656"/>
                    <a:gd name="connsiteY52" fmla="*/ 1067664 h 2415649"/>
                    <a:gd name="connsiteX53" fmla="*/ 2394634 w 2415656"/>
                    <a:gd name="connsiteY53" fmla="*/ 1075606 h 2415649"/>
                    <a:gd name="connsiteX54" fmla="*/ 2415657 w 2415656"/>
                    <a:gd name="connsiteY54" fmla="*/ 1097998 h 2415649"/>
                    <a:gd name="connsiteX55" fmla="*/ 2415657 w 2415656"/>
                    <a:gd name="connsiteY55" fmla="*/ 1317666 h 2415649"/>
                    <a:gd name="connsiteX56" fmla="*/ 2394634 w 2415656"/>
                    <a:gd name="connsiteY56" fmla="*/ 1340058 h 2415649"/>
                    <a:gd name="connsiteX57" fmla="*/ 2267785 w 2415656"/>
                    <a:gd name="connsiteY57" fmla="*/ 1348045 h 2415649"/>
                    <a:gd name="connsiteX58" fmla="*/ 2195495 w 2415656"/>
                    <a:gd name="connsiteY58" fmla="*/ 1616124 h 2415649"/>
                    <a:gd name="connsiteX59" fmla="*/ 2301747 w 2415656"/>
                    <a:gd name="connsiteY59" fmla="*/ 1686725 h 2415649"/>
                    <a:gd name="connsiteX60" fmla="*/ 2308762 w 2415656"/>
                    <a:gd name="connsiteY60" fmla="*/ 1716632 h 2415649"/>
                    <a:gd name="connsiteX61" fmla="*/ 2198928 w 2415656"/>
                    <a:gd name="connsiteY61" fmla="*/ 1906872 h 2415649"/>
                    <a:gd name="connsiteX62" fmla="*/ 2169521 w 2415656"/>
                    <a:gd name="connsiteY62" fmla="*/ 1915749 h 2415649"/>
                    <a:gd name="connsiteX63" fmla="*/ 2054601 w 2415656"/>
                    <a:gd name="connsiteY63" fmla="*/ 1858708 h 2415649"/>
                    <a:gd name="connsiteX64" fmla="*/ 1858491 w 2415656"/>
                    <a:gd name="connsiteY64" fmla="*/ 2054167 h 2415649"/>
                    <a:gd name="connsiteX65" fmla="*/ 1915749 w 2415656"/>
                    <a:gd name="connsiteY65" fmla="*/ 2169521 h 2415649"/>
                    <a:gd name="connsiteX66" fmla="*/ 1906872 w 2415656"/>
                    <a:gd name="connsiteY66" fmla="*/ 2198928 h 2415649"/>
                    <a:gd name="connsiteX67" fmla="*/ 1716625 w 2415656"/>
                    <a:gd name="connsiteY67" fmla="*/ 2308762 h 2415649"/>
                    <a:gd name="connsiteX68" fmla="*/ 1686717 w 2415656"/>
                    <a:gd name="connsiteY68" fmla="*/ 2301747 h 2415649"/>
                    <a:gd name="connsiteX69" fmla="*/ 1615376 w 2415656"/>
                    <a:gd name="connsiteY69" fmla="*/ 2194380 h 2415649"/>
                    <a:gd name="connsiteX70" fmla="*/ 1348173 w 2415656"/>
                    <a:gd name="connsiteY70" fmla="*/ 2265646 h 2415649"/>
                    <a:gd name="connsiteX71" fmla="*/ 1340051 w 2415656"/>
                    <a:gd name="connsiteY71" fmla="*/ 2394641 h 2415649"/>
                    <a:gd name="connsiteX72" fmla="*/ 1317674 w 2415656"/>
                    <a:gd name="connsiteY72" fmla="*/ 2415649 h 2415649"/>
                    <a:gd name="connsiteX73" fmla="*/ 1119073 w 2415656"/>
                    <a:gd name="connsiteY73" fmla="*/ 2370776 h 2415649"/>
                    <a:gd name="connsiteX74" fmla="*/ 1296606 w 2415656"/>
                    <a:gd name="connsiteY74" fmla="*/ 2370776 h 2415649"/>
                    <a:gd name="connsiteX75" fmla="*/ 1304578 w 2415656"/>
                    <a:gd name="connsiteY75" fmla="*/ 2244212 h 2415649"/>
                    <a:gd name="connsiteX76" fmla="*/ 1324442 w 2415656"/>
                    <a:gd name="connsiteY76" fmla="*/ 2223331 h 2415649"/>
                    <a:gd name="connsiteX77" fmla="*/ 1614860 w 2415656"/>
                    <a:gd name="connsiteY77" fmla="*/ 2145873 h 2415649"/>
                    <a:gd name="connsiteX78" fmla="*/ 1642465 w 2415656"/>
                    <a:gd name="connsiteY78" fmla="*/ 2154040 h 2415649"/>
                    <a:gd name="connsiteX79" fmla="*/ 1712444 w 2415656"/>
                    <a:gd name="connsiteY79" fmla="*/ 2259357 h 2415649"/>
                    <a:gd name="connsiteX80" fmla="*/ 1866194 w 2415656"/>
                    <a:gd name="connsiteY80" fmla="*/ 2170590 h 2415649"/>
                    <a:gd name="connsiteX81" fmla="*/ 1810021 w 2415656"/>
                    <a:gd name="connsiteY81" fmla="*/ 2057428 h 2415649"/>
                    <a:gd name="connsiteX82" fmla="*/ 1816767 w 2415656"/>
                    <a:gd name="connsiteY82" fmla="*/ 2029420 h 2415649"/>
                    <a:gd name="connsiteX83" fmla="*/ 2029951 w 2415656"/>
                    <a:gd name="connsiteY83" fmla="*/ 1816946 h 2415649"/>
                    <a:gd name="connsiteX84" fmla="*/ 2057922 w 2415656"/>
                    <a:gd name="connsiteY84" fmla="*/ 1810252 h 2415649"/>
                    <a:gd name="connsiteX85" fmla="*/ 2170598 w 2415656"/>
                    <a:gd name="connsiteY85" fmla="*/ 1866179 h 2415649"/>
                    <a:gd name="connsiteX86" fmla="*/ 2259364 w 2415656"/>
                    <a:gd name="connsiteY86" fmla="*/ 1712429 h 2415649"/>
                    <a:gd name="connsiteX87" fmla="*/ 2155117 w 2415656"/>
                    <a:gd name="connsiteY87" fmla="*/ 1643160 h 2415649"/>
                    <a:gd name="connsiteX88" fmla="*/ 2146980 w 2415656"/>
                    <a:gd name="connsiteY88" fmla="*/ 1615481 h 2415649"/>
                    <a:gd name="connsiteX89" fmla="*/ 2225530 w 2415656"/>
                    <a:gd name="connsiteY89" fmla="*/ 1324240 h 2415649"/>
                    <a:gd name="connsiteX90" fmla="*/ 2246411 w 2415656"/>
                    <a:gd name="connsiteY90" fmla="*/ 1304421 h 2415649"/>
                    <a:gd name="connsiteX91" fmla="*/ 2370792 w 2415656"/>
                    <a:gd name="connsiteY91" fmla="*/ 1296591 h 2415649"/>
                    <a:gd name="connsiteX92" fmla="*/ 2370792 w 2415656"/>
                    <a:gd name="connsiteY92" fmla="*/ 1119058 h 2415649"/>
                    <a:gd name="connsiteX93" fmla="*/ 2246972 w 2415656"/>
                    <a:gd name="connsiteY93" fmla="*/ 1111265 h 2415649"/>
                    <a:gd name="connsiteX94" fmla="*/ 2226084 w 2415656"/>
                    <a:gd name="connsiteY94" fmla="*/ 1091342 h 2415649"/>
                    <a:gd name="connsiteX95" fmla="*/ 2148610 w 2415656"/>
                    <a:gd name="connsiteY95" fmla="*/ 798979 h 2415649"/>
                    <a:gd name="connsiteX96" fmla="*/ 2156784 w 2415656"/>
                    <a:gd name="connsiteY96" fmla="*/ 771390 h 2415649"/>
                    <a:gd name="connsiteX97" fmla="*/ 2259364 w 2415656"/>
                    <a:gd name="connsiteY97" fmla="*/ 703227 h 2415649"/>
                    <a:gd name="connsiteX98" fmla="*/ 2170598 w 2415656"/>
                    <a:gd name="connsiteY98" fmla="*/ 549478 h 2415649"/>
                    <a:gd name="connsiteX99" fmla="*/ 2060539 w 2415656"/>
                    <a:gd name="connsiteY99" fmla="*/ 604103 h 2415649"/>
                    <a:gd name="connsiteX100" fmla="*/ 2032516 w 2415656"/>
                    <a:gd name="connsiteY100" fmla="*/ 597335 h 2415649"/>
                    <a:gd name="connsiteX101" fmla="*/ 1818509 w 2415656"/>
                    <a:gd name="connsiteY101" fmla="*/ 382617 h 2415649"/>
                    <a:gd name="connsiteX102" fmla="*/ 1811801 w 2415656"/>
                    <a:gd name="connsiteY102" fmla="*/ 354631 h 2415649"/>
                    <a:gd name="connsiteX103" fmla="*/ 1866187 w 2415656"/>
                    <a:gd name="connsiteY103" fmla="*/ 245059 h 2415649"/>
                    <a:gd name="connsiteX104" fmla="*/ 1712429 w 2415656"/>
                    <a:gd name="connsiteY104" fmla="*/ 156293 h 2415649"/>
                    <a:gd name="connsiteX105" fmla="*/ 1644970 w 2415656"/>
                    <a:gd name="connsiteY105" fmla="*/ 257810 h 2415649"/>
                    <a:gd name="connsiteX106" fmla="*/ 1617306 w 2415656"/>
                    <a:gd name="connsiteY106" fmla="*/ 265955 h 2415649"/>
                    <a:gd name="connsiteX107" fmla="*/ 1324158 w 2415656"/>
                    <a:gd name="connsiteY107" fmla="*/ 187390 h 2415649"/>
                    <a:gd name="connsiteX108" fmla="*/ 1304287 w 2415656"/>
                    <a:gd name="connsiteY108" fmla="*/ 166516 h 2415649"/>
                    <a:gd name="connsiteX109" fmla="*/ 1296599 w 2415656"/>
                    <a:gd name="connsiteY109" fmla="*/ 44866 h 2415649"/>
                    <a:gd name="connsiteX110" fmla="*/ 1119058 w 2415656"/>
                    <a:gd name="connsiteY110" fmla="*/ 44866 h 2415649"/>
                    <a:gd name="connsiteX111" fmla="*/ 1111370 w 2415656"/>
                    <a:gd name="connsiteY111" fmla="*/ 166516 h 2415649"/>
                    <a:gd name="connsiteX112" fmla="*/ 1091499 w 2415656"/>
                    <a:gd name="connsiteY112" fmla="*/ 187390 h 2415649"/>
                    <a:gd name="connsiteX113" fmla="*/ 798381 w 2415656"/>
                    <a:gd name="connsiteY113" fmla="*/ 265940 h 2415649"/>
                    <a:gd name="connsiteX114" fmla="*/ 770724 w 2415656"/>
                    <a:gd name="connsiteY114" fmla="*/ 257803 h 2415649"/>
                    <a:gd name="connsiteX115" fmla="*/ 703235 w 2415656"/>
                    <a:gd name="connsiteY115" fmla="*/ 156293 h 2415649"/>
                    <a:gd name="connsiteX116" fmla="*/ 549478 w 2415656"/>
                    <a:gd name="connsiteY116" fmla="*/ 245066 h 2415649"/>
                    <a:gd name="connsiteX117" fmla="*/ 603841 w 2415656"/>
                    <a:gd name="connsiteY117" fmla="*/ 354661 h 2415649"/>
                    <a:gd name="connsiteX118" fmla="*/ 597133 w 2415656"/>
                    <a:gd name="connsiteY118" fmla="*/ 382632 h 2415649"/>
                    <a:gd name="connsiteX119" fmla="*/ 383178 w 2415656"/>
                    <a:gd name="connsiteY119" fmla="*/ 597305 h 2415649"/>
                    <a:gd name="connsiteX120" fmla="*/ 355162 w 2415656"/>
                    <a:gd name="connsiteY120" fmla="*/ 604073 h 2415649"/>
                    <a:gd name="connsiteX121" fmla="*/ 245082 w 2415656"/>
                    <a:gd name="connsiteY121" fmla="*/ 549470 h 2415649"/>
                    <a:gd name="connsiteX122" fmla="*/ 156308 w 2415656"/>
                    <a:gd name="connsiteY122" fmla="*/ 703227 h 2415649"/>
                    <a:gd name="connsiteX123" fmla="*/ 258887 w 2415656"/>
                    <a:gd name="connsiteY123" fmla="*/ 771427 h 2415649"/>
                    <a:gd name="connsiteX124" fmla="*/ 267054 w 2415656"/>
                    <a:gd name="connsiteY124" fmla="*/ 799016 h 2415649"/>
                    <a:gd name="connsiteX125" fmla="*/ 189596 w 2415656"/>
                    <a:gd name="connsiteY125" fmla="*/ 1091304 h 2415649"/>
                    <a:gd name="connsiteX126" fmla="*/ 168708 w 2415656"/>
                    <a:gd name="connsiteY126" fmla="*/ 1111228 h 2415649"/>
                    <a:gd name="connsiteX127" fmla="*/ 44880 w 2415656"/>
                    <a:gd name="connsiteY127" fmla="*/ 1119058 h 2415649"/>
                    <a:gd name="connsiteX128" fmla="*/ 44880 w 2415656"/>
                    <a:gd name="connsiteY128" fmla="*/ 1296598 h 2415649"/>
                    <a:gd name="connsiteX129" fmla="*/ 169276 w 2415656"/>
                    <a:gd name="connsiteY129" fmla="*/ 1304466 h 2415649"/>
                    <a:gd name="connsiteX130" fmla="*/ 190149 w 2415656"/>
                    <a:gd name="connsiteY130" fmla="*/ 1324285 h 2415649"/>
                    <a:gd name="connsiteX131" fmla="*/ 268677 w 2415656"/>
                    <a:gd name="connsiteY131" fmla="*/ 1615459 h 2415649"/>
                    <a:gd name="connsiteX132" fmla="*/ 260548 w 2415656"/>
                    <a:gd name="connsiteY132" fmla="*/ 1643130 h 2415649"/>
                    <a:gd name="connsiteX133" fmla="*/ 156308 w 2415656"/>
                    <a:gd name="connsiteY133" fmla="*/ 1712437 h 2415649"/>
                    <a:gd name="connsiteX134" fmla="*/ 245082 w 2415656"/>
                    <a:gd name="connsiteY134" fmla="*/ 1866194 h 2415649"/>
                    <a:gd name="connsiteX135" fmla="*/ 357788 w 2415656"/>
                    <a:gd name="connsiteY135" fmla="*/ 1810290 h 2415649"/>
                    <a:gd name="connsiteX136" fmla="*/ 385751 w 2415656"/>
                    <a:gd name="connsiteY136" fmla="*/ 1816983 h 2415649"/>
                    <a:gd name="connsiteX137" fmla="*/ 598890 w 2415656"/>
                    <a:gd name="connsiteY137" fmla="*/ 2029405 h 2415649"/>
                    <a:gd name="connsiteX138" fmla="*/ 605636 w 2415656"/>
                    <a:gd name="connsiteY138" fmla="*/ 2057406 h 2415649"/>
                    <a:gd name="connsiteX139" fmla="*/ 549493 w 2415656"/>
                    <a:gd name="connsiteY139" fmla="*/ 2170598 h 2415649"/>
                    <a:gd name="connsiteX140" fmla="*/ 703250 w 2415656"/>
                    <a:gd name="connsiteY140" fmla="*/ 2259372 h 2415649"/>
                    <a:gd name="connsiteX141" fmla="*/ 773259 w 2415656"/>
                    <a:gd name="connsiteY141" fmla="*/ 2154069 h 2415649"/>
                    <a:gd name="connsiteX142" fmla="*/ 800864 w 2415656"/>
                    <a:gd name="connsiteY142" fmla="*/ 2145910 h 2415649"/>
                    <a:gd name="connsiteX143" fmla="*/ 1091245 w 2415656"/>
                    <a:gd name="connsiteY143" fmla="*/ 2223346 h 2415649"/>
                    <a:gd name="connsiteX144" fmla="*/ 1111108 w 2415656"/>
                    <a:gd name="connsiteY144" fmla="*/ 2244227 h 2415649"/>
                    <a:gd name="connsiteX145" fmla="*/ 1119073 w 2415656"/>
                    <a:gd name="connsiteY145" fmla="*/ 2370776 h 241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56" h="2415649">
                      <a:moveTo>
                        <a:pt x="1317674" y="2415649"/>
                      </a:moveTo>
                      <a:lnTo>
                        <a:pt x="1098005" y="2415649"/>
                      </a:lnTo>
                      <a:cubicBezTo>
                        <a:pt x="1086167" y="2415649"/>
                        <a:pt x="1076354" y="2406443"/>
                        <a:pt x="1075614" y="2394626"/>
                      </a:cubicBezTo>
                      <a:lnTo>
                        <a:pt x="1067492" y="2265631"/>
                      </a:lnTo>
                      <a:cubicBezTo>
                        <a:pt x="975532" y="2253576"/>
                        <a:pt x="885838" y="2229651"/>
                        <a:pt x="800325" y="2194380"/>
                      </a:cubicBezTo>
                      <a:lnTo>
                        <a:pt x="728947" y="2301739"/>
                      </a:lnTo>
                      <a:cubicBezTo>
                        <a:pt x="722388" y="2311604"/>
                        <a:pt x="709300" y="2314663"/>
                        <a:pt x="699047" y="2308747"/>
                      </a:cubicBezTo>
                      <a:lnTo>
                        <a:pt x="508808" y="2198913"/>
                      </a:lnTo>
                      <a:cubicBezTo>
                        <a:pt x="498554" y="2192989"/>
                        <a:pt x="494665" y="2180118"/>
                        <a:pt x="499923" y="2169513"/>
                      </a:cubicBezTo>
                      <a:lnTo>
                        <a:pt x="557151" y="2054130"/>
                      </a:lnTo>
                      <a:cubicBezTo>
                        <a:pt x="483574" y="1997650"/>
                        <a:pt x="417745" y="1932045"/>
                        <a:pt x="361093" y="1858715"/>
                      </a:cubicBezTo>
                      <a:lnTo>
                        <a:pt x="246144" y="1915734"/>
                      </a:lnTo>
                      <a:cubicBezTo>
                        <a:pt x="235553" y="1920992"/>
                        <a:pt x="222667" y="1917110"/>
                        <a:pt x="216744" y="1906849"/>
                      </a:cubicBezTo>
                      <a:lnTo>
                        <a:pt x="106910" y="1716617"/>
                      </a:lnTo>
                      <a:cubicBezTo>
                        <a:pt x="100987" y="1706364"/>
                        <a:pt x="104061" y="1693276"/>
                        <a:pt x="113918" y="1686717"/>
                      </a:cubicBezTo>
                      <a:lnTo>
                        <a:pt x="220162" y="1616079"/>
                      </a:lnTo>
                      <a:cubicBezTo>
                        <a:pt x="184466" y="1530327"/>
                        <a:pt x="160197" y="1440334"/>
                        <a:pt x="147887" y="1348068"/>
                      </a:cubicBezTo>
                      <a:lnTo>
                        <a:pt x="21023" y="1340050"/>
                      </a:lnTo>
                      <a:cubicBezTo>
                        <a:pt x="9206" y="1339303"/>
                        <a:pt x="0" y="1329498"/>
                        <a:pt x="0" y="1317659"/>
                      </a:cubicBezTo>
                      <a:lnTo>
                        <a:pt x="0" y="1097990"/>
                      </a:lnTo>
                      <a:cubicBezTo>
                        <a:pt x="0" y="1086151"/>
                        <a:pt x="9199" y="1076347"/>
                        <a:pt x="21023" y="1075599"/>
                      </a:cubicBezTo>
                      <a:lnTo>
                        <a:pt x="147228" y="1067619"/>
                      </a:lnTo>
                      <a:cubicBezTo>
                        <a:pt x="159142" y="974986"/>
                        <a:pt x="183097" y="884642"/>
                        <a:pt x="218554" y="798508"/>
                      </a:cubicBezTo>
                      <a:lnTo>
                        <a:pt x="113910" y="728932"/>
                      </a:lnTo>
                      <a:cubicBezTo>
                        <a:pt x="104053" y="722381"/>
                        <a:pt x="100979" y="709285"/>
                        <a:pt x="106903" y="699032"/>
                      </a:cubicBezTo>
                      <a:lnTo>
                        <a:pt x="216737" y="508793"/>
                      </a:lnTo>
                      <a:cubicBezTo>
                        <a:pt x="222660" y="498539"/>
                        <a:pt x="235546" y="494658"/>
                        <a:pt x="246136" y="499908"/>
                      </a:cubicBezTo>
                      <a:lnTo>
                        <a:pt x="358393" y="555588"/>
                      </a:lnTo>
                      <a:cubicBezTo>
                        <a:pt x="415262" y="481345"/>
                        <a:pt x="481390" y="415001"/>
                        <a:pt x="555386" y="357952"/>
                      </a:cubicBezTo>
                      <a:lnTo>
                        <a:pt x="499915" y="246129"/>
                      </a:lnTo>
                      <a:cubicBezTo>
                        <a:pt x="494650" y="235524"/>
                        <a:pt x="498539" y="222645"/>
                        <a:pt x="508800" y="216729"/>
                      </a:cubicBezTo>
                      <a:lnTo>
                        <a:pt x="699039" y="106895"/>
                      </a:lnTo>
                      <a:cubicBezTo>
                        <a:pt x="709293" y="100972"/>
                        <a:pt x="722381" y="104046"/>
                        <a:pt x="728940" y="113903"/>
                      </a:cubicBezTo>
                      <a:lnTo>
                        <a:pt x="797768" y="217432"/>
                      </a:lnTo>
                      <a:cubicBezTo>
                        <a:pt x="884156" y="181541"/>
                        <a:pt x="974807" y="157250"/>
                        <a:pt x="1067761" y="145082"/>
                      </a:cubicBezTo>
                      <a:lnTo>
                        <a:pt x="1075606" y="21016"/>
                      </a:lnTo>
                      <a:cubicBezTo>
                        <a:pt x="1076354" y="9199"/>
                        <a:pt x="1086159" y="0"/>
                        <a:pt x="1097998" y="0"/>
                      </a:cubicBezTo>
                      <a:lnTo>
                        <a:pt x="1317666" y="0"/>
                      </a:lnTo>
                      <a:cubicBezTo>
                        <a:pt x="1329505" y="0"/>
                        <a:pt x="1339310" y="9199"/>
                        <a:pt x="1340058" y="21016"/>
                      </a:cubicBezTo>
                      <a:lnTo>
                        <a:pt x="1347903" y="145082"/>
                      </a:lnTo>
                      <a:cubicBezTo>
                        <a:pt x="1440880" y="157250"/>
                        <a:pt x="1531546" y="181549"/>
                        <a:pt x="1617927" y="217440"/>
                      </a:cubicBezTo>
                      <a:lnTo>
                        <a:pt x="1686725" y="113910"/>
                      </a:lnTo>
                      <a:cubicBezTo>
                        <a:pt x="1693276" y="104046"/>
                        <a:pt x="1706364" y="100979"/>
                        <a:pt x="1716632" y="106895"/>
                      </a:cubicBezTo>
                      <a:lnTo>
                        <a:pt x="1906879" y="216729"/>
                      </a:lnTo>
                      <a:cubicBezTo>
                        <a:pt x="1917133" y="222652"/>
                        <a:pt x="1921022" y="235524"/>
                        <a:pt x="1915756" y="246136"/>
                      </a:cubicBezTo>
                      <a:lnTo>
                        <a:pt x="1860264" y="357937"/>
                      </a:lnTo>
                      <a:cubicBezTo>
                        <a:pt x="1934274" y="414993"/>
                        <a:pt x="2000432" y="481368"/>
                        <a:pt x="2057294" y="555618"/>
                      </a:cubicBezTo>
                      <a:lnTo>
                        <a:pt x="2169521" y="499915"/>
                      </a:lnTo>
                      <a:cubicBezTo>
                        <a:pt x="2180133" y="494650"/>
                        <a:pt x="2193005" y="498532"/>
                        <a:pt x="2198928" y="508793"/>
                      </a:cubicBezTo>
                      <a:lnTo>
                        <a:pt x="2308762" y="699032"/>
                      </a:lnTo>
                      <a:cubicBezTo>
                        <a:pt x="2314685" y="709293"/>
                        <a:pt x="2311612" y="722381"/>
                        <a:pt x="2301747" y="728940"/>
                      </a:cubicBezTo>
                      <a:lnTo>
                        <a:pt x="2197095" y="798478"/>
                      </a:lnTo>
                      <a:cubicBezTo>
                        <a:pt x="2232568" y="884642"/>
                        <a:pt x="2256522" y="975016"/>
                        <a:pt x="2268436" y="1067664"/>
                      </a:cubicBezTo>
                      <a:lnTo>
                        <a:pt x="2394634" y="1075606"/>
                      </a:lnTo>
                      <a:cubicBezTo>
                        <a:pt x="2406458" y="1076354"/>
                        <a:pt x="2415657" y="1086159"/>
                        <a:pt x="2415657" y="1097998"/>
                      </a:cubicBezTo>
                      <a:lnTo>
                        <a:pt x="2415657" y="1317666"/>
                      </a:lnTo>
                      <a:cubicBezTo>
                        <a:pt x="2415657" y="1329505"/>
                        <a:pt x="2406451" y="1339318"/>
                        <a:pt x="2394634" y="1340058"/>
                      </a:cubicBezTo>
                      <a:lnTo>
                        <a:pt x="2267785" y="1348045"/>
                      </a:lnTo>
                      <a:cubicBezTo>
                        <a:pt x="2255475" y="1440342"/>
                        <a:pt x="2231199" y="1530364"/>
                        <a:pt x="2195495" y="1616124"/>
                      </a:cubicBezTo>
                      <a:lnTo>
                        <a:pt x="2301747" y="1686725"/>
                      </a:lnTo>
                      <a:cubicBezTo>
                        <a:pt x="2311612" y="1693276"/>
                        <a:pt x="2314685" y="1706371"/>
                        <a:pt x="2308762" y="1716632"/>
                      </a:cubicBezTo>
                      <a:lnTo>
                        <a:pt x="2198928" y="1906872"/>
                      </a:lnTo>
                      <a:cubicBezTo>
                        <a:pt x="2192997" y="1917132"/>
                        <a:pt x="2180119" y="1921014"/>
                        <a:pt x="2169521" y="1915749"/>
                      </a:cubicBezTo>
                      <a:lnTo>
                        <a:pt x="2054601" y="1858708"/>
                      </a:lnTo>
                      <a:cubicBezTo>
                        <a:pt x="1997934" y="1932045"/>
                        <a:pt x="1932083" y="1997672"/>
                        <a:pt x="1858491" y="2054167"/>
                      </a:cubicBezTo>
                      <a:lnTo>
                        <a:pt x="1915749" y="2169521"/>
                      </a:lnTo>
                      <a:cubicBezTo>
                        <a:pt x="1921014" y="2180126"/>
                        <a:pt x="1917125" y="2193004"/>
                        <a:pt x="1906872" y="2198928"/>
                      </a:cubicBezTo>
                      <a:lnTo>
                        <a:pt x="1716625" y="2308762"/>
                      </a:lnTo>
                      <a:cubicBezTo>
                        <a:pt x="1706372" y="2314685"/>
                        <a:pt x="1693269" y="2311604"/>
                        <a:pt x="1686717" y="2301747"/>
                      </a:cubicBezTo>
                      <a:lnTo>
                        <a:pt x="1615376" y="2194380"/>
                      </a:lnTo>
                      <a:cubicBezTo>
                        <a:pt x="1529856" y="2229658"/>
                        <a:pt x="1440155" y="2253583"/>
                        <a:pt x="1348173" y="2265646"/>
                      </a:cubicBezTo>
                      <a:lnTo>
                        <a:pt x="1340051" y="2394641"/>
                      </a:lnTo>
                      <a:cubicBezTo>
                        <a:pt x="1339318" y="2406443"/>
                        <a:pt x="1329513" y="2415649"/>
                        <a:pt x="1317674" y="2415649"/>
                      </a:cubicBezTo>
                      <a:close/>
                      <a:moveTo>
                        <a:pt x="1119073" y="2370776"/>
                      </a:moveTo>
                      <a:lnTo>
                        <a:pt x="1296606" y="2370776"/>
                      </a:lnTo>
                      <a:lnTo>
                        <a:pt x="1304578" y="2244212"/>
                      </a:lnTo>
                      <a:cubicBezTo>
                        <a:pt x="1305259" y="2233353"/>
                        <a:pt x="1313635" y="2224550"/>
                        <a:pt x="1324442" y="2223331"/>
                      </a:cubicBezTo>
                      <a:cubicBezTo>
                        <a:pt x="1424786" y="2211963"/>
                        <a:pt x="1522497" y="2185899"/>
                        <a:pt x="1614860" y="2145873"/>
                      </a:cubicBezTo>
                      <a:cubicBezTo>
                        <a:pt x="1624830" y="2141550"/>
                        <a:pt x="1636459" y="2144990"/>
                        <a:pt x="1642465" y="2154040"/>
                      </a:cubicBezTo>
                      <a:lnTo>
                        <a:pt x="1712444" y="2259357"/>
                      </a:lnTo>
                      <a:lnTo>
                        <a:pt x="1866194" y="2170590"/>
                      </a:lnTo>
                      <a:lnTo>
                        <a:pt x="1810021" y="2057428"/>
                      </a:lnTo>
                      <a:cubicBezTo>
                        <a:pt x="1805189" y="2047690"/>
                        <a:pt x="1808031" y="2035889"/>
                        <a:pt x="1816767" y="2029420"/>
                      </a:cubicBezTo>
                      <a:cubicBezTo>
                        <a:pt x="1897949" y="1969320"/>
                        <a:pt x="1969679" y="1897837"/>
                        <a:pt x="2029951" y="1816946"/>
                      </a:cubicBezTo>
                      <a:cubicBezTo>
                        <a:pt x="2036435" y="1808248"/>
                        <a:pt x="2048199" y="1805436"/>
                        <a:pt x="2057922" y="1810252"/>
                      </a:cubicBezTo>
                      <a:lnTo>
                        <a:pt x="2170598" y="1866179"/>
                      </a:lnTo>
                      <a:lnTo>
                        <a:pt x="2259364" y="1712429"/>
                      </a:lnTo>
                      <a:lnTo>
                        <a:pt x="2155117" y="1643160"/>
                      </a:lnTo>
                      <a:cubicBezTo>
                        <a:pt x="2146045" y="1637132"/>
                        <a:pt x="2142612" y="1625465"/>
                        <a:pt x="2146980" y="1615481"/>
                      </a:cubicBezTo>
                      <a:cubicBezTo>
                        <a:pt x="2187470" y="1522893"/>
                        <a:pt x="2213901" y="1424905"/>
                        <a:pt x="2225530" y="1324240"/>
                      </a:cubicBezTo>
                      <a:cubicBezTo>
                        <a:pt x="2226779" y="1313456"/>
                        <a:pt x="2235567" y="1305102"/>
                        <a:pt x="2246411" y="1304421"/>
                      </a:cubicBezTo>
                      <a:lnTo>
                        <a:pt x="2370792" y="1296591"/>
                      </a:lnTo>
                      <a:lnTo>
                        <a:pt x="2370792" y="1119058"/>
                      </a:lnTo>
                      <a:lnTo>
                        <a:pt x="2246972" y="1111265"/>
                      </a:lnTo>
                      <a:cubicBezTo>
                        <a:pt x="2236098" y="1110577"/>
                        <a:pt x="2227280" y="1102179"/>
                        <a:pt x="2226084" y="1091342"/>
                      </a:cubicBezTo>
                      <a:cubicBezTo>
                        <a:pt x="2214903" y="990348"/>
                        <a:pt x="2188839" y="891978"/>
                        <a:pt x="2148610" y="798979"/>
                      </a:cubicBezTo>
                      <a:cubicBezTo>
                        <a:pt x="2144302" y="789010"/>
                        <a:pt x="2147743" y="777395"/>
                        <a:pt x="2156784" y="771390"/>
                      </a:cubicBezTo>
                      <a:lnTo>
                        <a:pt x="2259364" y="703227"/>
                      </a:lnTo>
                      <a:lnTo>
                        <a:pt x="2170598" y="549478"/>
                      </a:lnTo>
                      <a:lnTo>
                        <a:pt x="2060539" y="604103"/>
                      </a:lnTo>
                      <a:cubicBezTo>
                        <a:pt x="2050794" y="608934"/>
                        <a:pt x="2038978" y="606092"/>
                        <a:pt x="2032516" y="597335"/>
                      </a:cubicBezTo>
                      <a:cubicBezTo>
                        <a:pt x="1972072" y="515501"/>
                        <a:pt x="1900073" y="443256"/>
                        <a:pt x="1818509" y="382617"/>
                      </a:cubicBezTo>
                      <a:cubicBezTo>
                        <a:pt x="1809804" y="376141"/>
                        <a:pt x="1806977" y="364361"/>
                        <a:pt x="1811801" y="354631"/>
                      </a:cubicBezTo>
                      <a:lnTo>
                        <a:pt x="1866187" y="245059"/>
                      </a:lnTo>
                      <a:lnTo>
                        <a:pt x="1712429" y="156293"/>
                      </a:lnTo>
                      <a:lnTo>
                        <a:pt x="1644970" y="257810"/>
                      </a:lnTo>
                      <a:cubicBezTo>
                        <a:pt x="1638942" y="266875"/>
                        <a:pt x="1627290" y="270308"/>
                        <a:pt x="1617306" y="265955"/>
                      </a:cubicBezTo>
                      <a:cubicBezTo>
                        <a:pt x="1524120" y="225277"/>
                        <a:pt x="1425489" y="198840"/>
                        <a:pt x="1324158" y="187390"/>
                      </a:cubicBezTo>
                      <a:cubicBezTo>
                        <a:pt x="1313351" y="186171"/>
                        <a:pt x="1304975" y="177368"/>
                        <a:pt x="1304287" y="166516"/>
                      </a:cubicBezTo>
                      <a:lnTo>
                        <a:pt x="1296599" y="44866"/>
                      </a:lnTo>
                      <a:lnTo>
                        <a:pt x="1119058" y="44866"/>
                      </a:lnTo>
                      <a:lnTo>
                        <a:pt x="1111370" y="166516"/>
                      </a:lnTo>
                      <a:cubicBezTo>
                        <a:pt x="1110682" y="177376"/>
                        <a:pt x="1102306" y="186171"/>
                        <a:pt x="1091499" y="187390"/>
                      </a:cubicBezTo>
                      <a:cubicBezTo>
                        <a:pt x="990198" y="198832"/>
                        <a:pt x="891582" y="225263"/>
                        <a:pt x="798381" y="265940"/>
                      </a:cubicBezTo>
                      <a:cubicBezTo>
                        <a:pt x="788404" y="270285"/>
                        <a:pt x="776745" y="266852"/>
                        <a:pt x="770724" y="257803"/>
                      </a:cubicBezTo>
                      <a:lnTo>
                        <a:pt x="703235" y="156293"/>
                      </a:lnTo>
                      <a:lnTo>
                        <a:pt x="549478" y="245066"/>
                      </a:lnTo>
                      <a:lnTo>
                        <a:pt x="603841" y="354661"/>
                      </a:lnTo>
                      <a:cubicBezTo>
                        <a:pt x="608665" y="364384"/>
                        <a:pt x="605838" y="376155"/>
                        <a:pt x="597133" y="382632"/>
                      </a:cubicBezTo>
                      <a:cubicBezTo>
                        <a:pt x="515599" y="443256"/>
                        <a:pt x="443615" y="515486"/>
                        <a:pt x="383178" y="597305"/>
                      </a:cubicBezTo>
                      <a:cubicBezTo>
                        <a:pt x="376717" y="606055"/>
                        <a:pt x="364900" y="608912"/>
                        <a:pt x="355162" y="604073"/>
                      </a:cubicBezTo>
                      <a:lnTo>
                        <a:pt x="245082" y="549470"/>
                      </a:lnTo>
                      <a:lnTo>
                        <a:pt x="156308" y="703227"/>
                      </a:lnTo>
                      <a:lnTo>
                        <a:pt x="258887" y="771427"/>
                      </a:lnTo>
                      <a:cubicBezTo>
                        <a:pt x="267922" y="777433"/>
                        <a:pt x="271362" y="789055"/>
                        <a:pt x="267054" y="799016"/>
                      </a:cubicBezTo>
                      <a:cubicBezTo>
                        <a:pt x="226841" y="891978"/>
                        <a:pt x="200784" y="990318"/>
                        <a:pt x="189596" y="1091304"/>
                      </a:cubicBezTo>
                      <a:cubicBezTo>
                        <a:pt x="188392" y="1102134"/>
                        <a:pt x="179589" y="1110533"/>
                        <a:pt x="168708" y="1111228"/>
                      </a:cubicBezTo>
                      <a:lnTo>
                        <a:pt x="44880" y="1119058"/>
                      </a:lnTo>
                      <a:lnTo>
                        <a:pt x="44880" y="1296598"/>
                      </a:lnTo>
                      <a:lnTo>
                        <a:pt x="169276" y="1304466"/>
                      </a:lnTo>
                      <a:cubicBezTo>
                        <a:pt x="180113" y="1305154"/>
                        <a:pt x="188900" y="1313493"/>
                        <a:pt x="190149" y="1324285"/>
                      </a:cubicBezTo>
                      <a:cubicBezTo>
                        <a:pt x="201779" y="1424913"/>
                        <a:pt x="228202" y="1522878"/>
                        <a:pt x="268677" y="1615459"/>
                      </a:cubicBezTo>
                      <a:cubicBezTo>
                        <a:pt x="273045" y="1625435"/>
                        <a:pt x="269612" y="1637110"/>
                        <a:pt x="260548" y="1643130"/>
                      </a:cubicBezTo>
                      <a:lnTo>
                        <a:pt x="156308" y="1712437"/>
                      </a:lnTo>
                      <a:lnTo>
                        <a:pt x="245082" y="1866194"/>
                      </a:lnTo>
                      <a:lnTo>
                        <a:pt x="357788" y="1810290"/>
                      </a:lnTo>
                      <a:cubicBezTo>
                        <a:pt x="367503" y="1805466"/>
                        <a:pt x="379267" y="1808286"/>
                        <a:pt x="385751" y="1816983"/>
                      </a:cubicBezTo>
                      <a:cubicBezTo>
                        <a:pt x="446015" y="1897859"/>
                        <a:pt x="517722" y="1969327"/>
                        <a:pt x="598890" y="2029405"/>
                      </a:cubicBezTo>
                      <a:cubicBezTo>
                        <a:pt x="607626" y="2035874"/>
                        <a:pt x="610468" y="2047668"/>
                        <a:pt x="605636" y="2057406"/>
                      </a:cubicBezTo>
                      <a:lnTo>
                        <a:pt x="549493" y="2170598"/>
                      </a:lnTo>
                      <a:lnTo>
                        <a:pt x="703250" y="2259372"/>
                      </a:lnTo>
                      <a:lnTo>
                        <a:pt x="773259" y="2154069"/>
                      </a:lnTo>
                      <a:cubicBezTo>
                        <a:pt x="779272" y="2145028"/>
                        <a:pt x="790887" y="2141587"/>
                        <a:pt x="800864" y="2145910"/>
                      </a:cubicBezTo>
                      <a:cubicBezTo>
                        <a:pt x="893220" y="2185929"/>
                        <a:pt x="990916" y="2211986"/>
                        <a:pt x="1091245" y="2223346"/>
                      </a:cubicBezTo>
                      <a:cubicBezTo>
                        <a:pt x="1102052" y="2224572"/>
                        <a:pt x="1110428" y="2233375"/>
                        <a:pt x="1111108" y="2244227"/>
                      </a:cubicBezTo>
                      <a:lnTo>
                        <a:pt x="1119073" y="2370776"/>
                      </a:lnTo>
                      <a:close/>
                    </a:path>
                  </a:pathLst>
                </a:custGeom>
                <a:solidFill>
                  <a:srgbClr val="C4C4C4"/>
                </a:solidFill>
                <a:ln w="7476"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A2E0A45A-1FEA-1D84-1123-99737928425F}"/>
                    </a:ext>
                  </a:extLst>
                </p:cNvPr>
                <p:cNvSpPr/>
                <p:nvPr/>
              </p:nvSpPr>
              <p:spPr>
                <a:xfrm>
                  <a:off x="1357842" y="2900514"/>
                  <a:ext cx="1905981" cy="1905981"/>
                </a:xfrm>
                <a:custGeom>
                  <a:avLst/>
                  <a:gdLst>
                    <a:gd name="connsiteX0" fmla="*/ 952991 w 1905981"/>
                    <a:gd name="connsiteY0" fmla="*/ 0 h 1905981"/>
                    <a:gd name="connsiteX1" fmla="*/ 1626857 w 1905981"/>
                    <a:gd name="connsiteY1" fmla="*/ 279125 h 1905981"/>
                    <a:gd name="connsiteX2" fmla="*/ 1905982 w 1905981"/>
                    <a:gd name="connsiteY2" fmla="*/ 952991 h 1905981"/>
                    <a:gd name="connsiteX3" fmla="*/ 1626857 w 1905981"/>
                    <a:gd name="connsiteY3" fmla="*/ 1626856 h 1905981"/>
                    <a:gd name="connsiteX4" fmla="*/ 952991 w 1905981"/>
                    <a:gd name="connsiteY4" fmla="*/ 1905981 h 1905981"/>
                    <a:gd name="connsiteX5" fmla="*/ 279125 w 1905981"/>
                    <a:gd name="connsiteY5" fmla="*/ 1626856 h 1905981"/>
                    <a:gd name="connsiteX6" fmla="*/ 0 w 1905981"/>
                    <a:gd name="connsiteY6" fmla="*/ 952991 h 1905981"/>
                    <a:gd name="connsiteX7" fmla="*/ 279125 w 1905981"/>
                    <a:gd name="connsiteY7" fmla="*/ 279125 h 1905981"/>
                    <a:gd name="connsiteX8" fmla="*/ 952991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2991" y="0"/>
                      </a:moveTo>
                      <a:cubicBezTo>
                        <a:pt x="1207548" y="0"/>
                        <a:pt x="1446863" y="99132"/>
                        <a:pt x="1626857" y="279125"/>
                      </a:cubicBezTo>
                      <a:cubicBezTo>
                        <a:pt x="1806857" y="459118"/>
                        <a:pt x="1905982" y="698441"/>
                        <a:pt x="1905982" y="952991"/>
                      </a:cubicBezTo>
                      <a:cubicBezTo>
                        <a:pt x="1905982" y="1207541"/>
                        <a:pt x="1806857" y="1446863"/>
                        <a:pt x="1626857" y="1626856"/>
                      </a:cubicBezTo>
                      <a:cubicBezTo>
                        <a:pt x="1446863" y="1806857"/>
                        <a:pt x="1207541" y="1905981"/>
                        <a:pt x="952991" y="1905981"/>
                      </a:cubicBezTo>
                      <a:cubicBezTo>
                        <a:pt x="698434" y="1905981"/>
                        <a:pt x="459118" y="1806857"/>
                        <a:pt x="279125" y="1626856"/>
                      </a:cubicBezTo>
                      <a:cubicBezTo>
                        <a:pt x="99132" y="1446863"/>
                        <a:pt x="0" y="1207541"/>
                        <a:pt x="0" y="952991"/>
                      </a:cubicBezTo>
                      <a:cubicBezTo>
                        <a:pt x="0" y="698441"/>
                        <a:pt x="99132" y="459118"/>
                        <a:pt x="279125" y="279125"/>
                      </a:cubicBezTo>
                      <a:cubicBezTo>
                        <a:pt x="459118" y="99124"/>
                        <a:pt x="698434" y="0"/>
                        <a:pt x="952991"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a:p>
              </p:txBody>
            </p:sp>
          </p:grpSp>
          <p:sp>
            <p:nvSpPr>
              <p:cNvPr id="591" name="TextBox 590">
                <a:extLst>
                  <a:ext uri="{FF2B5EF4-FFF2-40B4-BE49-F238E27FC236}">
                    <a16:creationId xmlns:a16="http://schemas.microsoft.com/office/drawing/2014/main" id="{96F4C8F7-AF7B-7570-611A-D3230488E43A}"/>
                  </a:ext>
                </a:extLst>
              </p:cNvPr>
              <p:cNvSpPr txBox="1"/>
              <p:nvPr/>
            </p:nvSpPr>
            <p:spPr>
              <a:xfrm>
                <a:off x="1475922" y="3350251"/>
                <a:ext cx="1630283" cy="769441"/>
              </a:xfrm>
              <a:prstGeom prst="rect">
                <a:avLst/>
              </a:prstGeom>
              <a:noFill/>
            </p:spPr>
            <p:txBody>
              <a:bodyPr wrap="square">
                <a:spAutoFit/>
              </a:bodyPr>
              <a:lstStyle/>
              <a:p>
                <a:pPr algn="ctr"/>
                <a:r>
                  <a:rPr lang="en-US" sz="2200" b="0" i="0" u="none" strike="noStrike">
                    <a:solidFill>
                      <a:srgbClr val="404040"/>
                    </a:solidFill>
                    <a:effectLst/>
                    <a:latin typeface="Open sans" panose="020B0606030504020204" pitchFamily="34" charset="0"/>
                  </a:rPr>
                  <a:t>equal to</a:t>
                </a:r>
                <a:br>
                  <a:rPr lang="en-US" sz="2200" b="0" i="0" u="none" strike="noStrike">
                    <a:solidFill>
                      <a:srgbClr val="404040"/>
                    </a:solidFill>
                    <a:effectLst/>
                    <a:latin typeface="Open sans" panose="020B0606030504020204" pitchFamily="34" charset="0"/>
                  </a:rPr>
                </a:br>
                <a:r>
                  <a:rPr lang="en-US" sz="2200" b="0" i="0" u="none" strike="noStrike">
                    <a:solidFill>
                      <a:srgbClr val="404040"/>
                    </a:solidFill>
                    <a:effectLst/>
                    <a:latin typeface="Open sans" panose="020B0606030504020204" pitchFamily="34" charset="0"/>
                  </a:rPr>
                  <a:t> ( == )</a:t>
                </a:r>
                <a:endParaRPr lang="en-US" sz="2200">
                  <a:solidFill>
                    <a:srgbClr val="404040"/>
                  </a:solidFill>
                </a:endParaRPr>
              </a:p>
            </p:txBody>
          </p:sp>
        </p:grpSp>
        <p:grpSp>
          <p:nvGrpSpPr>
            <p:cNvPr id="594" name="Group 593">
              <a:extLst>
                <a:ext uri="{FF2B5EF4-FFF2-40B4-BE49-F238E27FC236}">
                  <a16:creationId xmlns:a16="http://schemas.microsoft.com/office/drawing/2014/main" id="{F893284F-D922-4641-C6A7-9A1422C44337}"/>
                </a:ext>
              </a:extLst>
            </p:cNvPr>
            <p:cNvGrpSpPr/>
            <p:nvPr/>
          </p:nvGrpSpPr>
          <p:grpSpPr>
            <a:xfrm>
              <a:off x="2654250" y="5052727"/>
              <a:ext cx="2415671" cy="2415664"/>
              <a:chOff x="2560641" y="4507813"/>
              <a:chExt cx="2415671" cy="2415664"/>
            </a:xfrm>
          </p:grpSpPr>
          <p:grpSp>
            <p:nvGrpSpPr>
              <p:cNvPr id="595" name="Graphic 6">
                <a:extLst>
                  <a:ext uri="{FF2B5EF4-FFF2-40B4-BE49-F238E27FC236}">
                    <a16:creationId xmlns:a16="http://schemas.microsoft.com/office/drawing/2014/main" id="{B677A87D-3C1F-53E7-6EDD-ACA78BE3EF87}"/>
                  </a:ext>
                </a:extLst>
              </p:cNvPr>
              <p:cNvGrpSpPr/>
              <p:nvPr/>
            </p:nvGrpSpPr>
            <p:grpSpPr>
              <a:xfrm>
                <a:off x="2560641" y="4507813"/>
                <a:ext cx="2415671" cy="2415664"/>
                <a:chOff x="2560641" y="4507813"/>
                <a:chExt cx="2415671" cy="2415664"/>
              </a:xfrm>
            </p:grpSpPr>
            <p:sp>
              <p:nvSpPr>
                <p:cNvPr id="597" name="Freeform: Shape 596">
                  <a:extLst>
                    <a:ext uri="{FF2B5EF4-FFF2-40B4-BE49-F238E27FC236}">
                      <a16:creationId xmlns:a16="http://schemas.microsoft.com/office/drawing/2014/main" id="{9ADCC714-7DA1-6835-92C3-EDEB28547CD5}"/>
                    </a:ext>
                  </a:extLst>
                </p:cNvPr>
                <p:cNvSpPr/>
                <p:nvPr/>
              </p:nvSpPr>
              <p:spPr>
                <a:xfrm>
                  <a:off x="2560641" y="4507813"/>
                  <a:ext cx="2415671" cy="2415664"/>
                </a:xfrm>
                <a:custGeom>
                  <a:avLst/>
                  <a:gdLst>
                    <a:gd name="connsiteX0" fmla="*/ 1317674 w 2415671"/>
                    <a:gd name="connsiteY0" fmla="*/ 2415664 h 2415664"/>
                    <a:gd name="connsiteX1" fmla="*/ 1097998 w 2415671"/>
                    <a:gd name="connsiteY1" fmla="*/ 2415664 h 2415664"/>
                    <a:gd name="connsiteX2" fmla="*/ 1075606 w 2415671"/>
                    <a:gd name="connsiteY2" fmla="*/ 2394641 h 2415664"/>
                    <a:gd name="connsiteX3" fmla="*/ 1067492 w 2415671"/>
                    <a:gd name="connsiteY3" fmla="*/ 2265646 h 2415664"/>
                    <a:gd name="connsiteX4" fmla="*/ 800318 w 2415671"/>
                    <a:gd name="connsiteY4" fmla="*/ 2194395 h 2415664"/>
                    <a:gd name="connsiteX5" fmla="*/ 728940 w 2415671"/>
                    <a:gd name="connsiteY5" fmla="*/ 2301754 h 2415664"/>
                    <a:gd name="connsiteX6" fmla="*/ 699039 w 2415671"/>
                    <a:gd name="connsiteY6" fmla="*/ 2308762 h 2415664"/>
                    <a:gd name="connsiteX7" fmla="*/ 508800 w 2415671"/>
                    <a:gd name="connsiteY7" fmla="*/ 2198928 h 2415664"/>
                    <a:gd name="connsiteX8" fmla="*/ 499915 w 2415671"/>
                    <a:gd name="connsiteY8" fmla="*/ 2169528 h 2415664"/>
                    <a:gd name="connsiteX9" fmla="*/ 557143 w 2415671"/>
                    <a:gd name="connsiteY9" fmla="*/ 2054145 h 2415664"/>
                    <a:gd name="connsiteX10" fmla="*/ 361086 w 2415671"/>
                    <a:gd name="connsiteY10" fmla="*/ 1858730 h 2415664"/>
                    <a:gd name="connsiteX11" fmla="*/ 246136 w 2415671"/>
                    <a:gd name="connsiteY11" fmla="*/ 1915749 h 2415664"/>
                    <a:gd name="connsiteX12" fmla="*/ 216737 w 2415671"/>
                    <a:gd name="connsiteY12" fmla="*/ 1906864 h 2415664"/>
                    <a:gd name="connsiteX13" fmla="*/ 106902 w 2415671"/>
                    <a:gd name="connsiteY13" fmla="*/ 1716625 h 2415664"/>
                    <a:gd name="connsiteX14" fmla="*/ 113910 w 2415671"/>
                    <a:gd name="connsiteY14" fmla="*/ 1686724 h 2415664"/>
                    <a:gd name="connsiteX15" fmla="*/ 220155 w 2415671"/>
                    <a:gd name="connsiteY15" fmla="*/ 1616087 h 2415664"/>
                    <a:gd name="connsiteX16" fmla="*/ 147879 w 2415671"/>
                    <a:gd name="connsiteY16" fmla="*/ 1348075 h 2415664"/>
                    <a:gd name="connsiteX17" fmla="*/ 21023 w 2415671"/>
                    <a:gd name="connsiteY17" fmla="*/ 1340058 h 2415664"/>
                    <a:gd name="connsiteX18" fmla="*/ 0 w 2415671"/>
                    <a:gd name="connsiteY18" fmla="*/ 1317666 h 2415664"/>
                    <a:gd name="connsiteX19" fmla="*/ 0 w 2415671"/>
                    <a:gd name="connsiteY19" fmla="*/ 1097998 h 2415664"/>
                    <a:gd name="connsiteX20" fmla="*/ 21023 w 2415671"/>
                    <a:gd name="connsiteY20" fmla="*/ 1075606 h 2415664"/>
                    <a:gd name="connsiteX21" fmla="*/ 147228 w 2415671"/>
                    <a:gd name="connsiteY21" fmla="*/ 1067626 h 2415664"/>
                    <a:gd name="connsiteX22" fmla="*/ 218554 w 2415671"/>
                    <a:gd name="connsiteY22" fmla="*/ 798515 h 2415664"/>
                    <a:gd name="connsiteX23" fmla="*/ 113903 w 2415671"/>
                    <a:gd name="connsiteY23" fmla="*/ 728947 h 2415664"/>
                    <a:gd name="connsiteX24" fmla="*/ 106895 w 2415671"/>
                    <a:gd name="connsiteY24" fmla="*/ 699039 h 2415664"/>
                    <a:gd name="connsiteX25" fmla="*/ 216729 w 2415671"/>
                    <a:gd name="connsiteY25" fmla="*/ 508800 h 2415664"/>
                    <a:gd name="connsiteX26" fmla="*/ 246128 w 2415671"/>
                    <a:gd name="connsiteY26" fmla="*/ 499915 h 2415664"/>
                    <a:gd name="connsiteX27" fmla="*/ 358386 w 2415671"/>
                    <a:gd name="connsiteY27" fmla="*/ 555595 h 2415664"/>
                    <a:gd name="connsiteX28" fmla="*/ 555371 w 2415671"/>
                    <a:gd name="connsiteY28" fmla="*/ 357959 h 2415664"/>
                    <a:gd name="connsiteX29" fmla="*/ 499900 w 2415671"/>
                    <a:gd name="connsiteY29" fmla="*/ 246136 h 2415664"/>
                    <a:gd name="connsiteX30" fmla="*/ 508785 w 2415671"/>
                    <a:gd name="connsiteY30" fmla="*/ 216737 h 2415664"/>
                    <a:gd name="connsiteX31" fmla="*/ 699024 w 2415671"/>
                    <a:gd name="connsiteY31" fmla="*/ 106902 h 2415664"/>
                    <a:gd name="connsiteX32" fmla="*/ 728925 w 2415671"/>
                    <a:gd name="connsiteY32" fmla="*/ 113910 h 2415664"/>
                    <a:gd name="connsiteX33" fmla="*/ 797760 w 2415671"/>
                    <a:gd name="connsiteY33" fmla="*/ 217440 h 2415664"/>
                    <a:gd name="connsiteX34" fmla="*/ 1067754 w 2415671"/>
                    <a:gd name="connsiteY34" fmla="*/ 145089 h 2415664"/>
                    <a:gd name="connsiteX35" fmla="*/ 1075592 w 2415671"/>
                    <a:gd name="connsiteY35" fmla="*/ 21023 h 2415664"/>
                    <a:gd name="connsiteX36" fmla="*/ 1097983 w 2415671"/>
                    <a:gd name="connsiteY36" fmla="*/ 0 h 2415664"/>
                    <a:gd name="connsiteX37" fmla="*/ 1317659 w 2415671"/>
                    <a:gd name="connsiteY37" fmla="*/ 0 h 2415664"/>
                    <a:gd name="connsiteX38" fmla="*/ 1340051 w 2415671"/>
                    <a:gd name="connsiteY38" fmla="*/ 21023 h 2415664"/>
                    <a:gd name="connsiteX39" fmla="*/ 1347896 w 2415671"/>
                    <a:gd name="connsiteY39" fmla="*/ 145089 h 2415664"/>
                    <a:gd name="connsiteX40" fmla="*/ 1617919 w 2415671"/>
                    <a:gd name="connsiteY40" fmla="*/ 217447 h 2415664"/>
                    <a:gd name="connsiteX41" fmla="*/ 1686717 w 2415671"/>
                    <a:gd name="connsiteY41" fmla="*/ 113918 h 2415664"/>
                    <a:gd name="connsiteX42" fmla="*/ 1716625 w 2415671"/>
                    <a:gd name="connsiteY42" fmla="*/ 106902 h 2415664"/>
                    <a:gd name="connsiteX43" fmla="*/ 1906864 w 2415671"/>
                    <a:gd name="connsiteY43" fmla="*/ 216737 h 2415664"/>
                    <a:gd name="connsiteX44" fmla="*/ 1915741 w 2415671"/>
                    <a:gd name="connsiteY44" fmla="*/ 246143 h 2415664"/>
                    <a:gd name="connsiteX45" fmla="*/ 1860256 w 2415671"/>
                    <a:gd name="connsiteY45" fmla="*/ 357945 h 2415664"/>
                    <a:gd name="connsiteX46" fmla="*/ 2057286 w 2415671"/>
                    <a:gd name="connsiteY46" fmla="*/ 555625 h 2415664"/>
                    <a:gd name="connsiteX47" fmla="*/ 2169521 w 2415671"/>
                    <a:gd name="connsiteY47" fmla="*/ 499923 h 2415664"/>
                    <a:gd name="connsiteX48" fmla="*/ 2198928 w 2415671"/>
                    <a:gd name="connsiteY48" fmla="*/ 508800 h 2415664"/>
                    <a:gd name="connsiteX49" fmla="*/ 2308762 w 2415671"/>
                    <a:gd name="connsiteY49" fmla="*/ 699039 h 2415664"/>
                    <a:gd name="connsiteX50" fmla="*/ 2301747 w 2415671"/>
                    <a:gd name="connsiteY50" fmla="*/ 728947 h 2415664"/>
                    <a:gd name="connsiteX51" fmla="*/ 2197095 w 2415671"/>
                    <a:gd name="connsiteY51" fmla="*/ 798485 h 2415664"/>
                    <a:gd name="connsiteX52" fmla="*/ 2268436 w 2415671"/>
                    <a:gd name="connsiteY52" fmla="*/ 1067671 h 2415664"/>
                    <a:gd name="connsiteX53" fmla="*/ 2394641 w 2415671"/>
                    <a:gd name="connsiteY53" fmla="*/ 1075614 h 2415664"/>
                    <a:gd name="connsiteX54" fmla="*/ 2415672 w 2415671"/>
                    <a:gd name="connsiteY54" fmla="*/ 1098005 h 2415664"/>
                    <a:gd name="connsiteX55" fmla="*/ 2415672 w 2415671"/>
                    <a:gd name="connsiteY55" fmla="*/ 1317674 h 2415664"/>
                    <a:gd name="connsiteX56" fmla="*/ 2394641 w 2415671"/>
                    <a:gd name="connsiteY56" fmla="*/ 1340065 h 2415664"/>
                    <a:gd name="connsiteX57" fmla="*/ 2267793 w 2415671"/>
                    <a:gd name="connsiteY57" fmla="*/ 1348053 h 2415664"/>
                    <a:gd name="connsiteX58" fmla="*/ 2195510 w 2415671"/>
                    <a:gd name="connsiteY58" fmla="*/ 1616132 h 2415664"/>
                    <a:gd name="connsiteX59" fmla="*/ 2301754 w 2415671"/>
                    <a:gd name="connsiteY59" fmla="*/ 1686732 h 2415664"/>
                    <a:gd name="connsiteX60" fmla="*/ 2308769 w 2415671"/>
                    <a:gd name="connsiteY60" fmla="*/ 1716640 h 2415664"/>
                    <a:gd name="connsiteX61" fmla="*/ 2198935 w 2415671"/>
                    <a:gd name="connsiteY61" fmla="*/ 1906879 h 2415664"/>
                    <a:gd name="connsiteX62" fmla="*/ 2169529 w 2415671"/>
                    <a:gd name="connsiteY62" fmla="*/ 1915756 h 2415664"/>
                    <a:gd name="connsiteX63" fmla="*/ 2054608 w 2415671"/>
                    <a:gd name="connsiteY63" fmla="*/ 1858715 h 2415664"/>
                    <a:gd name="connsiteX64" fmla="*/ 1858498 w 2415671"/>
                    <a:gd name="connsiteY64" fmla="*/ 2054175 h 2415664"/>
                    <a:gd name="connsiteX65" fmla="*/ 1915749 w 2415671"/>
                    <a:gd name="connsiteY65" fmla="*/ 2169528 h 2415664"/>
                    <a:gd name="connsiteX66" fmla="*/ 1906872 w 2415671"/>
                    <a:gd name="connsiteY66" fmla="*/ 2198935 h 2415664"/>
                    <a:gd name="connsiteX67" fmla="*/ 1716632 w 2415671"/>
                    <a:gd name="connsiteY67" fmla="*/ 2308769 h 2415664"/>
                    <a:gd name="connsiteX68" fmla="*/ 1686725 w 2415671"/>
                    <a:gd name="connsiteY68" fmla="*/ 2301754 h 2415664"/>
                    <a:gd name="connsiteX69" fmla="*/ 1615384 w 2415671"/>
                    <a:gd name="connsiteY69" fmla="*/ 2194388 h 2415664"/>
                    <a:gd name="connsiteX70" fmla="*/ 1348180 w 2415671"/>
                    <a:gd name="connsiteY70" fmla="*/ 2265654 h 2415664"/>
                    <a:gd name="connsiteX71" fmla="*/ 1340058 w 2415671"/>
                    <a:gd name="connsiteY71" fmla="*/ 2394649 h 2415664"/>
                    <a:gd name="connsiteX72" fmla="*/ 1317674 w 2415671"/>
                    <a:gd name="connsiteY72" fmla="*/ 2415664 h 2415664"/>
                    <a:gd name="connsiteX73" fmla="*/ 1119066 w 2415671"/>
                    <a:gd name="connsiteY73" fmla="*/ 2370791 h 2415664"/>
                    <a:gd name="connsiteX74" fmla="*/ 1296606 w 2415671"/>
                    <a:gd name="connsiteY74" fmla="*/ 2370791 h 2415664"/>
                    <a:gd name="connsiteX75" fmla="*/ 1304571 w 2415671"/>
                    <a:gd name="connsiteY75" fmla="*/ 2244227 h 2415664"/>
                    <a:gd name="connsiteX76" fmla="*/ 1324435 w 2415671"/>
                    <a:gd name="connsiteY76" fmla="*/ 2223346 h 2415664"/>
                    <a:gd name="connsiteX77" fmla="*/ 1614853 w 2415671"/>
                    <a:gd name="connsiteY77" fmla="*/ 2145888 h 2415664"/>
                    <a:gd name="connsiteX78" fmla="*/ 1642457 w 2415671"/>
                    <a:gd name="connsiteY78" fmla="*/ 2154055 h 2415664"/>
                    <a:gd name="connsiteX79" fmla="*/ 1712429 w 2415671"/>
                    <a:gd name="connsiteY79" fmla="*/ 2259371 h 2415664"/>
                    <a:gd name="connsiteX80" fmla="*/ 1866179 w 2415671"/>
                    <a:gd name="connsiteY80" fmla="*/ 2170605 h 2415664"/>
                    <a:gd name="connsiteX81" fmla="*/ 1810013 w 2415671"/>
                    <a:gd name="connsiteY81" fmla="*/ 2057443 h 2415664"/>
                    <a:gd name="connsiteX82" fmla="*/ 1816759 w 2415671"/>
                    <a:gd name="connsiteY82" fmla="*/ 2029435 h 2415664"/>
                    <a:gd name="connsiteX83" fmla="*/ 2029943 w 2415671"/>
                    <a:gd name="connsiteY83" fmla="*/ 1816961 h 2415664"/>
                    <a:gd name="connsiteX84" fmla="*/ 2057914 w 2415671"/>
                    <a:gd name="connsiteY84" fmla="*/ 1810275 h 2415664"/>
                    <a:gd name="connsiteX85" fmla="*/ 2170598 w 2415671"/>
                    <a:gd name="connsiteY85" fmla="*/ 1866202 h 2415664"/>
                    <a:gd name="connsiteX86" fmla="*/ 2259364 w 2415671"/>
                    <a:gd name="connsiteY86" fmla="*/ 1712451 h 2415664"/>
                    <a:gd name="connsiteX87" fmla="*/ 2155124 w 2415671"/>
                    <a:gd name="connsiteY87" fmla="*/ 1643183 h 2415664"/>
                    <a:gd name="connsiteX88" fmla="*/ 2146987 w 2415671"/>
                    <a:gd name="connsiteY88" fmla="*/ 1615504 h 2415664"/>
                    <a:gd name="connsiteX89" fmla="*/ 2225538 w 2415671"/>
                    <a:gd name="connsiteY89" fmla="*/ 1324263 h 2415664"/>
                    <a:gd name="connsiteX90" fmla="*/ 2246418 w 2415671"/>
                    <a:gd name="connsiteY90" fmla="*/ 1304444 h 2415664"/>
                    <a:gd name="connsiteX91" fmla="*/ 2370799 w 2415671"/>
                    <a:gd name="connsiteY91" fmla="*/ 1296613 h 2415664"/>
                    <a:gd name="connsiteX92" fmla="*/ 2370799 w 2415671"/>
                    <a:gd name="connsiteY92" fmla="*/ 1119081 h 2415664"/>
                    <a:gd name="connsiteX93" fmla="*/ 2246979 w 2415671"/>
                    <a:gd name="connsiteY93" fmla="*/ 1111288 h 2415664"/>
                    <a:gd name="connsiteX94" fmla="*/ 2226091 w 2415671"/>
                    <a:gd name="connsiteY94" fmla="*/ 1091364 h 2415664"/>
                    <a:gd name="connsiteX95" fmla="*/ 2148618 w 2415671"/>
                    <a:gd name="connsiteY95" fmla="*/ 799001 h 2415664"/>
                    <a:gd name="connsiteX96" fmla="*/ 2156792 w 2415671"/>
                    <a:gd name="connsiteY96" fmla="*/ 771412 h 2415664"/>
                    <a:gd name="connsiteX97" fmla="*/ 2259379 w 2415671"/>
                    <a:gd name="connsiteY97" fmla="*/ 703250 h 2415664"/>
                    <a:gd name="connsiteX98" fmla="*/ 2170613 w 2415671"/>
                    <a:gd name="connsiteY98" fmla="*/ 549500 h 2415664"/>
                    <a:gd name="connsiteX99" fmla="*/ 2060554 w 2415671"/>
                    <a:gd name="connsiteY99" fmla="*/ 604125 h 2415664"/>
                    <a:gd name="connsiteX100" fmla="*/ 2032531 w 2415671"/>
                    <a:gd name="connsiteY100" fmla="*/ 597357 h 2415664"/>
                    <a:gd name="connsiteX101" fmla="*/ 1818524 w 2415671"/>
                    <a:gd name="connsiteY101" fmla="*/ 382640 h 2415664"/>
                    <a:gd name="connsiteX102" fmla="*/ 1811816 w 2415671"/>
                    <a:gd name="connsiteY102" fmla="*/ 354654 h 2415664"/>
                    <a:gd name="connsiteX103" fmla="*/ 1866202 w 2415671"/>
                    <a:gd name="connsiteY103" fmla="*/ 245081 h 2415664"/>
                    <a:gd name="connsiteX104" fmla="*/ 1712452 w 2415671"/>
                    <a:gd name="connsiteY104" fmla="*/ 156315 h 2415664"/>
                    <a:gd name="connsiteX105" fmla="*/ 1644993 w 2415671"/>
                    <a:gd name="connsiteY105" fmla="*/ 257833 h 2415664"/>
                    <a:gd name="connsiteX106" fmla="*/ 1617328 w 2415671"/>
                    <a:gd name="connsiteY106" fmla="*/ 265977 h 2415664"/>
                    <a:gd name="connsiteX107" fmla="*/ 1324180 w 2415671"/>
                    <a:gd name="connsiteY107" fmla="*/ 187412 h 2415664"/>
                    <a:gd name="connsiteX108" fmla="*/ 1304309 w 2415671"/>
                    <a:gd name="connsiteY108" fmla="*/ 166539 h 2415664"/>
                    <a:gd name="connsiteX109" fmla="*/ 1296621 w 2415671"/>
                    <a:gd name="connsiteY109" fmla="*/ 44888 h 2415664"/>
                    <a:gd name="connsiteX110" fmla="*/ 1119073 w 2415671"/>
                    <a:gd name="connsiteY110" fmla="*/ 44888 h 2415664"/>
                    <a:gd name="connsiteX111" fmla="*/ 1111385 w 2415671"/>
                    <a:gd name="connsiteY111" fmla="*/ 166539 h 2415664"/>
                    <a:gd name="connsiteX112" fmla="*/ 1091514 w 2415671"/>
                    <a:gd name="connsiteY112" fmla="*/ 187412 h 2415664"/>
                    <a:gd name="connsiteX113" fmla="*/ 798396 w 2415671"/>
                    <a:gd name="connsiteY113" fmla="*/ 265962 h 2415664"/>
                    <a:gd name="connsiteX114" fmla="*/ 770739 w 2415671"/>
                    <a:gd name="connsiteY114" fmla="*/ 257825 h 2415664"/>
                    <a:gd name="connsiteX115" fmla="*/ 703250 w 2415671"/>
                    <a:gd name="connsiteY115" fmla="*/ 156315 h 2415664"/>
                    <a:gd name="connsiteX116" fmla="*/ 549493 w 2415671"/>
                    <a:gd name="connsiteY116" fmla="*/ 245089 h 2415664"/>
                    <a:gd name="connsiteX117" fmla="*/ 603856 w 2415671"/>
                    <a:gd name="connsiteY117" fmla="*/ 354684 h 2415664"/>
                    <a:gd name="connsiteX118" fmla="*/ 597140 w 2415671"/>
                    <a:gd name="connsiteY118" fmla="*/ 382662 h 2415664"/>
                    <a:gd name="connsiteX119" fmla="*/ 383186 w 2415671"/>
                    <a:gd name="connsiteY119" fmla="*/ 597327 h 2415664"/>
                    <a:gd name="connsiteX120" fmla="*/ 355170 w 2415671"/>
                    <a:gd name="connsiteY120" fmla="*/ 604095 h 2415664"/>
                    <a:gd name="connsiteX121" fmla="*/ 245082 w 2415671"/>
                    <a:gd name="connsiteY121" fmla="*/ 549493 h 2415664"/>
                    <a:gd name="connsiteX122" fmla="*/ 156308 w 2415671"/>
                    <a:gd name="connsiteY122" fmla="*/ 703250 h 2415664"/>
                    <a:gd name="connsiteX123" fmla="*/ 258887 w 2415671"/>
                    <a:gd name="connsiteY123" fmla="*/ 771449 h 2415664"/>
                    <a:gd name="connsiteX124" fmla="*/ 267054 w 2415671"/>
                    <a:gd name="connsiteY124" fmla="*/ 799039 h 2415664"/>
                    <a:gd name="connsiteX125" fmla="*/ 189596 w 2415671"/>
                    <a:gd name="connsiteY125" fmla="*/ 1091319 h 2415664"/>
                    <a:gd name="connsiteX126" fmla="*/ 168715 w 2415671"/>
                    <a:gd name="connsiteY126" fmla="*/ 1111243 h 2415664"/>
                    <a:gd name="connsiteX127" fmla="*/ 44888 w 2415671"/>
                    <a:gd name="connsiteY127" fmla="*/ 1119073 h 2415664"/>
                    <a:gd name="connsiteX128" fmla="*/ 44888 w 2415671"/>
                    <a:gd name="connsiteY128" fmla="*/ 1296613 h 2415664"/>
                    <a:gd name="connsiteX129" fmla="*/ 169276 w 2415671"/>
                    <a:gd name="connsiteY129" fmla="*/ 1304481 h 2415664"/>
                    <a:gd name="connsiteX130" fmla="*/ 190142 w 2415671"/>
                    <a:gd name="connsiteY130" fmla="*/ 1324300 h 2415664"/>
                    <a:gd name="connsiteX131" fmla="*/ 268670 w 2415671"/>
                    <a:gd name="connsiteY131" fmla="*/ 1615473 h 2415664"/>
                    <a:gd name="connsiteX132" fmla="*/ 260540 w 2415671"/>
                    <a:gd name="connsiteY132" fmla="*/ 1643145 h 2415664"/>
                    <a:gd name="connsiteX133" fmla="*/ 156300 w 2415671"/>
                    <a:gd name="connsiteY133" fmla="*/ 1712451 h 2415664"/>
                    <a:gd name="connsiteX134" fmla="*/ 245074 w 2415671"/>
                    <a:gd name="connsiteY134" fmla="*/ 1866209 h 2415664"/>
                    <a:gd name="connsiteX135" fmla="*/ 357780 w 2415671"/>
                    <a:gd name="connsiteY135" fmla="*/ 1810305 h 2415664"/>
                    <a:gd name="connsiteX136" fmla="*/ 385743 w 2415671"/>
                    <a:gd name="connsiteY136" fmla="*/ 1816998 h 2415664"/>
                    <a:gd name="connsiteX137" fmla="*/ 598883 w 2415671"/>
                    <a:gd name="connsiteY137" fmla="*/ 2029420 h 2415664"/>
                    <a:gd name="connsiteX138" fmla="*/ 605629 w 2415671"/>
                    <a:gd name="connsiteY138" fmla="*/ 2057420 h 2415664"/>
                    <a:gd name="connsiteX139" fmla="*/ 549485 w 2415671"/>
                    <a:gd name="connsiteY139" fmla="*/ 2170613 h 2415664"/>
                    <a:gd name="connsiteX140" fmla="*/ 703242 w 2415671"/>
                    <a:gd name="connsiteY140" fmla="*/ 2259387 h 2415664"/>
                    <a:gd name="connsiteX141" fmla="*/ 773252 w 2415671"/>
                    <a:gd name="connsiteY141" fmla="*/ 2154077 h 2415664"/>
                    <a:gd name="connsiteX142" fmla="*/ 800856 w 2415671"/>
                    <a:gd name="connsiteY142" fmla="*/ 2145918 h 2415664"/>
                    <a:gd name="connsiteX143" fmla="*/ 1091245 w 2415671"/>
                    <a:gd name="connsiteY143" fmla="*/ 2223354 h 2415664"/>
                    <a:gd name="connsiteX144" fmla="*/ 1111108 w 2415671"/>
                    <a:gd name="connsiteY144" fmla="*/ 2244234 h 2415664"/>
                    <a:gd name="connsiteX145" fmla="*/ 1119066 w 2415671"/>
                    <a:gd name="connsiteY145" fmla="*/ 2370791 h 24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71" h="2415664">
                      <a:moveTo>
                        <a:pt x="1317674" y="2415664"/>
                      </a:moveTo>
                      <a:lnTo>
                        <a:pt x="1097998" y="2415664"/>
                      </a:lnTo>
                      <a:cubicBezTo>
                        <a:pt x="1086159" y="2415664"/>
                        <a:pt x="1076347" y="2406458"/>
                        <a:pt x="1075606" y="2394641"/>
                      </a:cubicBezTo>
                      <a:lnTo>
                        <a:pt x="1067492" y="2265646"/>
                      </a:lnTo>
                      <a:cubicBezTo>
                        <a:pt x="975532" y="2253590"/>
                        <a:pt x="885831" y="2229673"/>
                        <a:pt x="800318" y="2194395"/>
                      </a:cubicBezTo>
                      <a:lnTo>
                        <a:pt x="728940" y="2301754"/>
                      </a:lnTo>
                      <a:cubicBezTo>
                        <a:pt x="722388" y="2311619"/>
                        <a:pt x="709293" y="2314678"/>
                        <a:pt x="699039" y="2308762"/>
                      </a:cubicBezTo>
                      <a:lnTo>
                        <a:pt x="508800" y="2198928"/>
                      </a:lnTo>
                      <a:cubicBezTo>
                        <a:pt x="498547" y="2193004"/>
                        <a:pt x="494658" y="2180133"/>
                        <a:pt x="499915" y="2169528"/>
                      </a:cubicBezTo>
                      <a:lnTo>
                        <a:pt x="557143" y="2054145"/>
                      </a:lnTo>
                      <a:cubicBezTo>
                        <a:pt x="483567" y="1997665"/>
                        <a:pt x="417738" y="1932053"/>
                        <a:pt x="361086" y="1858730"/>
                      </a:cubicBezTo>
                      <a:lnTo>
                        <a:pt x="246136" y="1915749"/>
                      </a:lnTo>
                      <a:cubicBezTo>
                        <a:pt x="235539" y="1921014"/>
                        <a:pt x="222660" y="1917125"/>
                        <a:pt x="216737" y="1906864"/>
                      </a:cubicBezTo>
                      <a:lnTo>
                        <a:pt x="106902" y="1716625"/>
                      </a:lnTo>
                      <a:cubicBezTo>
                        <a:pt x="100979" y="1706371"/>
                        <a:pt x="104053" y="1693276"/>
                        <a:pt x="113910" y="1686724"/>
                      </a:cubicBezTo>
                      <a:lnTo>
                        <a:pt x="220155" y="1616087"/>
                      </a:lnTo>
                      <a:cubicBezTo>
                        <a:pt x="184458" y="1530342"/>
                        <a:pt x="160189" y="1440349"/>
                        <a:pt x="147879" y="1348075"/>
                      </a:cubicBezTo>
                      <a:lnTo>
                        <a:pt x="21023" y="1340058"/>
                      </a:lnTo>
                      <a:cubicBezTo>
                        <a:pt x="9206" y="1339310"/>
                        <a:pt x="0" y="1329505"/>
                        <a:pt x="0" y="1317666"/>
                      </a:cubicBezTo>
                      <a:lnTo>
                        <a:pt x="0" y="1097998"/>
                      </a:lnTo>
                      <a:cubicBezTo>
                        <a:pt x="0" y="1086151"/>
                        <a:pt x="9199" y="1076354"/>
                        <a:pt x="21023" y="1075606"/>
                      </a:cubicBezTo>
                      <a:lnTo>
                        <a:pt x="147228" y="1067626"/>
                      </a:lnTo>
                      <a:cubicBezTo>
                        <a:pt x="159142" y="975008"/>
                        <a:pt x="183089" y="884657"/>
                        <a:pt x="218554" y="798515"/>
                      </a:cubicBezTo>
                      <a:lnTo>
                        <a:pt x="113903" y="728947"/>
                      </a:lnTo>
                      <a:cubicBezTo>
                        <a:pt x="104046" y="722388"/>
                        <a:pt x="100972" y="709293"/>
                        <a:pt x="106895" y="699039"/>
                      </a:cubicBezTo>
                      <a:lnTo>
                        <a:pt x="216729" y="508800"/>
                      </a:lnTo>
                      <a:cubicBezTo>
                        <a:pt x="222652" y="498547"/>
                        <a:pt x="235539" y="494665"/>
                        <a:pt x="246128" y="499915"/>
                      </a:cubicBezTo>
                      <a:lnTo>
                        <a:pt x="358386" y="555595"/>
                      </a:lnTo>
                      <a:cubicBezTo>
                        <a:pt x="415247" y="481353"/>
                        <a:pt x="481383" y="415008"/>
                        <a:pt x="555371" y="357959"/>
                      </a:cubicBezTo>
                      <a:lnTo>
                        <a:pt x="499900" y="246136"/>
                      </a:lnTo>
                      <a:cubicBezTo>
                        <a:pt x="494635" y="235531"/>
                        <a:pt x="498524" y="222652"/>
                        <a:pt x="508785" y="216737"/>
                      </a:cubicBezTo>
                      <a:lnTo>
                        <a:pt x="699024" y="106902"/>
                      </a:lnTo>
                      <a:cubicBezTo>
                        <a:pt x="709278" y="100979"/>
                        <a:pt x="722373" y="104053"/>
                        <a:pt x="728925" y="113910"/>
                      </a:cubicBezTo>
                      <a:lnTo>
                        <a:pt x="797760" y="217440"/>
                      </a:lnTo>
                      <a:cubicBezTo>
                        <a:pt x="884141" y="181549"/>
                        <a:pt x="974799" y="157257"/>
                        <a:pt x="1067754" y="145089"/>
                      </a:cubicBezTo>
                      <a:lnTo>
                        <a:pt x="1075592" y="21023"/>
                      </a:lnTo>
                      <a:cubicBezTo>
                        <a:pt x="1076339" y="9206"/>
                        <a:pt x="1086144" y="0"/>
                        <a:pt x="1097983" y="0"/>
                      </a:cubicBezTo>
                      <a:lnTo>
                        <a:pt x="1317659" y="0"/>
                      </a:lnTo>
                      <a:cubicBezTo>
                        <a:pt x="1329498" y="0"/>
                        <a:pt x="1339303" y="9199"/>
                        <a:pt x="1340051" y="21023"/>
                      </a:cubicBezTo>
                      <a:lnTo>
                        <a:pt x="1347896" y="145089"/>
                      </a:lnTo>
                      <a:cubicBezTo>
                        <a:pt x="1440873" y="157257"/>
                        <a:pt x="1531539" y="181556"/>
                        <a:pt x="1617919" y="217447"/>
                      </a:cubicBezTo>
                      <a:lnTo>
                        <a:pt x="1686717" y="113918"/>
                      </a:lnTo>
                      <a:cubicBezTo>
                        <a:pt x="1693269" y="104053"/>
                        <a:pt x="1706371" y="100987"/>
                        <a:pt x="1716625" y="106902"/>
                      </a:cubicBezTo>
                      <a:lnTo>
                        <a:pt x="1906864" y="216737"/>
                      </a:lnTo>
                      <a:cubicBezTo>
                        <a:pt x="1917125" y="222660"/>
                        <a:pt x="1921007" y="235531"/>
                        <a:pt x="1915741" y="246143"/>
                      </a:cubicBezTo>
                      <a:lnTo>
                        <a:pt x="1860256" y="357945"/>
                      </a:lnTo>
                      <a:cubicBezTo>
                        <a:pt x="1934274" y="415001"/>
                        <a:pt x="2000424" y="481375"/>
                        <a:pt x="2057286" y="555625"/>
                      </a:cubicBezTo>
                      <a:lnTo>
                        <a:pt x="2169521" y="499923"/>
                      </a:lnTo>
                      <a:cubicBezTo>
                        <a:pt x="2180133" y="494650"/>
                        <a:pt x="2193012" y="498547"/>
                        <a:pt x="2198928" y="508800"/>
                      </a:cubicBezTo>
                      <a:lnTo>
                        <a:pt x="2308762" y="699039"/>
                      </a:lnTo>
                      <a:cubicBezTo>
                        <a:pt x="2314685" y="709300"/>
                        <a:pt x="2311611" y="722388"/>
                        <a:pt x="2301747" y="728947"/>
                      </a:cubicBezTo>
                      <a:lnTo>
                        <a:pt x="2197095" y="798485"/>
                      </a:lnTo>
                      <a:cubicBezTo>
                        <a:pt x="2232568" y="884642"/>
                        <a:pt x="2256522" y="975016"/>
                        <a:pt x="2268436" y="1067671"/>
                      </a:cubicBezTo>
                      <a:lnTo>
                        <a:pt x="2394641" y="1075614"/>
                      </a:lnTo>
                      <a:cubicBezTo>
                        <a:pt x="2406465" y="1076362"/>
                        <a:pt x="2415672" y="1086166"/>
                        <a:pt x="2415672" y="1098005"/>
                      </a:cubicBezTo>
                      <a:lnTo>
                        <a:pt x="2415672" y="1317674"/>
                      </a:lnTo>
                      <a:cubicBezTo>
                        <a:pt x="2415672" y="1329513"/>
                        <a:pt x="2406465" y="1339325"/>
                        <a:pt x="2394641" y="1340065"/>
                      </a:cubicBezTo>
                      <a:lnTo>
                        <a:pt x="2267793" y="1348053"/>
                      </a:lnTo>
                      <a:cubicBezTo>
                        <a:pt x="2255490" y="1440342"/>
                        <a:pt x="2231214" y="1530357"/>
                        <a:pt x="2195510" y="1616132"/>
                      </a:cubicBezTo>
                      <a:lnTo>
                        <a:pt x="2301754" y="1686732"/>
                      </a:lnTo>
                      <a:cubicBezTo>
                        <a:pt x="2311619" y="1693291"/>
                        <a:pt x="2314693" y="1706379"/>
                        <a:pt x="2308769" y="1716640"/>
                      </a:cubicBezTo>
                      <a:lnTo>
                        <a:pt x="2198935" y="1906879"/>
                      </a:lnTo>
                      <a:cubicBezTo>
                        <a:pt x="2193012" y="1917140"/>
                        <a:pt x="2180126" y="1921021"/>
                        <a:pt x="2169529" y="1915756"/>
                      </a:cubicBezTo>
                      <a:lnTo>
                        <a:pt x="2054608" y="1858715"/>
                      </a:lnTo>
                      <a:cubicBezTo>
                        <a:pt x="1997941" y="1932053"/>
                        <a:pt x="1932090" y="1997679"/>
                        <a:pt x="1858498" y="2054175"/>
                      </a:cubicBezTo>
                      <a:lnTo>
                        <a:pt x="1915749" y="2169528"/>
                      </a:lnTo>
                      <a:cubicBezTo>
                        <a:pt x="1921014" y="2180141"/>
                        <a:pt x="1917133" y="2193012"/>
                        <a:pt x="1906872" y="2198935"/>
                      </a:cubicBezTo>
                      <a:lnTo>
                        <a:pt x="1716632" y="2308769"/>
                      </a:lnTo>
                      <a:cubicBezTo>
                        <a:pt x="1706379" y="2314692"/>
                        <a:pt x="1693276" y="2311619"/>
                        <a:pt x="1686725" y="2301754"/>
                      </a:cubicBezTo>
                      <a:lnTo>
                        <a:pt x="1615384" y="2194388"/>
                      </a:lnTo>
                      <a:cubicBezTo>
                        <a:pt x="1529864" y="2229666"/>
                        <a:pt x="1440162" y="2253590"/>
                        <a:pt x="1348180" y="2265654"/>
                      </a:cubicBezTo>
                      <a:lnTo>
                        <a:pt x="1340058" y="2394649"/>
                      </a:lnTo>
                      <a:cubicBezTo>
                        <a:pt x="1339325" y="2406458"/>
                        <a:pt x="1329513" y="2415664"/>
                        <a:pt x="1317674" y="2415664"/>
                      </a:cubicBezTo>
                      <a:close/>
                      <a:moveTo>
                        <a:pt x="1119066" y="2370791"/>
                      </a:moveTo>
                      <a:lnTo>
                        <a:pt x="1296606" y="2370791"/>
                      </a:lnTo>
                      <a:lnTo>
                        <a:pt x="1304571" y="2244227"/>
                      </a:lnTo>
                      <a:cubicBezTo>
                        <a:pt x="1305251" y="2233368"/>
                        <a:pt x="1313628" y="2224565"/>
                        <a:pt x="1324435" y="2223346"/>
                      </a:cubicBezTo>
                      <a:cubicBezTo>
                        <a:pt x="1424778" y="2211978"/>
                        <a:pt x="1522489" y="2185914"/>
                        <a:pt x="1614853" y="2145888"/>
                      </a:cubicBezTo>
                      <a:cubicBezTo>
                        <a:pt x="1624822" y="2141565"/>
                        <a:pt x="1636452" y="2145005"/>
                        <a:pt x="1642457" y="2154055"/>
                      </a:cubicBezTo>
                      <a:lnTo>
                        <a:pt x="1712429" y="2259371"/>
                      </a:lnTo>
                      <a:lnTo>
                        <a:pt x="1866179" y="2170605"/>
                      </a:lnTo>
                      <a:lnTo>
                        <a:pt x="1810013" y="2057443"/>
                      </a:lnTo>
                      <a:cubicBezTo>
                        <a:pt x="1805174" y="2047705"/>
                        <a:pt x="1808024" y="2035904"/>
                        <a:pt x="1816759" y="2029435"/>
                      </a:cubicBezTo>
                      <a:cubicBezTo>
                        <a:pt x="1897942" y="1969335"/>
                        <a:pt x="1969671" y="1897852"/>
                        <a:pt x="2029943" y="1816961"/>
                      </a:cubicBezTo>
                      <a:cubicBezTo>
                        <a:pt x="2036428" y="1808263"/>
                        <a:pt x="2048192" y="1805451"/>
                        <a:pt x="2057914" y="1810275"/>
                      </a:cubicBezTo>
                      <a:lnTo>
                        <a:pt x="2170598" y="1866202"/>
                      </a:lnTo>
                      <a:lnTo>
                        <a:pt x="2259364" y="1712451"/>
                      </a:lnTo>
                      <a:lnTo>
                        <a:pt x="2155124" y="1643183"/>
                      </a:lnTo>
                      <a:cubicBezTo>
                        <a:pt x="2146052" y="1637155"/>
                        <a:pt x="2142619" y="1625488"/>
                        <a:pt x="2146987" y="1615504"/>
                      </a:cubicBezTo>
                      <a:cubicBezTo>
                        <a:pt x="2187485" y="1522900"/>
                        <a:pt x="2213908" y="1424913"/>
                        <a:pt x="2225538" y="1324263"/>
                      </a:cubicBezTo>
                      <a:cubicBezTo>
                        <a:pt x="2226787" y="1313478"/>
                        <a:pt x="2235574" y="1305124"/>
                        <a:pt x="2246418" y="1304444"/>
                      </a:cubicBezTo>
                      <a:lnTo>
                        <a:pt x="2370799" y="1296613"/>
                      </a:lnTo>
                      <a:lnTo>
                        <a:pt x="2370799" y="1119081"/>
                      </a:lnTo>
                      <a:lnTo>
                        <a:pt x="2246979" y="1111288"/>
                      </a:lnTo>
                      <a:cubicBezTo>
                        <a:pt x="2236098" y="1110600"/>
                        <a:pt x="2227287" y="1102201"/>
                        <a:pt x="2226091" y="1091364"/>
                      </a:cubicBezTo>
                      <a:cubicBezTo>
                        <a:pt x="2214910" y="990355"/>
                        <a:pt x="2188846" y="891993"/>
                        <a:pt x="2148618" y="799001"/>
                      </a:cubicBezTo>
                      <a:cubicBezTo>
                        <a:pt x="2144310" y="789040"/>
                        <a:pt x="2147750" y="777417"/>
                        <a:pt x="2156792" y="771412"/>
                      </a:cubicBezTo>
                      <a:lnTo>
                        <a:pt x="2259379" y="703250"/>
                      </a:lnTo>
                      <a:lnTo>
                        <a:pt x="2170613" y="549500"/>
                      </a:lnTo>
                      <a:lnTo>
                        <a:pt x="2060554" y="604125"/>
                      </a:lnTo>
                      <a:cubicBezTo>
                        <a:pt x="2050802" y="608957"/>
                        <a:pt x="2038993" y="606115"/>
                        <a:pt x="2032531" y="597357"/>
                      </a:cubicBezTo>
                      <a:cubicBezTo>
                        <a:pt x="1972095" y="515524"/>
                        <a:pt x="1900088" y="443278"/>
                        <a:pt x="1818524" y="382640"/>
                      </a:cubicBezTo>
                      <a:cubicBezTo>
                        <a:pt x="1809819" y="376163"/>
                        <a:pt x="1806992" y="364384"/>
                        <a:pt x="1811816" y="354654"/>
                      </a:cubicBezTo>
                      <a:lnTo>
                        <a:pt x="1866202" y="245081"/>
                      </a:lnTo>
                      <a:lnTo>
                        <a:pt x="1712452" y="156315"/>
                      </a:lnTo>
                      <a:lnTo>
                        <a:pt x="1644993" y="257833"/>
                      </a:lnTo>
                      <a:cubicBezTo>
                        <a:pt x="1638965" y="266897"/>
                        <a:pt x="1627305" y="270330"/>
                        <a:pt x="1617328" y="265977"/>
                      </a:cubicBezTo>
                      <a:cubicBezTo>
                        <a:pt x="1524135" y="225292"/>
                        <a:pt x="1425504" y="198862"/>
                        <a:pt x="1324180" y="187412"/>
                      </a:cubicBezTo>
                      <a:cubicBezTo>
                        <a:pt x="1313373" y="186193"/>
                        <a:pt x="1304997" y="177390"/>
                        <a:pt x="1304309" y="166539"/>
                      </a:cubicBezTo>
                      <a:lnTo>
                        <a:pt x="1296621" y="44888"/>
                      </a:lnTo>
                      <a:lnTo>
                        <a:pt x="1119073" y="44888"/>
                      </a:lnTo>
                      <a:lnTo>
                        <a:pt x="1111385" y="166539"/>
                      </a:lnTo>
                      <a:cubicBezTo>
                        <a:pt x="1110697" y="177398"/>
                        <a:pt x="1102321" y="186193"/>
                        <a:pt x="1091514" y="187412"/>
                      </a:cubicBezTo>
                      <a:cubicBezTo>
                        <a:pt x="990205" y="198855"/>
                        <a:pt x="891589" y="225285"/>
                        <a:pt x="798396" y="265962"/>
                      </a:cubicBezTo>
                      <a:cubicBezTo>
                        <a:pt x="788411" y="270315"/>
                        <a:pt x="776760" y="266882"/>
                        <a:pt x="770739" y="257825"/>
                      </a:cubicBezTo>
                      <a:lnTo>
                        <a:pt x="703250" y="156315"/>
                      </a:lnTo>
                      <a:lnTo>
                        <a:pt x="549493" y="245089"/>
                      </a:lnTo>
                      <a:lnTo>
                        <a:pt x="603856" y="354684"/>
                      </a:lnTo>
                      <a:cubicBezTo>
                        <a:pt x="608680" y="364406"/>
                        <a:pt x="605853" y="376185"/>
                        <a:pt x="597140" y="382662"/>
                      </a:cubicBezTo>
                      <a:cubicBezTo>
                        <a:pt x="515598" y="443286"/>
                        <a:pt x="443615" y="515509"/>
                        <a:pt x="383186" y="597327"/>
                      </a:cubicBezTo>
                      <a:cubicBezTo>
                        <a:pt x="376724" y="606077"/>
                        <a:pt x="364915" y="608934"/>
                        <a:pt x="355170" y="604095"/>
                      </a:cubicBezTo>
                      <a:lnTo>
                        <a:pt x="245082" y="549493"/>
                      </a:lnTo>
                      <a:lnTo>
                        <a:pt x="156308" y="703250"/>
                      </a:lnTo>
                      <a:lnTo>
                        <a:pt x="258887" y="771449"/>
                      </a:lnTo>
                      <a:cubicBezTo>
                        <a:pt x="267922" y="777455"/>
                        <a:pt x="271362" y="789077"/>
                        <a:pt x="267054" y="799039"/>
                      </a:cubicBezTo>
                      <a:cubicBezTo>
                        <a:pt x="226840" y="892016"/>
                        <a:pt x="200777" y="990355"/>
                        <a:pt x="189596" y="1091319"/>
                      </a:cubicBezTo>
                      <a:cubicBezTo>
                        <a:pt x="188392" y="1102149"/>
                        <a:pt x="179589" y="1110555"/>
                        <a:pt x="168715" y="1111243"/>
                      </a:cubicBezTo>
                      <a:lnTo>
                        <a:pt x="44888" y="1119073"/>
                      </a:lnTo>
                      <a:lnTo>
                        <a:pt x="44888" y="1296613"/>
                      </a:lnTo>
                      <a:lnTo>
                        <a:pt x="169276" y="1304481"/>
                      </a:lnTo>
                      <a:cubicBezTo>
                        <a:pt x="180113" y="1305169"/>
                        <a:pt x="188900" y="1313515"/>
                        <a:pt x="190142" y="1324300"/>
                      </a:cubicBezTo>
                      <a:cubicBezTo>
                        <a:pt x="201771" y="1424935"/>
                        <a:pt x="228194" y="1522900"/>
                        <a:pt x="268670" y="1615473"/>
                      </a:cubicBezTo>
                      <a:cubicBezTo>
                        <a:pt x="273030" y="1625450"/>
                        <a:pt x="269605" y="1637125"/>
                        <a:pt x="260540" y="1643145"/>
                      </a:cubicBezTo>
                      <a:lnTo>
                        <a:pt x="156300" y="1712451"/>
                      </a:lnTo>
                      <a:lnTo>
                        <a:pt x="245074" y="1866209"/>
                      </a:lnTo>
                      <a:lnTo>
                        <a:pt x="357780" y="1810305"/>
                      </a:lnTo>
                      <a:cubicBezTo>
                        <a:pt x="367495" y="1805481"/>
                        <a:pt x="379259" y="1808300"/>
                        <a:pt x="385743" y="1816998"/>
                      </a:cubicBezTo>
                      <a:cubicBezTo>
                        <a:pt x="446008" y="1897867"/>
                        <a:pt x="517722" y="1969342"/>
                        <a:pt x="598883" y="2029420"/>
                      </a:cubicBezTo>
                      <a:cubicBezTo>
                        <a:pt x="607618" y="2035889"/>
                        <a:pt x="610460" y="2047683"/>
                        <a:pt x="605629" y="2057420"/>
                      </a:cubicBezTo>
                      <a:lnTo>
                        <a:pt x="549485" y="2170613"/>
                      </a:lnTo>
                      <a:lnTo>
                        <a:pt x="703242" y="2259387"/>
                      </a:lnTo>
                      <a:lnTo>
                        <a:pt x="773252" y="2154077"/>
                      </a:lnTo>
                      <a:cubicBezTo>
                        <a:pt x="779265" y="2145035"/>
                        <a:pt x="790872" y="2141595"/>
                        <a:pt x="800856" y="2145918"/>
                      </a:cubicBezTo>
                      <a:cubicBezTo>
                        <a:pt x="893212" y="2185937"/>
                        <a:pt x="990908" y="2211993"/>
                        <a:pt x="1091245" y="2223354"/>
                      </a:cubicBezTo>
                      <a:cubicBezTo>
                        <a:pt x="1102052" y="2224572"/>
                        <a:pt x="1110428" y="2233383"/>
                        <a:pt x="1111108" y="2244234"/>
                      </a:cubicBezTo>
                      <a:lnTo>
                        <a:pt x="1119066" y="2370791"/>
                      </a:lnTo>
                      <a:close/>
                    </a:path>
                  </a:pathLst>
                </a:custGeom>
                <a:solidFill>
                  <a:srgbClr val="90B877"/>
                </a:solidFill>
                <a:ln w="7476"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E8369D7D-2466-C691-F87A-EA02921AD434}"/>
                    </a:ext>
                  </a:extLst>
                </p:cNvPr>
                <p:cNvSpPr/>
                <p:nvPr/>
              </p:nvSpPr>
              <p:spPr>
                <a:xfrm>
                  <a:off x="2815490" y="4762647"/>
                  <a:ext cx="1905981" cy="1905981"/>
                </a:xfrm>
                <a:custGeom>
                  <a:avLst/>
                  <a:gdLst>
                    <a:gd name="connsiteX0" fmla="*/ 952991 w 1905981"/>
                    <a:gd name="connsiteY0" fmla="*/ 0 h 1905981"/>
                    <a:gd name="connsiteX1" fmla="*/ 1626856 w 1905981"/>
                    <a:gd name="connsiteY1" fmla="*/ 279125 h 1905981"/>
                    <a:gd name="connsiteX2" fmla="*/ 1905982 w 1905981"/>
                    <a:gd name="connsiteY2" fmla="*/ 952991 h 1905981"/>
                    <a:gd name="connsiteX3" fmla="*/ 1626856 w 1905981"/>
                    <a:gd name="connsiteY3" fmla="*/ 1626857 h 1905981"/>
                    <a:gd name="connsiteX4" fmla="*/ 952991 w 1905981"/>
                    <a:gd name="connsiteY4" fmla="*/ 1905982 h 1905981"/>
                    <a:gd name="connsiteX5" fmla="*/ 279125 w 1905981"/>
                    <a:gd name="connsiteY5" fmla="*/ 1626857 h 1905981"/>
                    <a:gd name="connsiteX6" fmla="*/ 0 w 1905981"/>
                    <a:gd name="connsiteY6" fmla="*/ 952991 h 1905981"/>
                    <a:gd name="connsiteX7" fmla="*/ 279125 w 1905981"/>
                    <a:gd name="connsiteY7" fmla="*/ 279125 h 1905981"/>
                    <a:gd name="connsiteX8" fmla="*/ 952991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2991" y="0"/>
                      </a:moveTo>
                      <a:cubicBezTo>
                        <a:pt x="1207548" y="0"/>
                        <a:pt x="1446863" y="99125"/>
                        <a:pt x="1626856" y="279125"/>
                      </a:cubicBezTo>
                      <a:cubicBezTo>
                        <a:pt x="1806849" y="459118"/>
                        <a:pt x="1905982" y="698441"/>
                        <a:pt x="1905982" y="952991"/>
                      </a:cubicBezTo>
                      <a:cubicBezTo>
                        <a:pt x="1905982" y="1207548"/>
                        <a:pt x="1806849" y="1446863"/>
                        <a:pt x="1626856" y="1626857"/>
                      </a:cubicBezTo>
                      <a:cubicBezTo>
                        <a:pt x="1446856" y="1806857"/>
                        <a:pt x="1207541" y="1905982"/>
                        <a:pt x="952991" y="1905982"/>
                      </a:cubicBezTo>
                      <a:cubicBezTo>
                        <a:pt x="698434" y="1905982"/>
                        <a:pt x="459118" y="1806850"/>
                        <a:pt x="279125" y="1626857"/>
                      </a:cubicBezTo>
                      <a:cubicBezTo>
                        <a:pt x="99132" y="1446856"/>
                        <a:pt x="0" y="1207540"/>
                        <a:pt x="0" y="952991"/>
                      </a:cubicBezTo>
                      <a:cubicBezTo>
                        <a:pt x="0" y="698434"/>
                        <a:pt x="99124" y="459118"/>
                        <a:pt x="279125" y="279125"/>
                      </a:cubicBezTo>
                      <a:cubicBezTo>
                        <a:pt x="459118" y="99132"/>
                        <a:pt x="698434" y="0"/>
                        <a:pt x="952991"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a:p>
              </p:txBody>
            </p:sp>
          </p:grpSp>
          <p:sp>
            <p:nvSpPr>
              <p:cNvPr id="596" name="TextBox 595">
                <a:extLst>
                  <a:ext uri="{FF2B5EF4-FFF2-40B4-BE49-F238E27FC236}">
                    <a16:creationId xmlns:a16="http://schemas.microsoft.com/office/drawing/2014/main" id="{CB4A4CB3-286D-CF4F-75EC-FA079A873367}"/>
                  </a:ext>
                </a:extLst>
              </p:cNvPr>
              <p:cNvSpPr txBox="1"/>
              <p:nvPr/>
            </p:nvSpPr>
            <p:spPr>
              <a:xfrm>
                <a:off x="2922414" y="5025338"/>
                <a:ext cx="1630283" cy="1446550"/>
              </a:xfrm>
              <a:prstGeom prst="rect">
                <a:avLst/>
              </a:prstGeom>
              <a:noFill/>
            </p:spPr>
            <p:txBody>
              <a:bodyPr wrap="square">
                <a:spAutoFit/>
              </a:bodyPr>
              <a:lstStyle/>
              <a:p>
                <a:pPr algn="ctr"/>
                <a:r>
                  <a:rPr lang="en-US" sz="2200" b="0" i="0" u="none" strike="noStrike">
                    <a:solidFill>
                      <a:srgbClr val="404040"/>
                    </a:solidFill>
                    <a:effectLst/>
                    <a:latin typeface="Open sans" panose="020B0606030504020204" pitchFamily="34" charset="0"/>
                  </a:rPr>
                  <a:t>equal value and equal type ( === )</a:t>
                </a:r>
                <a:endParaRPr lang="en-US" sz="2200">
                  <a:solidFill>
                    <a:srgbClr val="404040"/>
                  </a:solidFill>
                </a:endParaRPr>
              </a:p>
            </p:txBody>
          </p:sp>
        </p:grpSp>
        <p:grpSp>
          <p:nvGrpSpPr>
            <p:cNvPr id="599" name="Group 598">
              <a:extLst>
                <a:ext uri="{FF2B5EF4-FFF2-40B4-BE49-F238E27FC236}">
                  <a16:creationId xmlns:a16="http://schemas.microsoft.com/office/drawing/2014/main" id="{E86A4ADF-2B8C-D4B2-03DC-454F80985947}"/>
                </a:ext>
              </a:extLst>
            </p:cNvPr>
            <p:cNvGrpSpPr/>
            <p:nvPr/>
          </p:nvGrpSpPr>
          <p:grpSpPr>
            <a:xfrm>
              <a:off x="4086044" y="3190594"/>
              <a:ext cx="2415679" cy="2415656"/>
              <a:chOff x="3992435" y="2645680"/>
              <a:chExt cx="2415679" cy="2415656"/>
            </a:xfrm>
          </p:grpSpPr>
          <p:grpSp>
            <p:nvGrpSpPr>
              <p:cNvPr id="600" name="Graphic 6">
                <a:extLst>
                  <a:ext uri="{FF2B5EF4-FFF2-40B4-BE49-F238E27FC236}">
                    <a16:creationId xmlns:a16="http://schemas.microsoft.com/office/drawing/2014/main" id="{311DF8DA-C509-0282-7140-39478583BFEA}"/>
                  </a:ext>
                </a:extLst>
              </p:cNvPr>
              <p:cNvGrpSpPr/>
              <p:nvPr/>
            </p:nvGrpSpPr>
            <p:grpSpPr>
              <a:xfrm>
                <a:off x="3992435" y="2645680"/>
                <a:ext cx="2415679" cy="2415656"/>
                <a:chOff x="3992435" y="2645680"/>
                <a:chExt cx="2415679" cy="2415656"/>
              </a:xfrm>
            </p:grpSpPr>
            <p:sp>
              <p:nvSpPr>
                <p:cNvPr id="602" name="Freeform: Shape 601">
                  <a:extLst>
                    <a:ext uri="{FF2B5EF4-FFF2-40B4-BE49-F238E27FC236}">
                      <a16:creationId xmlns:a16="http://schemas.microsoft.com/office/drawing/2014/main" id="{FE988C76-B477-C1B7-D8D6-75A9D5F3B4DC}"/>
                    </a:ext>
                  </a:extLst>
                </p:cNvPr>
                <p:cNvSpPr/>
                <p:nvPr/>
              </p:nvSpPr>
              <p:spPr>
                <a:xfrm>
                  <a:off x="3992435" y="2645680"/>
                  <a:ext cx="2415679" cy="2415656"/>
                </a:xfrm>
                <a:custGeom>
                  <a:avLst/>
                  <a:gdLst>
                    <a:gd name="connsiteX0" fmla="*/ 1317674 w 2415679"/>
                    <a:gd name="connsiteY0" fmla="*/ 2415657 h 2415656"/>
                    <a:gd name="connsiteX1" fmla="*/ 1098006 w 2415679"/>
                    <a:gd name="connsiteY1" fmla="*/ 2415657 h 2415656"/>
                    <a:gd name="connsiteX2" fmla="*/ 1075614 w 2415679"/>
                    <a:gd name="connsiteY2" fmla="*/ 2394634 h 2415656"/>
                    <a:gd name="connsiteX3" fmla="*/ 1067492 w 2415679"/>
                    <a:gd name="connsiteY3" fmla="*/ 2265639 h 2415656"/>
                    <a:gd name="connsiteX4" fmla="*/ 800318 w 2415679"/>
                    <a:gd name="connsiteY4" fmla="*/ 2194388 h 2415656"/>
                    <a:gd name="connsiteX5" fmla="*/ 728940 w 2415679"/>
                    <a:gd name="connsiteY5" fmla="*/ 2301747 h 2415656"/>
                    <a:gd name="connsiteX6" fmla="*/ 699039 w 2415679"/>
                    <a:gd name="connsiteY6" fmla="*/ 2308754 h 2415656"/>
                    <a:gd name="connsiteX7" fmla="*/ 508800 w 2415679"/>
                    <a:gd name="connsiteY7" fmla="*/ 2198920 h 2415656"/>
                    <a:gd name="connsiteX8" fmla="*/ 499915 w 2415679"/>
                    <a:gd name="connsiteY8" fmla="*/ 2169521 h 2415656"/>
                    <a:gd name="connsiteX9" fmla="*/ 557143 w 2415679"/>
                    <a:gd name="connsiteY9" fmla="*/ 2054137 h 2415656"/>
                    <a:gd name="connsiteX10" fmla="*/ 361086 w 2415679"/>
                    <a:gd name="connsiteY10" fmla="*/ 1858723 h 2415656"/>
                    <a:gd name="connsiteX11" fmla="*/ 246136 w 2415679"/>
                    <a:gd name="connsiteY11" fmla="*/ 1915741 h 2415656"/>
                    <a:gd name="connsiteX12" fmla="*/ 216737 w 2415679"/>
                    <a:gd name="connsiteY12" fmla="*/ 1906856 h 2415656"/>
                    <a:gd name="connsiteX13" fmla="*/ 106903 w 2415679"/>
                    <a:gd name="connsiteY13" fmla="*/ 1716617 h 2415656"/>
                    <a:gd name="connsiteX14" fmla="*/ 113910 w 2415679"/>
                    <a:gd name="connsiteY14" fmla="*/ 1686717 h 2415656"/>
                    <a:gd name="connsiteX15" fmla="*/ 220154 w 2415679"/>
                    <a:gd name="connsiteY15" fmla="*/ 1616079 h 2415656"/>
                    <a:gd name="connsiteX16" fmla="*/ 147879 w 2415679"/>
                    <a:gd name="connsiteY16" fmla="*/ 1348068 h 2415656"/>
                    <a:gd name="connsiteX17" fmla="*/ 21023 w 2415679"/>
                    <a:gd name="connsiteY17" fmla="*/ 1340050 h 2415656"/>
                    <a:gd name="connsiteX18" fmla="*/ 0 w 2415679"/>
                    <a:gd name="connsiteY18" fmla="*/ 1317659 h 2415656"/>
                    <a:gd name="connsiteX19" fmla="*/ 0 w 2415679"/>
                    <a:gd name="connsiteY19" fmla="*/ 1097990 h 2415656"/>
                    <a:gd name="connsiteX20" fmla="*/ 21023 w 2415679"/>
                    <a:gd name="connsiteY20" fmla="*/ 1075599 h 2415656"/>
                    <a:gd name="connsiteX21" fmla="*/ 147236 w 2415679"/>
                    <a:gd name="connsiteY21" fmla="*/ 1067619 h 2415656"/>
                    <a:gd name="connsiteX22" fmla="*/ 218562 w 2415679"/>
                    <a:gd name="connsiteY22" fmla="*/ 798508 h 2415656"/>
                    <a:gd name="connsiteX23" fmla="*/ 113910 w 2415679"/>
                    <a:gd name="connsiteY23" fmla="*/ 728940 h 2415656"/>
                    <a:gd name="connsiteX24" fmla="*/ 106903 w 2415679"/>
                    <a:gd name="connsiteY24" fmla="*/ 699032 h 2415656"/>
                    <a:gd name="connsiteX25" fmla="*/ 216737 w 2415679"/>
                    <a:gd name="connsiteY25" fmla="*/ 508793 h 2415656"/>
                    <a:gd name="connsiteX26" fmla="*/ 246136 w 2415679"/>
                    <a:gd name="connsiteY26" fmla="*/ 499908 h 2415656"/>
                    <a:gd name="connsiteX27" fmla="*/ 358393 w 2415679"/>
                    <a:gd name="connsiteY27" fmla="*/ 555588 h 2415656"/>
                    <a:gd name="connsiteX28" fmla="*/ 555378 w 2415679"/>
                    <a:gd name="connsiteY28" fmla="*/ 357952 h 2415656"/>
                    <a:gd name="connsiteX29" fmla="*/ 499908 w 2415679"/>
                    <a:gd name="connsiteY29" fmla="*/ 246128 h 2415656"/>
                    <a:gd name="connsiteX30" fmla="*/ 508793 w 2415679"/>
                    <a:gd name="connsiteY30" fmla="*/ 216729 h 2415656"/>
                    <a:gd name="connsiteX31" fmla="*/ 699032 w 2415679"/>
                    <a:gd name="connsiteY31" fmla="*/ 106895 h 2415656"/>
                    <a:gd name="connsiteX32" fmla="*/ 728932 w 2415679"/>
                    <a:gd name="connsiteY32" fmla="*/ 113903 h 2415656"/>
                    <a:gd name="connsiteX33" fmla="*/ 797767 w 2415679"/>
                    <a:gd name="connsiteY33" fmla="*/ 217432 h 2415656"/>
                    <a:gd name="connsiteX34" fmla="*/ 1067761 w 2415679"/>
                    <a:gd name="connsiteY34" fmla="*/ 145082 h 2415656"/>
                    <a:gd name="connsiteX35" fmla="*/ 1075606 w 2415679"/>
                    <a:gd name="connsiteY35" fmla="*/ 21016 h 2415656"/>
                    <a:gd name="connsiteX36" fmla="*/ 1097998 w 2415679"/>
                    <a:gd name="connsiteY36" fmla="*/ 0 h 2415656"/>
                    <a:gd name="connsiteX37" fmla="*/ 1317666 w 2415679"/>
                    <a:gd name="connsiteY37" fmla="*/ 0 h 2415656"/>
                    <a:gd name="connsiteX38" fmla="*/ 1340058 w 2415679"/>
                    <a:gd name="connsiteY38" fmla="*/ 21016 h 2415656"/>
                    <a:gd name="connsiteX39" fmla="*/ 1347903 w 2415679"/>
                    <a:gd name="connsiteY39" fmla="*/ 145082 h 2415656"/>
                    <a:gd name="connsiteX40" fmla="*/ 1617927 w 2415679"/>
                    <a:gd name="connsiteY40" fmla="*/ 217440 h 2415656"/>
                    <a:gd name="connsiteX41" fmla="*/ 1686725 w 2415679"/>
                    <a:gd name="connsiteY41" fmla="*/ 113910 h 2415656"/>
                    <a:gd name="connsiteX42" fmla="*/ 1716632 w 2415679"/>
                    <a:gd name="connsiteY42" fmla="*/ 106895 h 2415656"/>
                    <a:gd name="connsiteX43" fmla="*/ 1906872 w 2415679"/>
                    <a:gd name="connsiteY43" fmla="*/ 216729 h 2415656"/>
                    <a:gd name="connsiteX44" fmla="*/ 1915749 w 2415679"/>
                    <a:gd name="connsiteY44" fmla="*/ 246136 h 2415656"/>
                    <a:gd name="connsiteX45" fmla="*/ 1860264 w 2415679"/>
                    <a:gd name="connsiteY45" fmla="*/ 357937 h 2415656"/>
                    <a:gd name="connsiteX46" fmla="*/ 2057301 w 2415679"/>
                    <a:gd name="connsiteY46" fmla="*/ 555618 h 2415656"/>
                    <a:gd name="connsiteX47" fmla="*/ 2169528 w 2415679"/>
                    <a:gd name="connsiteY47" fmla="*/ 499915 h 2415656"/>
                    <a:gd name="connsiteX48" fmla="*/ 2198935 w 2415679"/>
                    <a:gd name="connsiteY48" fmla="*/ 508793 h 2415656"/>
                    <a:gd name="connsiteX49" fmla="*/ 2308769 w 2415679"/>
                    <a:gd name="connsiteY49" fmla="*/ 699032 h 2415656"/>
                    <a:gd name="connsiteX50" fmla="*/ 2301754 w 2415679"/>
                    <a:gd name="connsiteY50" fmla="*/ 728940 h 2415656"/>
                    <a:gd name="connsiteX51" fmla="*/ 2197103 w 2415679"/>
                    <a:gd name="connsiteY51" fmla="*/ 798478 h 2415656"/>
                    <a:gd name="connsiteX52" fmla="*/ 2268451 w 2415679"/>
                    <a:gd name="connsiteY52" fmla="*/ 1067664 h 2415656"/>
                    <a:gd name="connsiteX53" fmla="*/ 2394649 w 2415679"/>
                    <a:gd name="connsiteY53" fmla="*/ 1075606 h 2415656"/>
                    <a:gd name="connsiteX54" fmla="*/ 2415680 w 2415679"/>
                    <a:gd name="connsiteY54" fmla="*/ 1097998 h 2415656"/>
                    <a:gd name="connsiteX55" fmla="*/ 2415680 w 2415679"/>
                    <a:gd name="connsiteY55" fmla="*/ 1317666 h 2415656"/>
                    <a:gd name="connsiteX56" fmla="*/ 2394649 w 2415679"/>
                    <a:gd name="connsiteY56" fmla="*/ 1340058 h 2415656"/>
                    <a:gd name="connsiteX57" fmla="*/ 2267800 w 2415679"/>
                    <a:gd name="connsiteY57" fmla="*/ 1348045 h 2415656"/>
                    <a:gd name="connsiteX58" fmla="*/ 2195510 w 2415679"/>
                    <a:gd name="connsiteY58" fmla="*/ 1616124 h 2415656"/>
                    <a:gd name="connsiteX59" fmla="*/ 2301762 w 2415679"/>
                    <a:gd name="connsiteY59" fmla="*/ 1686724 h 2415656"/>
                    <a:gd name="connsiteX60" fmla="*/ 2308777 w 2415679"/>
                    <a:gd name="connsiteY60" fmla="*/ 1716632 h 2415656"/>
                    <a:gd name="connsiteX61" fmla="*/ 2198943 w 2415679"/>
                    <a:gd name="connsiteY61" fmla="*/ 1906872 h 2415656"/>
                    <a:gd name="connsiteX62" fmla="*/ 2169536 w 2415679"/>
                    <a:gd name="connsiteY62" fmla="*/ 1915749 h 2415656"/>
                    <a:gd name="connsiteX63" fmla="*/ 2054616 w 2415679"/>
                    <a:gd name="connsiteY63" fmla="*/ 1858708 h 2415656"/>
                    <a:gd name="connsiteX64" fmla="*/ 1858506 w 2415679"/>
                    <a:gd name="connsiteY64" fmla="*/ 2054167 h 2415656"/>
                    <a:gd name="connsiteX65" fmla="*/ 1915756 w 2415679"/>
                    <a:gd name="connsiteY65" fmla="*/ 2169521 h 2415656"/>
                    <a:gd name="connsiteX66" fmla="*/ 1906879 w 2415679"/>
                    <a:gd name="connsiteY66" fmla="*/ 2198928 h 2415656"/>
                    <a:gd name="connsiteX67" fmla="*/ 1716640 w 2415679"/>
                    <a:gd name="connsiteY67" fmla="*/ 2308762 h 2415656"/>
                    <a:gd name="connsiteX68" fmla="*/ 1686732 w 2415679"/>
                    <a:gd name="connsiteY68" fmla="*/ 2301747 h 2415656"/>
                    <a:gd name="connsiteX69" fmla="*/ 1615391 w 2415679"/>
                    <a:gd name="connsiteY69" fmla="*/ 2194380 h 2415656"/>
                    <a:gd name="connsiteX70" fmla="*/ 1348187 w 2415679"/>
                    <a:gd name="connsiteY70" fmla="*/ 2265646 h 2415656"/>
                    <a:gd name="connsiteX71" fmla="*/ 1340065 w 2415679"/>
                    <a:gd name="connsiteY71" fmla="*/ 2394641 h 2415656"/>
                    <a:gd name="connsiteX72" fmla="*/ 1317674 w 2415679"/>
                    <a:gd name="connsiteY72" fmla="*/ 2415657 h 2415656"/>
                    <a:gd name="connsiteX73" fmla="*/ 1119074 w 2415679"/>
                    <a:gd name="connsiteY73" fmla="*/ 2370784 h 2415656"/>
                    <a:gd name="connsiteX74" fmla="*/ 1296606 w 2415679"/>
                    <a:gd name="connsiteY74" fmla="*/ 2370784 h 2415656"/>
                    <a:gd name="connsiteX75" fmla="*/ 1304571 w 2415679"/>
                    <a:gd name="connsiteY75" fmla="*/ 2244219 h 2415656"/>
                    <a:gd name="connsiteX76" fmla="*/ 1324435 w 2415679"/>
                    <a:gd name="connsiteY76" fmla="*/ 2223339 h 2415656"/>
                    <a:gd name="connsiteX77" fmla="*/ 1614853 w 2415679"/>
                    <a:gd name="connsiteY77" fmla="*/ 2145880 h 2415656"/>
                    <a:gd name="connsiteX78" fmla="*/ 1642457 w 2415679"/>
                    <a:gd name="connsiteY78" fmla="*/ 2154047 h 2415656"/>
                    <a:gd name="connsiteX79" fmla="*/ 1712429 w 2415679"/>
                    <a:gd name="connsiteY79" fmla="*/ 2259364 h 2415656"/>
                    <a:gd name="connsiteX80" fmla="*/ 1866179 w 2415679"/>
                    <a:gd name="connsiteY80" fmla="*/ 2170598 h 2415656"/>
                    <a:gd name="connsiteX81" fmla="*/ 1810013 w 2415679"/>
                    <a:gd name="connsiteY81" fmla="*/ 2057435 h 2415656"/>
                    <a:gd name="connsiteX82" fmla="*/ 1816759 w 2415679"/>
                    <a:gd name="connsiteY82" fmla="*/ 2029427 h 2415656"/>
                    <a:gd name="connsiteX83" fmla="*/ 2029943 w 2415679"/>
                    <a:gd name="connsiteY83" fmla="*/ 1816953 h 2415656"/>
                    <a:gd name="connsiteX84" fmla="*/ 2057914 w 2415679"/>
                    <a:gd name="connsiteY84" fmla="*/ 1810260 h 2415656"/>
                    <a:gd name="connsiteX85" fmla="*/ 2170591 w 2415679"/>
                    <a:gd name="connsiteY85" fmla="*/ 1866187 h 2415656"/>
                    <a:gd name="connsiteX86" fmla="*/ 2259357 w 2415679"/>
                    <a:gd name="connsiteY86" fmla="*/ 1712437 h 2415656"/>
                    <a:gd name="connsiteX87" fmla="*/ 2155117 w 2415679"/>
                    <a:gd name="connsiteY87" fmla="*/ 1643168 h 2415656"/>
                    <a:gd name="connsiteX88" fmla="*/ 2146980 w 2415679"/>
                    <a:gd name="connsiteY88" fmla="*/ 1615489 h 2415656"/>
                    <a:gd name="connsiteX89" fmla="*/ 2225530 w 2415679"/>
                    <a:gd name="connsiteY89" fmla="*/ 1324248 h 2415656"/>
                    <a:gd name="connsiteX90" fmla="*/ 2246403 w 2415679"/>
                    <a:gd name="connsiteY90" fmla="*/ 1304429 h 2415656"/>
                    <a:gd name="connsiteX91" fmla="*/ 2370784 w 2415679"/>
                    <a:gd name="connsiteY91" fmla="*/ 1296598 h 2415656"/>
                    <a:gd name="connsiteX92" fmla="*/ 2370784 w 2415679"/>
                    <a:gd name="connsiteY92" fmla="*/ 1119066 h 2415656"/>
                    <a:gd name="connsiteX93" fmla="*/ 2246964 w 2415679"/>
                    <a:gd name="connsiteY93" fmla="*/ 1111273 h 2415656"/>
                    <a:gd name="connsiteX94" fmla="*/ 2226068 w 2415679"/>
                    <a:gd name="connsiteY94" fmla="*/ 1091349 h 2415656"/>
                    <a:gd name="connsiteX95" fmla="*/ 2148588 w 2415679"/>
                    <a:gd name="connsiteY95" fmla="*/ 798987 h 2415656"/>
                    <a:gd name="connsiteX96" fmla="*/ 2156762 w 2415679"/>
                    <a:gd name="connsiteY96" fmla="*/ 771397 h 2415656"/>
                    <a:gd name="connsiteX97" fmla="*/ 2259349 w 2415679"/>
                    <a:gd name="connsiteY97" fmla="*/ 703235 h 2415656"/>
                    <a:gd name="connsiteX98" fmla="*/ 2170583 w 2415679"/>
                    <a:gd name="connsiteY98" fmla="*/ 549485 h 2415656"/>
                    <a:gd name="connsiteX99" fmla="*/ 2060524 w 2415679"/>
                    <a:gd name="connsiteY99" fmla="*/ 604110 h 2415656"/>
                    <a:gd name="connsiteX100" fmla="*/ 2032501 w 2415679"/>
                    <a:gd name="connsiteY100" fmla="*/ 597342 h 2415656"/>
                    <a:gd name="connsiteX101" fmla="*/ 1818487 w 2415679"/>
                    <a:gd name="connsiteY101" fmla="*/ 382625 h 2415656"/>
                    <a:gd name="connsiteX102" fmla="*/ 1811778 w 2415679"/>
                    <a:gd name="connsiteY102" fmla="*/ 354639 h 2415656"/>
                    <a:gd name="connsiteX103" fmla="*/ 1866164 w 2415679"/>
                    <a:gd name="connsiteY103" fmla="*/ 245067 h 2415656"/>
                    <a:gd name="connsiteX104" fmla="*/ 1712415 w 2415679"/>
                    <a:gd name="connsiteY104" fmla="*/ 156300 h 2415656"/>
                    <a:gd name="connsiteX105" fmla="*/ 1644955 w 2415679"/>
                    <a:gd name="connsiteY105" fmla="*/ 257818 h 2415656"/>
                    <a:gd name="connsiteX106" fmla="*/ 1617291 w 2415679"/>
                    <a:gd name="connsiteY106" fmla="*/ 265962 h 2415656"/>
                    <a:gd name="connsiteX107" fmla="*/ 1324143 w 2415679"/>
                    <a:gd name="connsiteY107" fmla="*/ 187397 h 2415656"/>
                    <a:gd name="connsiteX108" fmla="*/ 1304272 w 2415679"/>
                    <a:gd name="connsiteY108" fmla="*/ 166524 h 2415656"/>
                    <a:gd name="connsiteX109" fmla="*/ 1296584 w 2415679"/>
                    <a:gd name="connsiteY109" fmla="*/ 44873 h 2415656"/>
                    <a:gd name="connsiteX110" fmla="*/ 1119043 w 2415679"/>
                    <a:gd name="connsiteY110" fmla="*/ 44873 h 2415656"/>
                    <a:gd name="connsiteX111" fmla="*/ 1111355 w 2415679"/>
                    <a:gd name="connsiteY111" fmla="*/ 166524 h 2415656"/>
                    <a:gd name="connsiteX112" fmla="*/ 1091484 w 2415679"/>
                    <a:gd name="connsiteY112" fmla="*/ 187397 h 2415656"/>
                    <a:gd name="connsiteX113" fmla="*/ 798366 w 2415679"/>
                    <a:gd name="connsiteY113" fmla="*/ 265947 h 2415656"/>
                    <a:gd name="connsiteX114" fmla="*/ 770709 w 2415679"/>
                    <a:gd name="connsiteY114" fmla="*/ 257810 h 2415656"/>
                    <a:gd name="connsiteX115" fmla="*/ 703220 w 2415679"/>
                    <a:gd name="connsiteY115" fmla="*/ 156300 h 2415656"/>
                    <a:gd name="connsiteX116" fmla="*/ 549463 w 2415679"/>
                    <a:gd name="connsiteY116" fmla="*/ 245074 h 2415656"/>
                    <a:gd name="connsiteX117" fmla="*/ 603826 w 2415679"/>
                    <a:gd name="connsiteY117" fmla="*/ 354669 h 2415656"/>
                    <a:gd name="connsiteX118" fmla="*/ 597118 w 2415679"/>
                    <a:gd name="connsiteY118" fmla="*/ 382647 h 2415656"/>
                    <a:gd name="connsiteX119" fmla="*/ 383163 w 2415679"/>
                    <a:gd name="connsiteY119" fmla="*/ 597312 h 2415656"/>
                    <a:gd name="connsiteX120" fmla="*/ 355148 w 2415679"/>
                    <a:gd name="connsiteY120" fmla="*/ 604081 h 2415656"/>
                    <a:gd name="connsiteX121" fmla="*/ 245067 w 2415679"/>
                    <a:gd name="connsiteY121" fmla="*/ 549478 h 2415656"/>
                    <a:gd name="connsiteX122" fmla="*/ 156293 w 2415679"/>
                    <a:gd name="connsiteY122" fmla="*/ 703235 h 2415656"/>
                    <a:gd name="connsiteX123" fmla="*/ 258872 w 2415679"/>
                    <a:gd name="connsiteY123" fmla="*/ 771434 h 2415656"/>
                    <a:gd name="connsiteX124" fmla="*/ 267039 w 2415679"/>
                    <a:gd name="connsiteY124" fmla="*/ 799024 h 2415656"/>
                    <a:gd name="connsiteX125" fmla="*/ 189581 w 2415679"/>
                    <a:gd name="connsiteY125" fmla="*/ 1091304 h 2415656"/>
                    <a:gd name="connsiteX126" fmla="*/ 168700 w 2415679"/>
                    <a:gd name="connsiteY126" fmla="*/ 1111228 h 2415656"/>
                    <a:gd name="connsiteX127" fmla="*/ 44873 w 2415679"/>
                    <a:gd name="connsiteY127" fmla="*/ 1119058 h 2415656"/>
                    <a:gd name="connsiteX128" fmla="*/ 44873 w 2415679"/>
                    <a:gd name="connsiteY128" fmla="*/ 1296598 h 2415656"/>
                    <a:gd name="connsiteX129" fmla="*/ 169261 w 2415679"/>
                    <a:gd name="connsiteY129" fmla="*/ 1304466 h 2415656"/>
                    <a:gd name="connsiteX130" fmla="*/ 190135 w 2415679"/>
                    <a:gd name="connsiteY130" fmla="*/ 1324285 h 2415656"/>
                    <a:gd name="connsiteX131" fmla="*/ 268670 w 2415679"/>
                    <a:gd name="connsiteY131" fmla="*/ 1615459 h 2415656"/>
                    <a:gd name="connsiteX132" fmla="*/ 260540 w 2415679"/>
                    <a:gd name="connsiteY132" fmla="*/ 1643130 h 2415656"/>
                    <a:gd name="connsiteX133" fmla="*/ 156300 w 2415679"/>
                    <a:gd name="connsiteY133" fmla="*/ 1712437 h 2415656"/>
                    <a:gd name="connsiteX134" fmla="*/ 245074 w 2415679"/>
                    <a:gd name="connsiteY134" fmla="*/ 1866194 h 2415656"/>
                    <a:gd name="connsiteX135" fmla="*/ 357780 w 2415679"/>
                    <a:gd name="connsiteY135" fmla="*/ 1810290 h 2415656"/>
                    <a:gd name="connsiteX136" fmla="*/ 385743 w 2415679"/>
                    <a:gd name="connsiteY136" fmla="*/ 1816983 h 2415656"/>
                    <a:gd name="connsiteX137" fmla="*/ 598883 w 2415679"/>
                    <a:gd name="connsiteY137" fmla="*/ 2029405 h 2415656"/>
                    <a:gd name="connsiteX138" fmla="*/ 605629 w 2415679"/>
                    <a:gd name="connsiteY138" fmla="*/ 2057405 h 2415656"/>
                    <a:gd name="connsiteX139" fmla="*/ 549485 w 2415679"/>
                    <a:gd name="connsiteY139" fmla="*/ 2170598 h 2415656"/>
                    <a:gd name="connsiteX140" fmla="*/ 703243 w 2415679"/>
                    <a:gd name="connsiteY140" fmla="*/ 2259372 h 2415656"/>
                    <a:gd name="connsiteX141" fmla="*/ 773252 w 2415679"/>
                    <a:gd name="connsiteY141" fmla="*/ 2154070 h 2415656"/>
                    <a:gd name="connsiteX142" fmla="*/ 800856 w 2415679"/>
                    <a:gd name="connsiteY142" fmla="*/ 2145910 h 2415656"/>
                    <a:gd name="connsiteX143" fmla="*/ 1091245 w 2415679"/>
                    <a:gd name="connsiteY143" fmla="*/ 2223346 h 2415656"/>
                    <a:gd name="connsiteX144" fmla="*/ 1111109 w 2415679"/>
                    <a:gd name="connsiteY144" fmla="*/ 2244227 h 2415656"/>
                    <a:gd name="connsiteX145" fmla="*/ 1119074 w 2415679"/>
                    <a:gd name="connsiteY145" fmla="*/ 2370784 h 241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79" h="2415656">
                      <a:moveTo>
                        <a:pt x="1317674" y="2415657"/>
                      </a:moveTo>
                      <a:lnTo>
                        <a:pt x="1098006" y="2415657"/>
                      </a:lnTo>
                      <a:cubicBezTo>
                        <a:pt x="1086166" y="2415657"/>
                        <a:pt x="1076362" y="2406450"/>
                        <a:pt x="1075614" y="2394634"/>
                      </a:cubicBezTo>
                      <a:lnTo>
                        <a:pt x="1067492" y="2265639"/>
                      </a:lnTo>
                      <a:cubicBezTo>
                        <a:pt x="975532" y="2253583"/>
                        <a:pt x="885838" y="2229658"/>
                        <a:pt x="800318" y="2194388"/>
                      </a:cubicBezTo>
                      <a:lnTo>
                        <a:pt x="728940" y="2301747"/>
                      </a:lnTo>
                      <a:cubicBezTo>
                        <a:pt x="722388" y="2311611"/>
                        <a:pt x="709293" y="2314670"/>
                        <a:pt x="699039" y="2308754"/>
                      </a:cubicBezTo>
                      <a:lnTo>
                        <a:pt x="508800" y="2198920"/>
                      </a:lnTo>
                      <a:cubicBezTo>
                        <a:pt x="498547" y="2192997"/>
                        <a:pt x="494658" y="2180126"/>
                        <a:pt x="499915" y="2169521"/>
                      </a:cubicBezTo>
                      <a:lnTo>
                        <a:pt x="557143" y="2054137"/>
                      </a:lnTo>
                      <a:cubicBezTo>
                        <a:pt x="483567" y="1997657"/>
                        <a:pt x="417738" y="1932045"/>
                        <a:pt x="361086" y="1858723"/>
                      </a:cubicBezTo>
                      <a:lnTo>
                        <a:pt x="246136" y="1915741"/>
                      </a:lnTo>
                      <a:cubicBezTo>
                        <a:pt x="235538" y="1920999"/>
                        <a:pt x="222660" y="1917117"/>
                        <a:pt x="216737" y="1906856"/>
                      </a:cubicBezTo>
                      <a:lnTo>
                        <a:pt x="106903" y="1716617"/>
                      </a:lnTo>
                      <a:cubicBezTo>
                        <a:pt x="100979" y="1706364"/>
                        <a:pt x="104053" y="1693276"/>
                        <a:pt x="113910" y="1686717"/>
                      </a:cubicBezTo>
                      <a:lnTo>
                        <a:pt x="220154" y="1616079"/>
                      </a:lnTo>
                      <a:cubicBezTo>
                        <a:pt x="184458" y="1530334"/>
                        <a:pt x="160189" y="1440342"/>
                        <a:pt x="147879" y="1348068"/>
                      </a:cubicBezTo>
                      <a:lnTo>
                        <a:pt x="21023" y="1340050"/>
                      </a:lnTo>
                      <a:cubicBezTo>
                        <a:pt x="9206" y="1339303"/>
                        <a:pt x="0" y="1329498"/>
                        <a:pt x="0" y="1317659"/>
                      </a:cubicBezTo>
                      <a:lnTo>
                        <a:pt x="0" y="1097990"/>
                      </a:lnTo>
                      <a:cubicBezTo>
                        <a:pt x="0" y="1086151"/>
                        <a:pt x="9199" y="1076347"/>
                        <a:pt x="21023" y="1075599"/>
                      </a:cubicBezTo>
                      <a:lnTo>
                        <a:pt x="147236" y="1067619"/>
                      </a:lnTo>
                      <a:cubicBezTo>
                        <a:pt x="159150" y="975001"/>
                        <a:pt x="183097" y="884649"/>
                        <a:pt x="218562" y="798508"/>
                      </a:cubicBezTo>
                      <a:lnTo>
                        <a:pt x="113910" y="728940"/>
                      </a:lnTo>
                      <a:cubicBezTo>
                        <a:pt x="104053" y="722381"/>
                        <a:pt x="100979" y="709285"/>
                        <a:pt x="106903" y="699032"/>
                      </a:cubicBezTo>
                      <a:lnTo>
                        <a:pt x="216737" y="508793"/>
                      </a:lnTo>
                      <a:cubicBezTo>
                        <a:pt x="222667" y="498539"/>
                        <a:pt x="235546" y="494658"/>
                        <a:pt x="246136" y="499908"/>
                      </a:cubicBezTo>
                      <a:lnTo>
                        <a:pt x="358393" y="555588"/>
                      </a:lnTo>
                      <a:cubicBezTo>
                        <a:pt x="415255" y="481345"/>
                        <a:pt x="481390" y="415001"/>
                        <a:pt x="555378" y="357952"/>
                      </a:cubicBezTo>
                      <a:lnTo>
                        <a:pt x="499908" y="246128"/>
                      </a:lnTo>
                      <a:cubicBezTo>
                        <a:pt x="494643" y="235523"/>
                        <a:pt x="498532" y="222645"/>
                        <a:pt x="508793" y="216729"/>
                      </a:cubicBezTo>
                      <a:lnTo>
                        <a:pt x="699032" y="106895"/>
                      </a:lnTo>
                      <a:cubicBezTo>
                        <a:pt x="709293" y="100972"/>
                        <a:pt x="722381" y="104046"/>
                        <a:pt x="728932" y="113903"/>
                      </a:cubicBezTo>
                      <a:lnTo>
                        <a:pt x="797767" y="217432"/>
                      </a:lnTo>
                      <a:cubicBezTo>
                        <a:pt x="884156" y="181541"/>
                        <a:pt x="974806" y="157243"/>
                        <a:pt x="1067761" y="145082"/>
                      </a:cubicBezTo>
                      <a:lnTo>
                        <a:pt x="1075606" y="21016"/>
                      </a:lnTo>
                      <a:cubicBezTo>
                        <a:pt x="1076354" y="9199"/>
                        <a:pt x="1086159" y="0"/>
                        <a:pt x="1097998" y="0"/>
                      </a:cubicBezTo>
                      <a:lnTo>
                        <a:pt x="1317666" y="0"/>
                      </a:lnTo>
                      <a:cubicBezTo>
                        <a:pt x="1329505" y="0"/>
                        <a:pt x="1339310" y="9199"/>
                        <a:pt x="1340058" y="21016"/>
                      </a:cubicBezTo>
                      <a:lnTo>
                        <a:pt x="1347903" y="145082"/>
                      </a:lnTo>
                      <a:cubicBezTo>
                        <a:pt x="1440880" y="157250"/>
                        <a:pt x="1531546" y="181549"/>
                        <a:pt x="1617927" y="217440"/>
                      </a:cubicBezTo>
                      <a:lnTo>
                        <a:pt x="1686725" y="113910"/>
                      </a:lnTo>
                      <a:cubicBezTo>
                        <a:pt x="1693276" y="104046"/>
                        <a:pt x="1706386" y="100979"/>
                        <a:pt x="1716632" y="106895"/>
                      </a:cubicBezTo>
                      <a:lnTo>
                        <a:pt x="1906872" y="216729"/>
                      </a:lnTo>
                      <a:cubicBezTo>
                        <a:pt x="1917133" y="222652"/>
                        <a:pt x="1921014" y="235523"/>
                        <a:pt x="1915749" y="246136"/>
                      </a:cubicBezTo>
                      <a:lnTo>
                        <a:pt x="1860264" y="357937"/>
                      </a:lnTo>
                      <a:cubicBezTo>
                        <a:pt x="1934274" y="414993"/>
                        <a:pt x="2000432" y="481368"/>
                        <a:pt x="2057301" y="555618"/>
                      </a:cubicBezTo>
                      <a:lnTo>
                        <a:pt x="2169528" y="499915"/>
                      </a:lnTo>
                      <a:cubicBezTo>
                        <a:pt x="2180141" y="494650"/>
                        <a:pt x="2193012" y="498532"/>
                        <a:pt x="2198935" y="508793"/>
                      </a:cubicBezTo>
                      <a:lnTo>
                        <a:pt x="2308769" y="699032"/>
                      </a:lnTo>
                      <a:cubicBezTo>
                        <a:pt x="2314693" y="709293"/>
                        <a:pt x="2311619" y="722381"/>
                        <a:pt x="2301754" y="728940"/>
                      </a:cubicBezTo>
                      <a:lnTo>
                        <a:pt x="2197103" y="798478"/>
                      </a:lnTo>
                      <a:cubicBezTo>
                        <a:pt x="2232583" y="884634"/>
                        <a:pt x="2256530" y="975001"/>
                        <a:pt x="2268451" y="1067664"/>
                      </a:cubicBezTo>
                      <a:lnTo>
                        <a:pt x="2394649" y="1075606"/>
                      </a:lnTo>
                      <a:cubicBezTo>
                        <a:pt x="2406473" y="1076354"/>
                        <a:pt x="2415680" y="1086159"/>
                        <a:pt x="2415680" y="1097998"/>
                      </a:cubicBezTo>
                      <a:lnTo>
                        <a:pt x="2415680" y="1317666"/>
                      </a:lnTo>
                      <a:cubicBezTo>
                        <a:pt x="2415680" y="1329505"/>
                        <a:pt x="2406473" y="1339318"/>
                        <a:pt x="2394649" y="1340058"/>
                      </a:cubicBezTo>
                      <a:lnTo>
                        <a:pt x="2267800" y="1348045"/>
                      </a:lnTo>
                      <a:cubicBezTo>
                        <a:pt x="2255498" y="1440342"/>
                        <a:pt x="2231222" y="1530357"/>
                        <a:pt x="2195510" y="1616124"/>
                      </a:cubicBezTo>
                      <a:lnTo>
                        <a:pt x="2301762" y="1686724"/>
                      </a:lnTo>
                      <a:cubicBezTo>
                        <a:pt x="2311626" y="1693276"/>
                        <a:pt x="2314700" y="1706371"/>
                        <a:pt x="2308777" y="1716632"/>
                      </a:cubicBezTo>
                      <a:lnTo>
                        <a:pt x="2198943" y="1906872"/>
                      </a:lnTo>
                      <a:cubicBezTo>
                        <a:pt x="2193012" y="1917133"/>
                        <a:pt x="2180134" y="1921014"/>
                        <a:pt x="2169536" y="1915749"/>
                      </a:cubicBezTo>
                      <a:lnTo>
                        <a:pt x="2054616" y="1858708"/>
                      </a:lnTo>
                      <a:cubicBezTo>
                        <a:pt x="1997949" y="1932045"/>
                        <a:pt x="1932098" y="1997672"/>
                        <a:pt x="1858506" y="2054167"/>
                      </a:cubicBezTo>
                      <a:lnTo>
                        <a:pt x="1915756" y="2169521"/>
                      </a:lnTo>
                      <a:cubicBezTo>
                        <a:pt x="1921022" y="2180133"/>
                        <a:pt x="1917140" y="2193004"/>
                        <a:pt x="1906879" y="2198928"/>
                      </a:cubicBezTo>
                      <a:lnTo>
                        <a:pt x="1716640" y="2308762"/>
                      </a:lnTo>
                      <a:cubicBezTo>
                        <a:pt x="1706379" y="2314685"/>
                        <a:pt x="1693283" y="2311604"/>
                        <a:pt x="1686732" y="2301747"/>
                      </a:cubicBezTo>
                      <a:lnTo>
                        <a:pt x="1615391" y="2194380"/>
                      </a:lnTo>
                      <a:cubicBezTo>
                        <a:pt x="1529871" y="2229658"/>
                        <a:pt x="1440170" y="2253583"/>
                        <a:pt x="1348187" y="2265646"/>
                      </a:cubicBezTo>
                      <a:lnTo>
                        <a:pt x="1340065" y="2394641"/>
                      </a:lnTo>
                      <a:cubicBezTo>
                        <a:pt x="1339325" y="2406450"/>
                        <a:pt x="1329520" y="2415657"/>
                        <a:pt x="1317674" y="2415657"/>
                      </a:cubicBezTo>
                      <a:close/>
                      <a:moveTo>
                        <a:pt x="1119074" y="2370784"/>
                      </a:moveTo>
                      <a:lnTo>
                        <a:pt x="1296606" y="2370784"/>
                      </a:lnTo>
                      <a:lnTo>
                        <a:pt x="1304571" y="2244219"/>
                      </a:lnTo>
                      <a:cubicBezTo>
                        <a:pt x="1305252" y="2233360"/>
                        <a:pt x="1313628" y="2224558"/>
                        <a:pt x="1324435" y="2223339"/>
                      </a:cubicBezTo>
                      <a:cubicBezTo>
                        <a:pt x="1424786" y="2211971"/>
                        <a:pt x="1522497" y="2185907"/>
                        <a:pt x="1614853" y="2145880"/>
                      </a:cubicBezTo>
                      <a:cubicBezTo>
                        <a:pt x="1624815" y="2141558"/>
                        <a:pt x="1636444" y="2144998"/>
                        <a:pt x="1642457" y="2154047"/>
                      </a:cubicBezTo>
                      <a:lnTo>
                        <a:pt x="1712429" y="2259364"/>
                      </a:lnTo>
                      <a:lnTo>
                        <a:pt x="1866179" y="2170598"/>
                      </a:lnTo>
                      <a:lnTo>
                        <a:pt x="1810013" y="2057435"/>
                      </a:lnTo>
                      <a:cubicBezTo>
                        <a:pt x="1805182" y="2047698"/>
                        <a:pt x="1808024" y="2035896"/>
                        <a:pt x="1816759" y="2029427"/>
                      </a:cubicBezTo>
                      <a:cubicBezTo>
                        <a:pt x="1897942" y="1969327"/>
                        <a:pt x="1969671" y="1897845"/>
                        <a:pt x="2029943" y="1816953"/>
                      </a:cubicBezTo>
                      <a:cubicBezTo>
                        <a:pt x="2036428" y="1808256"/>
                        <a:pt x="2048199" y="1805443"/>
                        <a:pt x="2057914" y="1810260"/>
                      </a:cubicBezTo>
                      <a:lnTo>
                        <a:pt x="2170591" y="1866187"/>
                      </a:lnTo>
                      <a:lnTo>
                        <a:pt x="2259357" y="1712437"/>
                      </a:lnTo>
                      <a:lnTo>
                        <a:pt x="2155117" y="1643168"/>
                      </a:lnTo>
                      <a:cubicBezTo>
                        <a:pt x="2146045" y="1637140"/>
                        <a:pt x="2142612" y="1625473"/>
                        <a:pt x="2146980" y="1615489"/>
                      </a:cubicBezTo>
                      <a:cubicBezTo>
                        <a:pt x="2187478" y="1522901"/>
                        <a:pt x="2213900" y="1424913"/>
                        <a:pt x="2225530" y="1324248"/>
                      </a:cubicBezTo>
                      <a:cubicBezTo>
                        <a:pt x="2226771" y="1313463"/>
                        <a:pt x="2235567" y="1305109"/>
                        <a:pt x="2246403" y="1304429"/>
                      </a:cubicBezTo>
                      <a:lnTo>
                        <a:pt x="2370784" y="1296598"/>
                      </a:lnTo>
                      <a:lnTo>
                        <a:pt x="2370784" y="1119066"/>
                      </a:lnTo>
                      <a:lnTo>
                        <a:pt x="2246964" y="1111273"/>
                      </a:lnTo>
                      <a:cubicBezTo>
                        <a:pt x="2236082" y="1110585"/>
                        <a:pt x="2227273" y="1102186"/>
                        <a:pt x="2226068" y="1091349"/>
                      </a:cubicBezTo>
                      <a:cubicBezTo>
                        <a:pt x="2214880" y="990340"/>
                        <a:pt x="2188816" y="891971"/>
                        <a:pt x="2148588" y="798987"/>
                      </a:cubicBezTo>
                      <a:cubicBezTo>
                        <a:pt x="2144280" y="789025"/>
                        <a:pt x="2147720" y="777403"/>
                        <a:pt x="2156762" y="771397"/>
                      </a:cubicBezTo>
                      <a:lnTo>
                        <a:pt x="2259349" y="703235"/>
                      </a:lnTo>
                      <a:lnTo>
                        <a:pt x="2170583" y="549485"/>
                      </a:lnTo>
                      <a:lnTo>
                        <a:pt x="2060524" y="604110"/>
                      </a:lnTo>
                      <a:cubicBezTo>
                        <a:pt x="2050779" y="608942"/>
                        <a:pt x="2038963" y="606100"/>
                        <a:pt x="2032501" y="597342"/>
                      </a:cubicBezTo>
                      <a:cubicBezTo>
                        <a:pt x="1972064" y="515509"/>
                        <a:pt x="1900058" y="443263"/>
                        <a:pt x="1818487" y="382625"/>
                      </a:cubicBezTo>
                      <a:cubicBezTo>
                        <a:pt x="1809774" y="376148"/>
                        <a:pt x="1806947" y="364369"/>
                        <a:pt x="1811778" y="354639"/>
                      </a:cubicBezTo>
                      <a:lnTo>
                        <a:pt x="1866164" y="245067"/>
                      </a:lnTo>
                      <a:lnTo>
                        <a:pt x="1712415" y="156300"/>
                      </a:lnTo>
                      <a:lnTo>
                        <a:pt x="1644955" y="257818"/>
                      </a:lnTo>
                      <a:cubicBezTo>
                        <a:pt x="1638927" y="266882"/>
                        <a:pt x="1627268" y="270315"/>
                        <a:pt x="1617291" y="265962"/>
                      </a:cubicBezTo>
                      <a:cubicBezTo>
                        <a:pt x="1524097" y="225285"/>
                        <a:pt x="1425466" y="198847"/>
                        <a:pt x="1324143" y="187397"/>
                      </a:cubicBezTo>
                      <a:cubicBezTo>
                        <a:pt x="1313336" y="186178"/>
                        <a:pt x="1304960" y="177376"/>
                        <a:pt x="1304272" y="166524"/>
                      </a:cubicBezTo>
                      <a:lnTo>
                        <a:pt x="1296584" y="44873"/>
                      </a:lnTo>
                      <a:lnTo>
                        <a:pt x="1119043" y="44873"/>
                      </a:lnTo>
                      <a:lnTo>
                        <a:pt x="1111355" y="166524"/>
                      </a:lnTo>
                      <a:cubicBezTo>
                        <a:pt x="1110667" y="177383"/>
                        <a:pt x="1102291" y="186178"/>
                        <a:pt x="1091484" y="187397"/>
                      </a:cubicBezTo>
                      <a:cubicBezTo>
                        <a:pt x="990183" y="198840"/>
                        <a:pt x="891567" y="225270"/>
                        <a:pt x="798366" y="265947"/>
                      </a:cubicBezTo>
                      <a:cubicBezTo>
                        <a:pt x="788381" y="270293"/>
                        <a:pt x="776730" y="266860"/>
                        <a:pt x="770709" y="257810"/>
                      </a:cubicBezTo>
                      <a:lnTo>
                        <a:pt x="703220" y="156300"/>
                      </a:lnTo>
                      <a:lnTo>
                        <a:pt x="549463" y="245074"/>
                      </a:lnTo>
                      <a:lnTo>
                        <a:pt x="603826" y="354669"/>
                      </a:lnTo>
                      <a:cubicBezTo>
                        <a:pt x="608650" y="364391"/>
                        <a:pt x="605823" y="376171"/>
                        <a:pt x="597118" y="382647"/>
                      </a:cubicBezTo>
                      <a:cubicBezTo>
                        <a:pt x="515576" y="443271"/>
                        <a:pt x="443592" y="515494"/>
                        <a:pt x="383163" y="597312"/>
                      </a:cubicBezTo>
                      <a:cubicBezTo>
                        <a:pt x="376701" y="606062"/>
                        <a:pt x="364885" y="608919"/>
                        <a:pt x="355148" y="604081"/>
                      </a:cubicBezTo>
                      <a:lnTo>
                        <a:pt x="245067" y="549478"/>
                      </a:lnTo>
                      <a:lnTo>
                        <a:pt x="156293" y="703235"/>
                      </a:lnTo>
                      <a:lnTo>
                        <a:pt x="258872" y="771434"/>
                      </a:lnTo>
                      <a:cubicBezTo>
                        <a:pt x="267907" y="777440"/>
                        <a:pt x="271347" y="789062"/>
                        <a:pt x="267039" y="799024"/>
                      </a:cubicBezTo>
                      <a:cubicBezTo>
                        <a:pt x="226826" y="892001"/>
                        <a:pt x="200762" y="990340"/>
                        <a:pt x="189581" y="1091304"/>
                      </a:cubicBezTo>
                      <a:cubicBezTo>
                        <a:pt x="188377" y="1102134"/>
                        <a:pt x="179574" y="1110540"/>
                        <a:pt x="168700" y="1111228"/>
                      </a:cubicBezTo>
                      <a:lnTo>
                        <a:pt x="44873" y="1119058"/>
                      </a:lnTo>
                      <a:lnTo>
                        <a:pt x="44873" y="1296598"/>
                      </a:lnTo>
                      <a:lnTo>
                        <a:pt x="169261" y="1304466"/>
                      </a:lnTo>
                      <a:cubicBezTo>
                        <a:pt x="180098" y="1305154"/>
                        <a:pt x="188885" y="1313493"/>
                        <a:pt x="190135" y="1324285"/>
                      </a:cubicBezTo>
                      <a:cubicBezTo>
                        <a:pt x="201764" y="1424920"/>
                        <a:pt x="228187" y="1522885"/>
                        <a:pt x="268670" y="1615459"/>
                      </a:cubicBezTo>
                      <a:cubicBezTo>
                        <a:pt x="273030" y="1625435"/>
                        <a:pt x="269604" y="1637110"/>
                        <a:pt x="260540" y="1643130"/>
                      </a:cubicBezTo>
                      <a:lnTo>
                        <a:pt x="156300" y="1712437"/>
                      </a:lnTo>
                      <a:lnTo>
                        <a:pt x="245074" y="1866194"/>
                      </a:lnTo>
                      <a:lnTo>
                        <a:pt x="357780" y="1810290"/>
                      </a:lnTo>
                      <a:cubicBezTo>
                        <a:pt x="367488" y="1805466"/>
                        <a:pt x="379259" y="1808285"/>
                        <a:pt x="385743" y="1816983"/>
                      </a:cubicBezTo>
                      <a:cubicBezTo>
                        <a:pt x="446000" y="1897859"/>
                        <a:pt x="517715" y="1969327"/>
                        <a:pt x="598883" y="2029405"/>
                      </a:cubicBezTo>
                      <a:cubicBezTo>
                        <a:pt x="607618" y="2035874"/>
                        <a:pt x="610460" y="2047668"/>
                        <a:pt x="605629" y="2057405"/>
                      </a:cubicBezTo>
                      <a:lnTo>
                        <a:pt x="549485" y="2170598"/>
                      </a:lnTo>
                      <a:lnTo>
                        <a:pt x="703243" y="2259372"/>
                      </a:lnTo>
                      <a:lnTo>
                        <a:pt x="773252" y="2154070"/>
                      </a:lnTo>
                      <a:cubicBezTo>
                        <a:pt x="779265" y="2145028"/>
                        <a:pt x="790887" y="2141587"/>
                        <a:pt x="800856" y="2145910"/>
                      </a:cubicBezTo>
                      <a:cubicBezTo>
                        <a:pt x="893213" y="2185929"/>
                        <a:pt x="990909" y="2211986"/>
                        <a:pt x="1091245" y="2223346"/>
                      </a:cubicBezTo>
                      <a:cubicBezTo>
                        <a:pt x="1102052" y="2224572"/>
                        <a:pt x="1110428" y="2233375"/>
                        <a:pt x="1111109" y="2244227"/>
                      </a:cubicBezTo>
                      <a:lnTo>
                        <a:pt x="1119074" y="2370784"/>
                      </a:lnTo>
                      <a:close/>
                    </a:path>
                  </a:pathLst>
                </a:custGeom>
                <a:solidFill>
                  <a:srgbClr val="C5E330"/>
                </a:solidFill>
                <a:ln w="7476"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C9896BB4-433E-636C-8D31-721958F174E5}"/>
                    </a:ext>
                  </a:extLst>
                </p:cNvPr>
                <p:cNvSpPr/>
                <p:nvPr/>
              </p:nvSpPr>
              <p:spPr>
                <a:xfrm>
                  <a:off x="4247283" y="2900514"/>
                  <a:ext cx="1905981" cy="1905981"/>
                </a:xfrm>
                <a:custGeom>
                  <a:avLst/>
                  <a:gdLst>
                    <a:gd name="connsiteX0" fmla="*/ 952991 w 1905981"/>
                    <a:gd name="connsiteY0" fmla="*/ 0 h 1905981"/>
                    <a:gd name="connsiteX1" fmla="*/ 1626857 w 1905981"/>
                    <a:gd name="connsiteY1" fmla="*/ 279125 h 1905981"/>
                    <a:gd name="connsiteX2" fmla="*/ 1905982 w 1905981"/>
                    <a:gd name="connsiteY2" fmla="*/ 952991 h 1905981"/>
                    <a:gd name="connsiteX3" fmla="*/ 1626857 w 1905981"/>
                    <a:gd name="connsiteY3" fmla="*/ 1626856 h 1905981"/>
                    <a:gd name="connsiteX4" fmla="*/ 952991 w 1905981"/>
                    <a:gd name="connsiteY4" fmla="*/ 1905981 h 1905981"/>
                    <a:gd name="connsiteX5" fmla="*/ 279125 w 1905981"/>
                    <a:gd name="connsiteY5" fmla="*/ 1626856 h 1905981"/>
                    <a:gd name="connsiteX6" fmla="*/ 0 w 1905981"/>
                    <a:gd name="connsiteY6" fmla="*/ 952991 h 1905981"/>
                    <a:gd name="connsiteX7" fmla="*/ 279125 w 1905981"/>
                    <a:gd name="connsiteY7" fmla="*/ 279125 h 1905981"/>
                    <a:gd name="connsiteX8" fmla="*/ 952991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2991" y="0"/>
                      </a:moveTo>
                      <a:cubicBezTo>
                        <a:pt x="1207548" y="0"/>
                        <a:pt x="1446863" y="99132"/>
                        <a:pt x="1626857" y="279125"/>
                      </a:cubicBezTo>
                      <a:cubicBezTo>
                        <a:pt x="1806857" y="459118"/>
                        <a:pt x="1905982" y="698441"/>
                        <a:pt x="1905982" y="952991"/>
                      </a:cubicBezTo>
                      <a:cubicBezTo>
                        <a:pt x="1905982" y="1207541"/>
                        <a:pt x="1806850" y="1446863"/>
                        <a:pt x="1626857" y="1626856"/>
                      </a:cubicBezTo>
                      <a:cubicBezTo>
                        <a:pt x="1446863" y="1806857"/>
                        <a:pt x="1207541" y="1905981"/>
                        <a:pt x="952991" y="1905981"/>
                      </a:cubicBezTo>
                      <a:cubicBezTo>
                        <a:pt x="698434" y="1905981"/>
                        <a:pt x="459118" y="1806857"/>
                        <a:pt x="279125" y="1626856"/>
                      </a:cubicBezTo>
                      <a:cubicBezTo>
                        <a:pt x="99124" y="1446863"/>
                        <a:pt x="0" y="1207541"/>
                        <a:pt x="0" y="952991"/>
                      </a:cubicBezTo>
                      <a:cubicBezTo>
                        <a:pt x="0" y="698441"/>
                        <a:pt x="99124" y="459118"/>
                        <a:pt x="279125" y="279125"/>
                      </a:cubicBezTo>
                      <a:cubicBezTo>
                        <a:pt x="459118" y="99124"/>
                        <a:pt x="698434" y="0"/>
                        <a:pt x="952991"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a:p>
              </p:txBody>
            </p:sp>
          </p:grpSp>
          <p:sp>
            <p:nvSpPr>
              <p:cNvPr id="601" name="TextBox 600">
                <a:extLst>
                  <a:ext uri="{FF2B5EF4-FFF2-40B4-BE49-F238E27FC236}">
                    <a16:creationId xmlns:a16="http://schemas.microsoft.com/office/drawing/2014/main" id="{963CF2B4-3DDC-1CA6-554A-848B35E02A1D}"/>
                  </a:ext>
                </a:extLst>
              </p:cNvPr>
              <p:cNvSpPr txBox="1"/>
              <p:nvPr/>
            </p:nvSpPr>
            <p:spPr>
              <a:xfrm>
                <a:off x="4302520" y="3355536"/>
                <a:ext cx="1630283" cy="769441"/>
              </a:xfrm>
              <a:prstGeom prst="rect">
                <a:avLst/>
              </a:prstGeom>
              <a:noFill/>
            </p:spPr>
            <p:txBody>
              <a:bodyPr wrap="square">
                <a:spAutoFit/>
              </a:bodyPr>
              <a:lstStyle/>
              <a:p>
                <a:pPr algn="ctr"/>
                <a:r>
                  <a:rPr lang="en-US" sz="2200" b="0" i="0" u="none" strike="noStrike">
                    <a:solidFill>
                      <a:srgbClr val="404040"/>
                    </a:solidFill>
                    <a:effectLst/>
                    <a:latin typeface="Open sans" panose="020B0606030504020204" pitchFamily="34" charset="0"/>
                  </a:rPr>
                  <a:t>not equal to ( != )</a:t>
                </a:r>
                <a:endParaRPr lang="en-US" sz="2200">
                  <a:solidFill>
                    <a:srgbClr val="404040"/>
                  </a:solidFill>
                </a:endParaRPr>
              </a:p>
            </p:txBody>
          </p:sp>
        </p:grpSp>
        <p:grpSp>
          <p:nvGrpSpPr>
            <p:cNvPr id="604" name="Group 603">
              <a:extLst>
                <a:ext uri="{FF2B5EF4-FFF2-40B4-BE49-F238E27FC236}">
                  <a16:creationId xmlns:a16="http://schemas.microsoft.com/office/drawing/2014/main" id="{310A1456-15E6-1040-51CB-78ED7B86CF98}"/>
                </a:ext>
              </a:extLst>
            </p:cNvPr>
            <p:cNvGrpSpPr/>
            <p:nvPr/>
          </p:nvGrpSpPr>
          <p:grpSpPr>
            <a:xfrm>
              <a:off x="5537199" y="5052727"/>
              <a:ext cx="2415694" cy="2415664"/>
              <a:chOff x="5443590" y="4507813"/>
              <a:chExt cx="2415694" cy="2415664"/>
            </a:xfrm>
          </p:grpSpPr>
          <p:grpSp>
            <p:nvGrpSpPr>
              <p:cNvPr id="605" name="Graphic 6">
                <a:extLst>
                  <a:ext uri="{FF2B5EF4-FFF2-40B4-BE49-F238E27FC236}">
                    <a16:creationId xmlns:a16="http://schemas.microsoft.com/office/drawing/2014/main" id="{83E18203-7CC4-E2FB-D95C-6FD79B69FC8C}"/>
                  </a:ext>
                </a:extLst>
              </p:cNvPr>
              <p:cNvGrpSpPr/>
              <p:nvPr/>
            </p:nvGrpSpPr>
            <p:grpSpPr>
              <a:xfrm>
                <a:off x="5443590" y="4507813"/>
                <a:ext cx="2415694" cy="2415664"/>
                <a:chOff x="5443590" y="4507813"/>
                <a:chExt cx="2415694" cy="2415664"/>
              </a:xfrm>
            </p:grpSpPr>
            <p:sp>
              <p:nvSpPr>
                <p:cNvPr id="607" name="Freeform: Shape 606">
                  <a:extLst>
                    <a:ext uri="{FF2B5EF4-FFF2-40B4-BE49-F238E27FC236}">
                      <a16:creationId xmlns:a16="http://schemas.microsoft.com/office/drawing/2014/main" id="{C19C396B-4832-4A82-1EBF-B89B11FEA721}"/>
                    </a:ext>
                  </a:extLst>
                </p:cNvPr>
                <p:cNvSpPr/>
                <p:nvPr/>
              </p:nvSpPr>
              <p:spPr>
                <a:xfrm>
                  <a:off x="5443590" y="4507813"/>
                  <a:ext cx="2415694" cy="2415664"/>
                </a:xfrm>
                <a:custGeom>
                  <a:avLst/>
                  <a:gdLst>
                    <a:gd name="connsiteX0" fmla="*/ 1317667 w 2415694"/>
                    <a:gd name="connsiteY0" fmla="*/ 2415664 h 2415664"/>
                    <a:gd name="connsiteX1" fmla="*/ 1097998 w 2415694"/>
                    <a:gd name="connsiteY1" fmla="*/ 2415664 h 2415664"/>
                    <a:gd name="connsiteX2" fmla="*/ 1075606 w 2415694"/>
                    <a:gd name="connsiteY2" fmla="*/ 2394641 h 2415664"/>
                    <a:gd name="connsiteX3" fmla="*/ 1067484 w 2415694"/>
                    <a:gd name="connsiteY3" fmla="*/ 2265646 h 2415664"/>
                    <a:gd name="connsiteX4" fmla="*/ 800318 w 2415694"/>
                    <a:gd name="connsiteY4" fmla="*/ 2194395 h 2415664"/>
                    <a:gd name="connsiteX5" fmla="*/ 728947 w 2415694"/>
                    <a:gd name="connsiteY5" fmla="*/ 2301754 h 2415664"/>
                    <a:gd name="connsiteX6" fmla="*/ 699039 w 2415694"/>
                    <a:gd name="connsiteY6" fmla="*/ 2308762 h 2415664"/>
                    <a:gd name="connsiteX7" fmla="*/ 508801 w 2415694"/>
                    <a:gd name="connsiteY7" fmla="*/ 2198928 h 2415664"/>
                    <a:gd name="connsiteX8" fmla="*/ 499915 w 2415694"/>
                    <a:gd name="connsiteY8" fmla="*/ 2169528 h 2415664"/>
                    <a:gd name="connsiteX9" fmla="*/ 557144 w 2415694"/>
                    <a:gd name="connsiteY9" fmla="*/ 2054145 h 2415664"/>
                    <a:gd name="connsiteX10" fmla="*/ 361086 w 2415694"/>
                    <a:gd name="connsiteY10" fmla="*/ 1858730 h 2415664"/>
                    <a:gd name="connsiteX11" fmla="*/ 246136 w 2415694"/>
                    <a:gd name="connsiteY11" fmla="*/ 1915749 h 2415664"/>
                    <a:gd name="connsiteX12" fmla="*/ 216737 w 2415694"/>
                    <a:gd name="connsiteY12" fmla="*/ 1906864 h 2415664"/>
                    <a:gd name="connsiteX13" fmla="*/ 106903 w 2415694"/>
                    <a:gd name="connsiteY13" fmla="*/ 1716625 h 2415664"/>
                    <a:gd name="connsiteX14" fmla="*/ 113910 w 2415694"/>
                    <a:gd name="connsiteY14" fmla="*/ 1686724 h 2415664"/>
                    <a:gd name="connsiteX15" fmla="*/ 220155 w 2415694"/>
                    <a:gd name="connsiteY15" fmla="*/ 1616087 h 2415664"/>
                    <a:gd name="connsiteX16" fmla="*/ 147879 w 2415694"/>
                    <a:gd name="connsiteY16" fmla="*/ 1348075 h 2415664"/>
                    <a:gd name="connsiteX17" fmla="*/ 21016 w 2415694"/>
                    <a:gd name="connsiteY17" fmla="*/ 1340058 h 2415664"/>
                    <a:gd name="connsiteX18" fmla="*/ 0 w 2415694"/>
                    <a:gd name="connsiteY18" fmla="*/ 1317666 h 2415664"/>
                    <a:gd name="connsiteX19" fmla="*/ 0 w 2415694"/>
                    <a:gd name="connsiteY19" fmla="*/ 1097998 h 2415664"/>
                    <a:gd name="connsiteX20" fmla="*/ 21016 w 2415694"/>
                    <a:gd name="connsiteY20" fmla="*/ 1075606 h 2415664"/>
                    <a:gd name="connsiteX21" fmla="*/ 147229 w 2415694"/>
                    <a:gd name="connsiteY21" fmla="*/ 1067626 h 2415664"/>
                    <a:gd name="connsiteX22" fmla="*/ 218554 w 2415694"/>
                    <a:gd name="connsiteY22" fmla="*/ 798515 h 2415664"/>
                    <a:gd name="connsiteX23" fmla="*/ 113910 w 2415694"/>
                    <a:gd name="connsiteY23" fmla="*/ 728940 h 2415664"/>
                    <a:gd name="connsiteX24" fmla="*/ 106903 w 2415694"/>
                    <a:gd name="connsiteY24" fmla="*/ 699039 h 2415664"/>
                    <a:gd name="connsiteX25" fmla="*/ 216737 w 2415694"/>
                    <a:gd name="connsiteY25" fmla="*/ 508800 h 2415664"/>
                    <a:gd name="connsiteX26" fmla="*/ 246136 w 2415694"/>
                    <a:gd name="connsiteY26" fmla="*/ 499915 h 2415664"/>
                    <a:gd name="connsiteX27" fmla="*/ 358394 w 2415694"/>
                    <a:gd name="connsiteY27" fmla="*/ 555595 h 2415664"/>
                    <a:gd name="connsiteX28" fmla="*/ 555386 w 2415694"/>
                    <a:gd name="connsiteY28" fmla="*/ 357959 h 2415664"/>
                    <a:gd name="connsiteX29" fmla="*/ 499915 w 2415694"/>
                    <a:gd name="connsiteY29" fmla="*/ 246136 h 2415664"/>
                    <a:gd name="connsiteX30" fmla="*/ 508801 w 2415694"/>
                    <a:gd name="connsiteY30" fmla="*/ 216737 h 2415664"/>
                    <a:gd name="connsiteX31" fmla="*/ 699039 w 2415694"/>
                    <a:gd name="connsiteY31" fmla="*/ 106902 h 2415664"/>
                    <a:gd name="connsiteX32" fmla="*/ 728947 w 2415694"/>
                    <a:gd name="connsiteY32" fmla="*/ 113910 h 2415664"/>
                    <a:gd name="connsiteX33" fmla="*/ 797775 w 2415694"/>
                    <a:gd name="connsiteY33" fmla="*/ 217440 h 2415664"/>
                    <a:gd name="connsiteX34" fmla="*/ 1067769 w 2415694"/>
                    <a:gd name="connsiteY34" fmla="*/ 145089 h 2415664"/>
                    <a:gd name="connsiteX35" fmla="*/ 1075614 w 2415694"/>
                    <a:gd name="connsiteY35" fmla="*/ 21023 h 2415664"/>
                    <a:gd name="connsiteX36" fmla="*/ 1098006 w 2415694"/>
                    <a:gd name="connsiteY36" fmla="*/ 0 h 2415664"/>
                    <a:gd name="connsiteX37" fmla="*/ 1317674 w 2415694"/>
                    <a:gd name="connsiteY37" fmla="*/ 0 h 2415664"/>
                    <a:gd name="connsiteX38" fmla="*/ 1340066 w 2415694"/>
                    <a:gd name="connsiteY38" fmla="*/ 21023 h 2415664"/>
                    <a:gd name="connsiteX39" fmla="*/ 1347918 w 2415694"/>
                    <a:gd name="connsiteY39" fmla="*/ 145089 h 2415664"/>
                    <a:gd name="connsiteX40" fmla="*/ 1617942 w 2415694"/>
                    <a:gd name="connsiteY40" fmla="*/ 217447 h 2415664"/>
                    <a:gd name="connsiteX41" fmla="*/ 1686732 w 2415694"/>
                    <a:gd name="connsiteY41" fmla="*/ 113918 h 2415664"/>
                    <a:gd name="connsiteX42" fmla="*/ 1716640 w 2415694"/>
                    <a:gd name="connsiteY42" fmla="*/ 106902 h 2415664"/>
                    <a:gd name="connsiteX43" fmla="*/ 1906887 w 2415694"/>
                    <a:gd name="connsiteY43" fmla="*/ 216737 h 2415664"/>
                    <a:gd name="connsiteX44" fmla="*/ 1915771 w 2415694"/>
                    <a:gd name="connsiteY44" fmla="*/ 246143 h 2415664"/>
                    <a:gd name="connsiteX45" fmla="*/ 1860279 w 2415694"/>
                    <a:gd name="connsiteY45" fmla="*/ 357945 h 2415664"/>
                    <a:gd name="connsiteX46" fmla="*/ 2057316 w 2415694"/>
                    <a:gd name="connsiteY46" fmla="*/ 555625 h 2415664"/>
                    <a:gd name="connsiteX47" fmla="*/ 2169543 w 2415694"/>
                    <a:gd name="connsiteY47" fmla="*/ 499923 h 2415664"/>
                    <a:gd name="connsiteX48" fmla="*/ 2198950 w 2415694"/>
                    <a:gd name="connsiteY48" fmla="*/ 508800 h 2415664"/>
                    <a:gd name="connsiteX49" fmla="*/ 2308792 w 2415694"/>
                    <a:gd name="connsiteY49" fmla="*/ 699039 h 2415664"/>
                    <a:gd name="connsiteX50" fmla="*/ 2301777 w 2415694"/>
                    <a:gd name="connsiteY50" fmla="*/ 728947 h 2415664"/>
                    <a:gd name="connsiteX51" fmla="*/ 2197125 w 2415694"/>
                    <a:gd name="connsiteY51" fmla="*/ 798485 h 2415664"/>
                    <a:gd name="connsiteX52" fmla="*/ 2268466 w 2415694"/>
                    <a:gd name="connsiteY52" fmla="*/ 1067671 h 2415664"/>
                    <a:gd name="connsiteX53" fmla="*/ 2394664 w 2415694"/>
                    <a:gd name="connsiteY53" fmla="*/ 1075614 h 2415664"/>
                    <a:gd name="connsiteX54" fmla="*/ 2415695 w 2415694"/>
                    <a:gd name="connsiteY54" fmla="*/ 1098005 h 2415664"/>
                    <a:gd name="connsiteX55" fmla="*/ 2415695 w 2415694"/>
                    <a:gd name="connsiteY55" fmla="*/ 1317674 h 2415664"/>
                    <a:gd name="connsiteX56" fmla="*/ 2394664 w 2415694"/>
                    <a:gd name="connsiteY56" fmla="*/ 1340065 h 2415664"/>
                    <a:gd name="connsiteX57" fmla="*/ 2267815 w 2415694"/>
                    <a:gd name="connsiteY57" fmla="*/ 1348053 h 2415664"/>
                    <a:gd name="connsiteX58" fmla="*/ 2195525 w 2415694"/>
                    <a:gd name="connsiteY58" fmla="*/ 1616132 h 2415664"/>
                    <a:gd name="connsiteX59" fmla="*/ 2301777 w 2415694"/>
                    <a:gd name="connsiteY59" fmla="*/ 1686732 h 2415664"/>
                    <a:gd name="connsiteX60" fmla="*/ 2308792 w 2415694"/>
                    <a:gd name="connsiteY60" fmla="*/ 1716640 h 2415664"/>
                    <a:gd name="connsiteX61" fmla="*/ 2198950 w 2415694"/>
                    <a:gd name="connsiteY61" fmla="*/ 1906879 h 2415664"/>
                    <a:gd name="connsiteX62" fmla="*/ 2169543 w 2415694"/>
                    <a:gd name="connsiteY62" fmla="*/ 1915756 h 2415664"/>
                    <a:gd name="connsiteX63" fmla="*/ 2054624 w 2415694"/>
                    <a:gd name="connsiteY63" fmla="*/ 1858715 h 2415664"/>
                    <a:gd name="connsiteX64" fmla="*/ 1858513 w 2415694"/>
                    <a:gd name="connsiteY64" fmla="*/ 2054175 h 2415664"/>
                    <a:gd name="connsiteX65" fmla="*/ 1915771 w 2415694"/>
                    <a:gd name="connsiteY65" fmla="*/ 2169528 h 2415664"/>
                    <a:gd name="connsiteX66" fmla="*/ 1906887 w 2415694"/>
                    <a:gd name="connsiteY66" fmla="*/ 2198935 h 2415664"/>
                    <a:gd name="connsiteX67" fmla="*/ 1716640 w 2415694"/>
                    <a:gd name="connsiteY67" fmla="*/ 2308769 h 2415664"/>
                    <a:gd name="connsiteX68" fmla="*/ 1686732 w 2415694"/>
                    <a:gd name="connsiteY68" fmla="*/ 2301754 h 2415664"/>
                    <a:gd name="connsiteX69" fmla="*/ 1615399 w 2415694"/>
                    <a:gd name="connsiteY69" fmla="*/ 2194388 h 2415664"/>
                    <a:gd name="connsiteX70" fmla="*/ 1348203 w 2415694"/>
                    <a:gd name="connsiteY70" fmla="*/ 2265654 h 2415664"/>
                    <a:gd name="connsiteX71" fmla="*/ 1340073 w 2415694"/>
                    <a:gd name="connsiteY71" fmla="*/ 2394649 h 2415664"/>
                    <a:gd name="connsiteX72" fmla="*/ 1317667 w 2415694"/>
                    <a:gd name="connsiteY72" fmla="*/ 2415664 h 2415664"/>
                    <a:gd name="connsiteX73" fmla="*/ 1119066 w 2415694"/>
                    <a:gd name="connsiteY73" fmla="*/ 2370791 h 2415664"/>
                    <a:gd name="connsiteX74" fmla="*/ 1296599 w 2415694"/>
                    <a:gd name="connsiteY74" fmla="*/ 2370791 h 2415664"/>
                    <a:gd name="connsiteX75" fmla="*/ 1304564 w 2415694"/>
                    <a:gd name="connsiteY75" fmla="*/ 2244227 h 2415664"/>
                    <a:gd name="connsiteX76" fmla="*/ 1324428 w 2415694"/>
                    <a:gd name="connsiteY76" fmla="*/ 2223346 h 2415664"/>
                    <a:gd name="connsiteX77" fmla="*/ 1614845 w 2415694"/>
                    <a:gd name="connsiteY77" fmla="*/ 2145888 h 2415664"/>
                    <a:gd name="connsiteX78" fmla="*/ 1642457 w 2415694"/>
                    <a:gd name="connsiteY78" fmla="*/ 2154055 h 2415664"/>
                    <a:gd name="connsiteX79" fmla="*/ 1712430 w 2415694"/>
                    <a:gd name="connsiteY79" fmla="*/ 2259371 h 2415664"/>
                    <a:gd name="connsiteX80" fmla="*/ 1866187 w 2415694"/>
                    <a:gd name="connsiteY80" fmla="*/ 2170605 h 2415664"/>
                    <a:gd name="connsiteX81" fmla="*/ 1810013 w 2415694"/>
                    <a:gd name="connsiteY81" fmla="*/ 2057443 h 2415664"/>
                    <a:gd name="connsiteX82" fmla="*/ 1816759 w 2415694"/>
                    <a:gd name="connsiteY82" fmla="*/ 2029435 h 2415664"/>
                    <a:gd name="connsiteX83" fmla="*/ 2029951 w 2415694"/>
                    <a:gd name="connsiteY83" fmla="*/ 1816961 h 2415664"/>
                    <a:gd name="connsiteX84" fmla="*/ 2057915 w 2415694"/>
                    <a:gd name="connsiteY84" fmla="*/ 1810275 h 2415664"/>
                    <a:gd name="connsiteX85" fmla="*/ 2170591 w 2415694"/>
                    <a:gd name="connsiteY85" fmla="*/ 1866202 h 2415664"/>
                    <a:gd name="connsiteX86" fmla="*/ 2259357 w 2415694"/>
                    <a:gd name="connsiteY86" fmla="*/ 1712451 h 2415664"/>
                    <a:gd name="connsiteX87" fmla="*/ 2155109 w 2415694"/>
                    <a:gd name="connsiteY87" fmla="*/ 1643183 h 2415664"/>
                    <a:gd name="connsiteX88" fmla="*/ 2146965 w 2415694"/>
                    <a:gd name="connsiteY88" fmla="*/ 1615504 h 2415664"/>
                    <a:gd name="connsiteX89" fmla="*/ 2225515 w 2415694"/>
                    <a:gd name="connsiteY89" fmla="*/ 1324263 h 2415664"/>
                    <a:gd name="connsiteX90" fmla="*/ 2246396 w 2415694"/>
                    <a:gd name="connsiteY90" fmla="*/ 1304444 h 2415664"/>
                    <a:gd name="connsiteX91" fmla="*/ 2370777 w 2415694"/>
                    <a:gd name="connsiteY91" fmla="*/ 1296613 h 2415664"/>
                    <a:gd name="connsiteX92" fmla="*/ 2370777 w 2415694"/>
                    <a:gd name="connsiteY92" fmla="*/ 1119081 h 2415664"/>
                    <a:gd name="connsiteX93" fmla="*/ 2246957 w 2415694"/>
                    <a:gd name="connsiteY93" fmla="*/ 1111288 h 2415664"/>
                    <a:gd name="connsiteX94" fmla="*/ 2226069 w 2415694"/>
                    <a:gd name="connsiteY94" fmla="*/ 1091364 h 2415664"/>
                    <a:gd name="connsiteX95" fmla="*/ 2148588 w 2415694"/>
                    <a:gd name="connsiteY95" fmla="*/ 799001 h 2415664"/>
                    <a:gd name="connsiteX96" fmla="*/ 2156770 w 2415694"/>
                    <a:gd name="connsiteY96" fmla="*/ 771412 h 2415664"/>
                    <a:gd name="connsiteX97" fmla="*/ 2259357 w 2415694"/>
                    <a:gd name="connsiteY97" fmla="*/ 703250 h 2415664"/>
                    <a:gd name="connsiteX98" fmla="*/ 2170591 w 2415694"/>
                    <a:gd name="connsiteY98" fmla="*/ 549500 h 2415664"/>
                    <a:gd name="connsiteX99" fmla="*/ 2060532 w 2415694"/>
                    <a:gd name="connsiteY99" fmla="*/ 604125 h 2415664"/>
                    <a:gd name="connsiteX100" fmla="*/ 2032509 w 2415694"/>
                    <a:gd name="connsiteY100" fmla="*/ 597357 h 2415664"/>
                    <a:gd name="connsiteX101" fmla="*/ 1818502 w 2415694"/>
                    <a:gd name="connsiteY101" fmla="*/ 382640 h 2415664"/>
                    <a:gd name="connsiteX102" fmla="*/ 1811786 w 2415694"/>
                    <a:gd name="connsiteY102" fmla="*/ 354654 h 2415664"/>
                    <a:gd name="connsiteX103" fmla="*/ 1866179 w 2415694"/>
                    <a:gd name="connsiteY103" fmla="*/ 245081 h 2415664"/>
                    <a:gd name="connsiteX104" fmla="*/ 1712422 w 2415694"/>
                    <a:gd name="connsiteY104" fmla="*/ 156315 h 2415664"/>
                    <a:gd name="connsiteX105" fmla="*/ 1644970 w 2415694"/>
                    <a:gd name="connsiteY105" fmla="*/ 257833 h 2415664"/>
                    <a:gd name="connsiteX106" fmla="*/ 1617306 w 2415694"/>
                    <a:gd name="connsiteY106" fmla="*/ 265977 h 2415664"/>
                    <a:gd name="connsiteX107" fmla="*/ 1324158 w 2415694"/>
                    <a:gd name="connsiteY107" fmla="*/ 187412 h 2415664"/>
                    <a:gd name="connsiteX108" fmla="*/ 1304287 w 2415694"/>
                    <a:gd name="connsiteY108" fmla="*/ 166539 h 2415664"/>
                    <a:gd name="connsiteX109" fmla="*/ 1296591 w 2415694"/>
                    <a:gd name="connsiteY109" fmla="*/ 44888 h 2415664"/>
                    <a:gd name="connsiteX110" fmla="*/ 1119051 w 2415694"/>
                    <a:gd name="connsiteY110" fmla="*/ 44888 h 2415664"/>
                    <a:gd name="connsiteX111" fmla="*/ 1111363 w 2415694"/>
                    <a:gd name="connsiteY111" fmla="*/ 166539 h 2415664"/>
                    <a:gd name="connsiteX112" fmla="*/ 1091492 w 2415694"/>
                    <a:gd name="connsiteY112" fmla="*/ 187412 h 2415664"/>
                    <a:gd name="connsiteX113" fmla="*/ 798374 w 2415694"/>
                    <a:gd name="connsiteY113" fmla="*/ 265962 h 2415664"/>
                    <a:gd name="connsiteX114" fmla="*/ 770717 w 2415694"/>
                    <a:gd name="connsiteY114" fmla="*/ 257825 h 2415664"/>
                    <a:gd name="connsiteX115" fmla="*/ 703228 w 2415694"/>
                    <a:gd name="connsiteY115" fmla="*/ 156315 h 2415664"/>
                    <a:gd name="connsiteX116" fmla="*/ 549470 w 2415694"/>
                    <a:gd name="connsiteY116" fmla="*/ 245089 h 2415664"/>
                    <a:gd name="connsiteX117" fmla="*/ 603834 w 2415694"/>
                    <a:gd name="connsiteY117" fmla="*/ 354684 h 2415664"/>
                    <a:gd name="connsiteX118" fmla="*/ 597118 w 2415694"/>
                    <a:gd name="connsiteY118" fmla="*/ 382655 h 2415664"/>
                    <a:gd name="connsiteX119" fmla="*/ 383164 w 2415694"/>
                    <a:gd name="connsiteY119" fmla="*/ 597327 h 2415664"/>
                    <a:gd name="connsiteX120" fmla="*/ 355148 w 2415694"/>
                    <a:gd name="connsiteY120" fmla="*/ 604095 h 2415664"/>
                    <a:gd name="connsiteX121" fmla="*/ 245067 w 2415694"/>
                    <a:gd name="connsiteY121" fmla="*/ 549493 h 2415664"/>
                    <a:gd name="connsiteX122" fmla="*/ 156293 w 2415694"/>
                    <a:gd name="connsiteY122" fmla="*/ 703250 h 2415664"/>
                    <a:gd name="connsiteX123" fmla="*/ 258873 w 2415694"/>
                    <a:gd name="connsiteY123" fmla="*/ 771449 h 2415664"/>
                    <a:gd name="connsiteX124" fmla="*/ 267039 w 2415694"/>
                    <a:gd name="connsiteY124" fmla="*/ 799039 h 2415664"/>
                    <a:gd name="connsiteX125" fmla="*/ 189581 w 2415694"/>
                    <a:gd name="connsiteY125" fmla="*/ 1091327 h 2415664"/>
                    <a:gd name="connsiteX126" fmla="*/ 168700 w 2415694"/>
                    <a:gd name="connsiteY126" fmla="*/ 1111250 h 2415664"/>
                    <a:gd name="connsiteX127" fmla="*/ 44873 w 2415694"/>
                    <a:gd name="connsiteY127" fmla="*/ 1119081 h 2415664"/>
                    <a:gd name="connsiteX128" fmla="*/ 44873 w 2415694"/>
                    <a:gd name="connsiteY128" fmla="*/ 1296621 h 2415664"/>
                    <a:gd name="connsiteX129" fmla="*/ 169268 w 2415694"/>
                    <a:gd name="connsiteY129" fmla="*/ 1304489 h 2415664"/>
                    <a:gd name="connsiteX130" fmla="*/ 190135 w 2415694"/>
                    <a:gd name="connsiteY130" fmla="*/ 1324307 h 2415664"/>
                    <a:gd name="connsiteX131" fmla="*/ 268670 w 2415694"/>
                    <a:gd name="connsiteY131" fmla="*/ 1615481 h 2415664"/>
                    <a:gd name="connsiteX132" fmla="*/ 260541 w 2415694"/>
                    <a:gd name="connsiteY132" fmla="*/ 1643153 h 2415664"/>
                    <a:gd name="connsiteX133" fmla="*/ 156301 w 2415694"/>
                    <a:gd name="connsiteY133" fmla="*/ 1712459 h 2415664"/>
                    <a:gd name="connsiteX134" fmla="*/ 245074 w 2415694"/>
                    <a:gd name="connsiteY134" fmla="*/ 1866216 h 2415664"/>
                    <a:gd name="connsiteX135" fmla="*/ 357780 w 2415694"/>
                    <a:gd name="connsiteY135" fmla="*/ 1810312 h 2415664"/>
                    <a:gd name="connsiteX136" fmla="*/ 385743 w 2415694"/>
                    <a:gd name="connsiteY136" fmla="*/ 1817006 h 2415664"/>
                    <a:gd name="connsiteX137" fmla="*/ 598883 w 2415694"/>
                    <a:gd name="connsiteY137" fmla="*/ 2029427 h 2415664"/>
                    <a:gd name="connsiteX138" fmla="*/ 605629 w 2415694"/>
                    <a:gd name="connsiteY138" fmla="*/ 2057428 h 2415664"/>
                    <a:gd name="connsiteX139" fmla="*/ 549485 w 2415694"/>
                    <a:gd name="connsiteY139" fmla="*/ 2170620 h 2415664"/>
                    <a:gd name="connsiteX140" fmla="*/ 703243 w 2415694"/>
                    <a:gd name="connsiteY140" fmla="*/ 2259394 h 2415664"/>
                    <a:gd name="connsiteX141" fmla="*/ 773252 w 2415694"/>
                    <a:gd name="connsiteY141" fmla="*/ 2154084 h 2415664"/>
                    <a:gd name="connsiteX142" fmla="*/ 800856 w 2415694"/>
                    <a:gd name="connsiteY142" fmla="*/ 2145925 h 2415664"/>
                    <a:gd name="connsiteX143" fmla="*/ 1091237 w 2415694"/>
                    <a:gd name="connsiteY143" fmla="*/ 2223361 h 2415664"/>
                    <a:gd name="connsiteX144" fmla="*/ 1111101 w 2415694"/>
                    <a:gd name="connsiteY144" fmla="*/ 2244242 h 2415664"/>
                    <a:gd name="connsiteX145" fmla="*/ 1119066 w 2415694"/>
                    <a:gd name="connsiteY145" fmla="*/ 2370791 h 24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94" h="2415664">
                      <a:moveTo>
                        <a:pt x="1317667" y="2415664"/>
                      </a:moveTo>
                      <a:lnTo>
                        <a:pt x="1097998" y="2415664"/>
                      </a:lnTo>
                      <a:cubicBezTo>
                        <a:pt x="1086152" y="2415664"/>
                        <a:pt x="1076347" y="2406458"/>
                        <a:pt x="1075606" y="2394641"/>
                      </a:cubicBezTo>
                      <a:lnTo>
                        <a:pt x="1067484" y="2265646"/>
                      </a:lnTo>
                      <a:cubicBezTo>
                        <a:pt x="975525" y="2253590"/>
                        <a:pt x="885831" y="2229673"/>
                        <a:pt x="800318" y="2194395"/>
                      </a:cubicBezTo>
                      <a:lnTo>
                        <a:pt x="728947" y="2301754"/>
                      </a:lnTo>
                      <a:cubicBezTo>
                        <a:pt x="722381" y="2311619"/>
                        <a:pt x="709293" y="2314678"/>
                        <a:pt x="699039" y="2308762"/>
                      </a:cubicBezTo>
                      <a:lnTo>
                        <a:pt x="508801" y="2198928"/>
                      </a:lnTo>
                      <a:cubicBezTo>
                        <a:pt x="498547" y="2193004"/>
                        <a:pt x="494658" y="2180133"/>
                        <a:pt x="499915" y="2169528"/>
                      </a:cubicBezTo>
                      <a:lnTo>
                        <a:pt x="557144" y="2054145"/>
                      </a:lnTo>
                      <a:cubicBezTo>
                        <a:pt x="483567" y="1997665"/>
                        <a:pt x="417738" y="1932060"/>
                        <a:pt x="361086" y="1858730"/>
                      </a:cubicBezTo>
                      <a:lnTo>
                        <a:pt x="246136" y="1915749"/>
                      </a:lnTo>
                      <a:cubicBezTo>
                        <a:pt x="235546" y="1921014"/>
                        <a:pt x="222660" y="1917125"/>
                        <a:pt x="216737" y="1906864"/>
                      </a:cubicBezTo>
                      <a:lnTo>
                        <a:pt x="106903" y="1716625"/>
                      </a:lnTo>
                      <a:cubicBezTo>
                        <a:pt x="100979" y="1706371"/>
                        <a:pt x="104053" y="1693276"/>
                        <a:pt x="113910" y="1686724"/>
                      </a:cubicBezTo>
                      <a:lnTo>
                        <a:pt x="220155" y="1616087"/>
                      </a:lnTo>
                      <a:cubicBezTo>
                        <a:pt x="184458" y="1530335"/>
                        <a:pt x="160189" y="1440334"/>
                        <a:pt x="147879" y="1348075"/>
                      </a:cubicBezTo>
                      <a:lnTo>
                        <a:pt x="21016" y="1340058"/>
                      </a:lnTo>
                      <a:cubicBezTo>
                        <a:pt x="9199" y="1339310"/>
                        <a:pt x="0" y="1329505"/>
                        <a:pt x="0" y="1317666"/>
                      </a:cubicBezTo>
                      <a:lnTo>
                        <a:pt x="0" y="1097998"/>
                      </a:lnTo>
                      <a:cubicBezTo>
                        <a:pt x="0" y="1086151"/>
                        <a:pt x="9207" y="1076354"/>
                        <a:pt x="21016" y="1075606"/>
                      </a:cubicBezTo>
                      <a:lnTo>
                        <a:pt x="147229" y="1067626"/>
                      </a:lnTo>
                      <a:cubicBezTo>
                        <a:pt x="159142" y="974994"/>
                        <a:pt x="183090" y="884649"/>
                        <a:pt x="218554" y="798515"/>
                      </a:cubicBezTo>
                      <a:lnTo>
                        <a:pt x="113910" y="728940"/>
                      </a:lnTo>
                      <a:cubicBezTo>
                        <a:pt x="104053" y="722388"/>
                        <a:pt x="100979" y="709293"/>
                        <a:pt x="106903" y="699039"/>
                      </a:cubicBezTo>
                      <a:lnTo>
                        <a:pt x="216737" y="508800"/>
                      </a:lnTo>
                      <a:cubicBezTo>
                        <a:pt x="222660" y="498547"/>
                        <a:pt x="235546" y="494665"/>
                        <a:pt x="246136" y="499915"/>
                      </a:cubicBezTo>
                      <a:lnTo>
                        <a:pt x="358394" y="555595"/>
                      </a:lnTo>
                      <a:cubicBezTo>
                        <a:pt x="415263" y="481353"/>
                        <a:pt x="481390" y="415008"/>
                        <a:pt x="555386" y="357959"/>
                      </a:cubicBezTo>
                      <a:lnTo>
                        <a:pt x="499915" y="246136"/>
                      </a:lnTo>
                      <a:cubicBezTo>
                        <a:pt x="494650" y="235531"/>
                        <a:pt x="498540" y="222652"/>
                        <a:pt x="508801" y="216737"/>
                      </a:cubicBezTo>
                      <a:lnTo>
                        <a:pt x="699039" y="106902"/>
                      </a:lnTo>
                      <a:cubicBezTo>
                        <a:pt x="709293" y="100979"/>
                        <a:pt x="722388" y="104053"/>
                        <a:pt x="728947" y="113910"/>
                      </a:cubicBezTo>
                      <a:lnTo>
                        <a:pt x="797775" y="217440"/>
                      </a:lnTo>
                      <a:cubicBezTo>
                        <a:pt x="884163" y="181549"/>
                        <a:pt x="974814" y="157257"/>
                        <a:pt x="1067769" y="145089"/>
                      </a:cubicBezTo>
                      <a:lnTo>
                        <a:pt x="1075614" y="21023"/>
                      </a:lnTo>
                      <a:cubicBezTo>
                        <a:pt x="1076362" y="9206"/>
                        <a:pt x="1086166" y="0"/>
                        <a:pt x="1098006" y="0"/>
                      </a:cubicBezTo>
                      <a:lnTo>
                        <a:pt x="1317674" y="0"/>
                      </a:lnTo>
                      <a:cubicBezTo>
                        <a:pt x="1329513" y="0"/>
                        <a:pt x="1339318" y="9199"/>
                        <a:pt x="1340066" y="21023"/>
                      </a:cubicBezTo>
                      <a:lnTo>
                        <a:pt x="1347918" y="145089"/>
                      </a:lnTo>
                      <a:cubicBezTo>
                        <a:pt x="1440888" y="157257"/>
                        <a:pt x="1531554" y="181556"/>
                        <a:pt x="1617942" y="217447"/>
                      </a:cubicBezTo>
                      <a:lnTo>
                        <a:pt x="1686732" y="113918"/>
                      </a:lnTo>
                      <a:cubicBezTo>
                        <a:pt x="1693291" y="104045"/>
                        <a:pt x="1706394" y="100994"/>
                        <a:pt x="1716640" y="106902"/>
                      </a:cubicBezTo>
                      <a:lnTo>
                        <a:pt x="1906887" y="216737"/>
                      </a:lnTo>
                      <a:cubicBezTo>
                        <a:pt x="1917140" y="222660"/>
                        <a:pt x="1921037" y="235531"/>
                        <a:pt x="1915771" y="246143"/>
                      </a:cubicBezTo>
                      <a:lnTo>
                        <a:pt x="1860279" y="357945"/>
                      </a:lnTo>
                      <a:cubicBezTo>
                        <a:pt x="1934289" y="415001"/>
                        <a:pt x="2000440" y="481375"/>
                        <a:pt x="2057316" y="555625"/>
                      </a:cubicBezTo>
                      <a:lnTo>
                        <a:pt x="2169543" y="499923"/>
                      </a:lnTo>
                      <a:cubicBezTo>
                        <a:pt x="2180156" y="494658"/>
                        <a:pt x="2193027" y="498539"/>
                        <a:pt x="2198950" y="508800"/>
                      </a:cubicBezTo>
                      <a:lnTo>
                        <a:pt x="2308792" y="699039"/>
                      </a:lnTo>
                      <a:cubicBezTo>
                        <a:pt x="2314715" y="709300"/>
                        <a:pt x="2311649" y="722388"/>
                        <a:pt x="2301777" y="728947"/>
                      </a:cubicBezTo>
                      <a:lnTo>
                        <a:pt x="2197125" y="798485"/>
                      </a:lnTo>
                      <a:cubicBezTo>
                        <a:pt x="2232598" y="884642"/>
                        <a:pt x="2256553" y="975016"/>
                        <a:pt x="2268466" y="1067671"/>
                      </a:cubicBezTo>
                      <a:lnTo>
                        <a:pt x="2394664" y="1075614"/>
                      </a:lnTo>
                      <a:cubicBezTo>
                        <a:pt x="2406488" y="1076362"/>
                        <a:pt x="2415695" y="1086166"/>
                        <a:pt x="2415695" y="1098005"/>
                      </a:cubicBezTo>
                      <a:lnTo>
                        <a:pt x="2415695" y="1317674"/>
                      </a:lnTo>
                      <a:cubicBezTo>
                        <a:pt x="2415695" y="1329513"/>
                        <a:pt x="2406488" y="1339325"/>
                        <a:pt x="2394664" y="1340065"/>
                      </a:cubicBezTo>
                      <a:lnTo>
                        <a:pt x="2267815" y="1348053"/>
                      </a:lnTo>
                      <a:cubicBezTo>
                        <a:pt x="2255513" y="1440342"/>
                        <a:pt x="2231237" y="1530357"/>
                        <a:pt x="2195525" y="1616132"/>
                      </a:cubicBezTo>
                      <a:lnTo>
                        <a:pt x="2301777" y="1686732"/>
                      </a:lnTo>
                      <a:cubicBezTo>
                        <a:pt x="2311641" y="1693291"/>
                        <a:pt x="2314708" y="1706379"/>
                        <a:pt x="2308792" y="1716640"/>
                      </a:cubicBezTo>
                      <a:lnTo>
                        <a:pt x="2198950" y="1906879"/>
                      </a:lnTo>
                      <a:cubicBezTo>
                        <a:pt x="2193027" y="1917140"/>
                        <a:pt x="2180141" y="1921021"/>
                        <a:pt x="2169543" y="1915756"/>
                      </a:cubicBezTo>
                      <a:lnTo>
                        <a:pt x="2054624" y="1858715"/>
                      </a:lnTo>
                      <a:cubicBezTo>
                        <a:pt x="1997964" y="1932053"/>
                        <a:pt x="1932113" y="1997679"/>
                        <a:pt x="1858513" y="2054175"/>
                      </a:cubicBezTo>
                      <a:lnTo>
                        <a:pt x="1915771" y="2169528"/>
                      </a:lnTo>
                      <a:cubicBezTo>
                        <a:pt x="1921037" y="2180141"/>
                        <a:pt x="1917148" y="2193012"/>
                        <a:pt x="1906887" y="2198935"/>
                      </a:cubicBezTo>
                      <a:lnTo>
                        <a:pt x="1716640" y="2308769"/>
                      </a:lnTo>
                      <a:cubicBezTo>
                        <a:pt x="1706387" y="2314685"/>
                        <a:pt x="1693291" y="2311626"/>
                        <a:pt x="1686732" y="2301754"/>
                      </a:cubicBezTo>
                      <a:lnTo>
                        <a:pt x="1615399" y="2194388"/>
                      </a:lnTo>
                      <a:cubicBezTo>
                        <a:pt x="1529879" y="2229666"/>
                        <a:pt x="1440170" y="2253590"/>
                        <a:pt x="1348203" y="2265654"/>
                      </a:cubicBezTo>
                      <a:lnTo>
                        <a:pt x="1340073" y="2394649"/>
                      </a:lnTo>
                      <a:cubicBezTo>
                        <a:pt x="1339325" y="2406458"/>
                        <a:pt x="1329513" y="2415664"/>
                        <a:pt x="1317667" y="2415664"/>
                      </a:cubicBezTo>
                      <a:close/>
                      <a:moveTo>
                        <a:pt x="1119066" y="2370791"/>
                      </a:moveTo>
                      <a:lnTo>
                        <a:pt x="1296599" y="2370791"/>
                      </a:lnTo>
                      <a:lnTo>
                        <a:pt x="1304564" y="2244227"/>
                      </a:lnTo>
                      <a:cubicBezTo>
                        <a:pt x="1305244" y="2233368"/>
                        <a:pt x="1313621" y="2224565"/>
                        <a:pt x="1324428" y="2223346"/>
                      </a:cubicBezTo>
                      <a:cubicBezTo>
                        <a:pt x="1424778" y="2211978"/>
                        <a:pt x="1522482" y="2185914"/>
                        <a:pt x="1614845" y="2145888"/>
                      </a:cubicBezTo>
                      <a:cubicBezTo>
                        <a:pt x="1624823" y="2141573"/>
                        <a:pt x="1636444" y="2145005"/>
                        <a:pt x="1642457" y="2154055"/>
                      </a:cubicBezTo>
                      <a:lnTo>
                        <a:pt x="1712430" y="2259371"/>
                      </a:lnTo>
                      <a:lnTo>
                        <a:pt x="1866187" y="2170605"/>
                      </a:lnTo>
                      <a:lnTo>
                        <a:pt x="1810013" y="2057443"/>
                      </a:lnTo>
                      <a:cubicBezTo>
                        <a:pt x="1805182" y="2047705"/>
                        <a:pt x="1808024" y="2035904"/>
                        <a:pt x="1816759" y="2029435"/>
                      </a:cubicBezTo>
                      <a:cubicBezTo>
                        <a:pt x="1897942" y="1969335"/>
                        <a:pt x="1969672" y="1897852"/>
                        <a:pt x="2029951" y="1816961"/>
                      </a:cubicBezTo>
                      <a:cubicBezTo>
                        <a:pt x="2036420" y="1808270"/>
                        <a:pt x="2048192" y="1805443"/>
                        <a:pt x="2057915" y="1810275"/>
                      </a:cubicBezTo>
                      <a:lnTo>
                        <a:pt x="2170591" y="1866202"/>
                      </a:lnTo>
                      <a:lnTo>
                        <a:pt x="2259357" y="1712451"/>
                      </a:lnTo>
                      <a:lnTo>
                        <a:pt x="2155109" y="1643183"/>
                      </a:lnTo>
                      <a:cubicBezTo>
                        <a:pt x="2146037" y="1637155"/>
                        <a:pt x="2142605" y="1625488"/>
                        <a:pt x="2146965" y="1615504"/>
                      </a:cubicBezTo>
                      <a:cubicBezTo>
                        <a:pt x="2187463" y="1522900"/>
                        <a:pt x="2213886" y="1424913"/>
                        <a:pt x="2225515" y="1324263"/>
                      </a:cubicBezTo>
                      <a:cubicBezTo>
                        <a:pt x="2226764" y="1313478"/>
                        <a:pt x="2235559" y="1305124"/>
                        <a:pt x="2246396" y="1304444"/>
                      </a:cubicBezTo>
                      <a:lnTo>
                        <a:pt x="2370777" y="1296613"/>
                      </a:lnTo>
                      <a:lnTo>
                        <a:pt x="2370777" y="1119081"/>
                      </a:lnTo>
                      <a:lnTo>
                        <a:pt x="2246957" y="1111288"/>
                      </a:lnTo>
                      <a:cubicBezTo>
                        <a:pt x="2236083" y="1110600"/>
                        <a:pt x="2227265" y="1102201"/>
                        <a:pt x="2226069" y="1091364"/>
                      </a:cubicBezTo>
                      <a:cubicBezTo>
                        <a:pt x="2214880" y="990355"/>
                        <a:pt x="2188817" y="891993"/>
                        <a:pt x="2148588" y="799001"/>
                      </a:cubicBezTo>
                      <a:cubicBezTo>
                        <a:pt x="2144280" y="789040"/>
                        <a:pt x="2147728" y="777417"/>
                        <a:pt x="2156770" y="771412"/>
                      </a:cubicBezTo>
                      <a:lnTo>
                        <a:pt x="2259357" y="703250"/>
                      </a:lnTo>
                      <a:lnTo>
                        <a:pt x="2170591" y="549500"/>
                      </a:lnTo>
                      <a:lnTo>
                        <a:pt x="2060532" y="604125"/>
                      </a:lnTo>
                      <a:cubicBezTo>
                        <a:pt x="2050757" y="608964"/>
                        <a:pt x="2038971" y="606107"/>
                        <a:pt x="2032509" y="597357"/>
                      </a:cubicBezTo>
                      <a:cubicBezTo>
                        <a:pt x="1972072" y="515524"/>
                        <a:pt x="1900066" y="443278"/>
                        <a:pt x="1818502" y="382640"/>
                      </a:cubicBezTo>
                      <a:cubicBezTo>
                        <a:pt x="1809789" y="376163"/>
                        <a:pt x="1806970" y="364384"/>
                        <a:pt x="1811786" y="354654"/>
                      </a:cubicBezTo>
                      <a:lnTo>
                        <a:pt x="1866179" y="245081"/>
                      </a:lnTo>
                      <a:lnTo>
                        <a:pt x="1712422" y="156315"/>
                      </a:lnTo>
                      <a:lnTo>
                        <a:pt x="1644970" y="257833"/>
                      </a:lnTo>
                      <a:cubicBezTo>
                        <a:pt x="1638935" y="266905"/>
                        <a:pt x="1627283" y="270322"/>
                        <a:pt x="1617306" y="265977"/>
                      </a:cubicBezTo>
                      <a:cubicBezTo>
                        <a:pt x="1524105" y="225292"/>
                        <a:pt x="1425482" y="198862"/>
                        <a:pt x="1324158" y="187412"/>
                      </a:cubicBezTo>
                      <a:cubicBezTo>
                        <a:pt x="1313351" y="186193"/>
                        <a:pt x="1304968" y="177390"/>
                        <a:pt x="1304287" y="166539"/>
                      </a:cubicBezTo>
                      <a:lnTo>
                        <a:pt x="1296591" y="44888"/>
                      </a:lnTo>
                      <a:lnTo>
                        <a:pt x="1119051" y="44888"/>
                      </a:lnTo>
                      <a:lnTo>
                        <a:pt x="1111363" y="166539"/>
                      </a:lnTo>
                      <a:cubicBezTo>
                        <a:pt x="1110675" y="177398"/>
                        <a:pt x="1102299" y="186193"/>
                        <a:pt x="1091492" y="187412"/>
                      </a:cubicBezTo>
                      <a:cubicBezTo>
                        <a:pt x="990191" y="198855"/>
                        <a:pt x="891575" y="225285"/>
                        <a:pt x="798374" y="265962"/>
                      </a:cubicBezTo>
                      <a:cubicBezTo>
                        <a:pt x="788382" y="270315"/>
                        <a:pt x="776737" y="266882"/>
                        <a:pt x="770717" y="257825"/>
                      </a:cubicBezTo>
                      <a:lnTo>
                        <a:pt x="703228" y="156315"/>
                      </a:lnTo>
                      <a:lnTo>
                        <a:pt x="549470" y="245089"/>
                      </a:lnTo>
                      <a:lnTo>
                        <a:pt x="603834" y="354684"/>
                      </a:lnTo>
                      <a:cubicBezTo>
                        <a:pt x="608658" y="364406"/>
                        <a:pt x="605831" y="376178"/>
                        <a:pt x="597118" y="382655"/>
                      </a:cubicBezTo>
                      <a:cubicBezTo>
                        <a:pt x="515584" y="443278"/>
                        <a:pt x="443600" y="515509"/>
                        <a:pt x="383164" y="597327"/>
                      </a:cubicBezTo>
                      <a:cubicBezTo>
                        <a:pt x="376702" y="606077"/>
                        <a:pt x="364885" y="608934"/>
                        <a:pt x="355148" y="604095"/>
                      </a:cubicBezTo>
                      <a:lnTo>
                        <a:pt x="245067" y="549493"/>
                      </a:lnTo>
                      <a:lnTo>
                        <a:pt x="156293" y="703250"/>
                      </a:lnTo>
                      <a:lnTo>
                        <a:pt x="258873" y="771449"/>
                      </a:lnTo>
                      <a:cubicBezTo>
                        <a:pt x="267907" y="777455"/>
                        <a:pt x="271348" y="789077"/>
                        <a:pt x="267039" y="799039"/>
                      </a:cubicBezTo>
                      <a:cubicBezTo>
                        <a:pt x="226833" y="892001"/>
                        <a:pt x="200770" y="990340"/>
                        <a:pt x="189581" y="1091327"/>
                      </a:cubicBezTo>
                      <a:cubicBezTo>
                        <a:pt x="188377" y="1102156"/>
                        <a:pt x="179575" y="1110555"/>
                        <a:pt x="168700" y="1111250"/>
                      </a:cubicBezTo>
                      <a:lnTo>
                        <a:pt x="44873" y="1119081"/>
                      </a:lnTo>
                      <a:lnTo>
                        <a:pt x="44873" y="1296621"/>
                      </a:lnTo>
                      <a:lnTo>
                        <a:pt x="169268" y="1304489"/>
                      </a:lnTo>
                      <a:cubicBezTo>
                        <a:pt x="180106" y="1305177"/>
                        <a:pt x="188893" y="1313523"/>
                        <a:pt x="190135" y="1324307"/>
                      </a:cubicBezTo>
                      <a:cubicBezTo>
                        <a:pt x="201764" y="1424935"/>
                        <a:pt x="228179" y="1522900"/>
                        <a:pt x="268670" y="1615481"/>
                      </a:cubicBezTo>
                      <a:cubicBezTo>
                        <a:pt x="273030" y="1625458"/>
                        <a:pt x="269605" y="1637132"/>
                        <a:pt x="260541" y="1643153"/>
                      </a:cubicBezTo>
                      <a:lnTo>
                        <a:pt x="156301" y="1712459"/>
                      </a:lnTo>
                      <a:lnTo>
                        <a:pt x="245074" y="1866216"/>
                      </a:lnTo>
                      <a:lnTo>
                        <a:pt x="357780" y="1810312"/>
                      </a:lnTo>
                      <a:cubicBezTo>
                        <a:pt x="367495" y="1805488"/>
                        <a:pt x="379259" y="1808308"/>
                        <a:pt x="385743" y="1817006"/>
                      </a:cubicBezTo>
                      <a:cubicBezTo>
                        <a:pt x="446008" y="1897874"/>
                        <a:pt x="517715" y="1969350"/>
                        <a:pt x="598883" y="2029427"/>
                      </a:cubicBezTo>
                      <a:cubicBezTo>
                        <a:pt x="607618" y="2035896"/>
                        <a:pt x="610460" y="2047690"/>
                        <a:pt x="605629" y="2057428"/>
                      </a:cubicBezTo>
                      <a:lnTo>
                        <a:pt x="549485" y="2170620"/>
                      </a:lnTo>
                      <a:lnTo>
                        <a:pt x="703243" y="2259394"/>
                      </a:lnTo>
                      <a:lnTo>
                        <a:pt x="773252" y="2154084"/>
                      </a:lnTo>
                      <a:cubicBezTo>
                        <a:pt x="779265" y="2145043"/>
                        <a:pt x="790872" y="2141602"/>
                        <a:pt x="800856" y="2145925"/>
                      </a:cubicBezTo>
                      <a:cubicBezTo>
                        <a:pt x="893213" y="2185944"/>
                        <a:pt x="990909" y="2212001"/>
                        <a:pt x="1091237" y="2223361"/>
                      </a:cubicBezTo>
                      <a:cubicBezTo>
                        <a:pt x="1102044" y="2224580"/>
                        <a:pt x="1110421" y="2233390"/>
                        <a:pt x="1111101" y="2244242"/>
                      </a:cubicBezTo>
                      <a:lnTo>
                        <a:pt x="1119066" y="2370791"/>
                      </a:lnTo>
                      <a:close/>
                    </a:path>
                  </a:pathLst>
                </a:custGeom>
                <a:solidFill>
                  <a:srgbClr val="5F97CF"/>
                </a:solidFill>
                <a:ln w="7476"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6689D193-BD58-E052-A0F9-71BAE6D38773}"/>
                    </a:ext>
                  </a:extLst>
                </p:cNvPr>
                <p:cNvSpPr/>
                <p:nvPr/>
              </p:nvSpPr>
              <p:spPr>
                <a:xfrm>
                  <a:off x="5698432" y="4762647"/>
                  <a:ext cx="1905989" cy="1905981"/>
                </a:xfrm>
                <a:custGeom>
                  <a:avLst/>
                  <a:gdLst>
                    <a:gd name="connsiteX0" fmla="*/ 952999 w 1905989"/>
                    <a:gd name="connsiteY0" fmla="*/ 0 h 1905981"/>
                    <a:gd name="connsiteX1" fmla="*/ 1626864 w 1905989"/>
                    <a:gd name="connsiteY1" fmla="*/ 279125 h 1905981"/>
                    <a:gd name="connsiteX2" fmla="*/ 1905989 w 1905989"/>
                    <a:gd name="connsiteY2" fmla="*/ 952991 h 1905981"/>
                    <a:gd name="connsiteX3" fmla="*/ 1626864 w 1905989"/>
                    <a:gd name="connsiteY3" fmla="*/ 1626857 h 1905981"/>
                    <a:gd name="connsiteX4" fmla="*/ 952999 w 1905989"/>
                    <a:gd name="connsiteY4" fmla="*/ 1905982 h 1905981"/>
                    <a:gd name="connsiteX5" fmla="*/ 279125 w 1905989"/>
                    <a:gd name="connsiteY5" fmla="*/ 1626857 h 1905981"/>
                    <a:gd name="connsiteX6" fmla="*/ 0 w 1905989"/>
                    <a:gd name="connsiteY6" fmla="*/ 952991 h 1905981"/>
                    <a:gd name="connsiteX7" fmla="*/ 279125 w 1905989"/>
                    <a:gd name="connsiteY7" fmla="*/ 279125 h 1905981"/>
                    <a:gd name="connsiteX8" fmla="*/ 952999 w 1905989"/>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9" h="1905981">
                      <a:moveTo>
                        <a:pt x="952999" y="0"/>
                      </a:moveTo>
                      <a:cubicBezTo>
                        <a:pt x="1207556" y="0"/>
                        <a:pt x="1446871" y="99125"/>
                        <a:pt x="1626864" y="279125"/>
                      </a:cubicBezTo>
                      <a:cubicBezTo>
                        <a:pt x="1806857" y="459118"/>
                        <a:pt x="1905989" y="698441"/>
                        <a:pt x="1905989" y="952991"/>
                      </a:cubicBezTo>
                      <a:cubicBezTo>
                        <a:pt x="1905989" y="1207548"/>
                        <a:pt x="1806857" y="1446863"/>
                        <a:pt x="1626864" y="1626857"/>
                      </a:cubicBezTo>
                      <a:cubicBezTo>
                        <a:pt x="1446863" y="1806857"/>
                        <a:pt x="1207548" y="1905982"/>
                        <a:pt x="952999" y="1905982"/>
                      </a:cubicBezTo>
                      <a:cubicBezTo>
                        <a:pt x="698441" y="1905982"/>
                        <a:pt x="459126" y="1806850"/>
                        <a:pt x="279125" y="1626857"/>
                      </a:cubicBezTo>
                      <a:cubicBezTo>
                        <a:pt x="99132" y="1446856"/>
                        <a:pt x="0" y="1207540"/>
                        <a:pt x="0" y="952991"/>
                      </a:cubicBezTo>
                      <a:cubicBezTo>
                        <a:pt x="0" y="698434"/>
                        <a:pt x="99132" y="459118"/>
                        <a:pt x="279125" y="279125"/>
                      </a:cubicBezTo>
                      <a:cubicBezTo>
                        <a:pt x="459126" y="99132"/>
                        <a:pt x="698441" y="0"/>
                        <a:pt x="952999"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a:p>
              </p:txBody>
            </p:sp>
          </p:grpSp>
          <p:sp>
            <p:nvSpPr>
              <p:cNvPr id="606" name="TextBox 605">
                <a:extLst>
                  <a:ext uri="{FF2B5EF4-FFF2-40B4-BE49-F238E27FC236}">
                    <a16:creationId xmlns:a16="http://schemas.microsoft.com/office/drawing/2014/main" id="{16E1ED3D-F353-7FD7-DB38-4CC1BCF58FFF}"/>
                  </a:ext>
                </a:extLst>
              </p:cNvPr>
              <p:cNvSpPr txBox="1"/>
              <p:nvPr/>
            </p:nvSpPr>
            <p:spPr>
              <a:xfrm>
                <a:off x="5729650" y="5002912"/>
                <a:ext cx="1736918" cy="1446550"/>
              </a:xfrm>
              <a:prstGeom prst="rect">
                <a:avLst/>
              </a:prstGeom>
              <a:noFill/>
            </p:spPr>
            <p:txBody>
              <a:bodyPr wrap="square">
                <a:spAutoFit/>
              </a:bodyPr>
              <a:lstStyle/>
              <a:p>
                <a:pPr algn="ctr"/>
                <a:r>
                  <a:rPr lang="en-US" sz="2200" b="0" i="0" u="none" strike="noStrike">
                    <a:solidFill>
                      <a:srgbClr val="404040"/>
                    </a:solidFill>
                    <a:effectLst/>
                    <a:latin typeface="Open sans" panose="020B0606030504020204" pitchFamily="34" charset="0"/>
                  </a:rPr>
                  <a:t>not equal value or not equal type ( !== )</a:t>
                </a:r>
                <a:endParaRPr lang="en-US" sz="2200">
                  <a:solidFill>
                    <a:srgbClr val="404040"/>
                  </a:solidFill>
                </a:endParaRPr>
              </a:p>
            </p:txBody>
          </p:sp>
        </p:grpSp>
        <p:grpSp>
          <p:nvGrpSpPr>
            <p:cNvPr id="609" name="Group 608">
              <a:extLst>
                <a:ext uri="{FF2B5EF4-FFF2-40B4-BE49-F238E27FC236}">
                  <a16:creationId xmlns:a16="http://schemas.microsoft.com/office/drawing/2014/main" id="{59011806-0D33-1153-77A9-CF5D70D2A1C0}"/>
                </a:ext>
              </a:extLst>
            </p:cNvPr>
            <p:cNvGrpSpPr/>
            <p:nvPr/>
          </p:nvGrpSpPr>
          <p:grpSpPr>
            <a:xfrm>
              <a:off x="6968993" y="3190602"/>
              <a:ext cx="2415649" cy="2415649"/>
              <a:chOff x="6875384" y="2645688"/>
              <a:chExt cx="2415649" cy="2415649"/>
            </a:xfrm>
          </p:grpSpPr>
          <p:grpSp>
            <p:nvGrpSpPr>
              <p:cNvPr id="610" name="Graphic 6">
                <a:extLst>
                  <a:ext uri="{FF2B5EF4-FFF2-40B4-BE49-F238E27FC236}">
                    <a16:creationId xmlns:a16="http://schemas.microsoft.com/office/drawing/2014/main" id="{3CDE06AE-50AA-65D0-3E28-8D1D8BD48898}"/>
                  </a:ext>
                </a:extLst>
              </p:cNvPr>
              <p:cNvGrpSpPr/>
              <p:nvPr/>
            </p:nvGrpSpPr>
            <p:grpSpPr>
              <a:xfrm>
                <a:off x="6875384" y="2645688"/>
                <a:ext cx="2415649" cy="2415649"/>
                <a:chOff x="6875384" y="2645688"/>
                <a:chExt cx="2415649" cy="2415649"/>
              </a:xfrm>
            </p:grpSpPr>
            <p:sp>
              <p:nvSpPr>
                <p:cNvPr id="612" name="Freeform: Shape 611">
                  <a:extLst>
                    <a:ext uri="{FF2B5EF4-FFF2-40B4-BE49-F238E27FC236}">
                      <a16:creationId xmlns:a16="http://schemas.microsoft.com/office/drawing/2014/main" id="{3870B20F-C974-47C0-1A65-923E542DF790}"/>
                    </a:ext>
                  </a:extLst>
                </p:cNvPr>
                <p:cNvSpPr/>
                <p:nvPr/>
              </p:nvSpPr>
              <p:spPr>
                <a:xfrm>
                  <a:off x="6875384" y="2645688"/>
                  <a:ext cx="2415649" cy="2415649"/>
                </a:xfrm>
                <a:custGeom>
                  <a:avLst/>
                  <a:gdLst>
                    <a:gd name="connsiteX0" fmla="*/ 1317674 w 2415649"/>
                    <a:gd name="connsiteY0" fmla="*/ 2415649 h 2415649"/>
                    <a:gd name="connsiteX1" fmla="*/ 1098006 w 2415649"/>
                    <a:gd name="connsiteY1" fmla="*/ 2415649 h 2415649"/>
                    <a:gd name="connsiteX2" fmla="*/ 1075614 w 2415649"/>
                    <a:gd name="connsiteY2" fmla="*/ 2394626 h 2415649"/>
                    <a:gd name="connsiteX3" fmla="*/ 1067492 w 2415649"/>
                    <a:gd name="connsiteY3" fmla="*/ 2265631 h 2415649"/>
                    <a:gd name="connsiteX4" fmla="*/ 800318 w 2415649"/>
                    <a:gd name="connsiteY4" fmla="*/ 2194380 h 2415649"/>
                    <a:gd name="connsiteX5" fmla="*/ 728940 w 2415649"/>
                    <a:gd name="connsiteY5" fmla="*/ 2301739 h 2415649"/>
                    <a:gd name="connsiteX6" fmla="*/ 699039 w 2415649"/>
                    <a:gd name="connsiteY6" fmla="*/ 2308754 h 2415649"/>
                    <a:gd name="connsiteX7" fmla="*/ 508793 w 2415649"/>
                    <a:gd name="connsiteY7" fmla="*/ 2198920 h 2415649"/>
                    <a:gd name="connsiteX8" fmla="*/ 499915 w 2415649"/>
                    <a:gd name="connsiteY8" fmla="*/ 2169521 h 2415649"/>
                    <a:gd name="connsiteX9" fmla="*/ 557143 w 2415649"/>
                    <a:gd name="connsiteY9" fmla="*/ 2054137 h 2415649"/>
                    <a:gd name="connsiteX10" fmla="*/ 361086 w 2415649"/>
                    <a:gd name="connsiteY10" fmla="*/ 1858723 h 2415649"/>
                    <a:gd name="connsiteX11" fmla="*/ 246136 w 2415649"/>
                    <a:gd name="connsiteY11" fmla="*/ 1915741 h 2415649"/>
                    <a:gd name="connsiteX12" fmla="*/ 216737 w 2415649"/>
                    <a:gd name="connsiteY12" fmla="*/ 1906857 h 2415649"/>
                    <a:gd name="connsiteX13" fmla="*/ 106895 w 2415649"/>
                    <a:gd name="connsiteY13" fmla="*/ 1716617 h 2415649"/>
                    <a:gd name="connsiteX14" fmla="*/ 113903 w 2415649"/>
                    <a:gd name="connsiteY14" fmla="*/ 1686717 h 2415649"/>
                    <a:gd name="connsiteX15" fmla="*/ 220147 w 2415649"/>
                    <a:gd name="connsiteY15" fmla="*/ 1616079 h 2415649"/>
                    <a:gd name="connsiteX16" fmla="*/ 147879 w 2415649"/>
                    <a:gd name="connsiteY16" fmla="*/ 1348068 h 2415649"/>
                    <a:gd name="connsiteX17" fmla="*/ 21016 w 2415649"/>
                    <a:gd name="connsiteY17" fmla="*/ 1340050 h 2415649"/>
                    <a:gd name="connsiteX18" fmla="*/ 0 w 2415649"/>
                    <a:gd name="connsiteY18" fmla="*/ 1317659 h 2415649"/>
                    <a:gd name="connsiteX19" fmla="*/ 0 w 2415649"/>
                    <a:gd name="connsiteY19" fmla="*/ 1097990 h 2415649"/>
                    <a:gd name="connsiteX20" fmla="*/ 21016 w 2415649"/>
                    <a:gd name="connsiteY20" fmla="*/ 1075599 h 2415649"/>
                    <a:gd name="connsiteX21" fmla="*/ 147228 w 2415649"/>
                    <a:gd name="connsiteY21" fmla="*/ 1067619 h 2415649"/>
                    <a:gd name="connsiteX22" fmla="*/ 218546 w 2415649"/>
                    <a:gd name="connsiteY22" fmla="*/ 798508 h 2415649"/>
                    <a:gd name="connsiteX23" fmla="*/ 113903 w 2415649"/>
                    <a:gd name="connsiteY23" fmla="*/ 728940 h 2415649"/>
                    <a:gd name="connsiteX24" fmla="*/ 106895 w 2415649"/>
                    <a:gd name="connsiteY24" fmla="*/ 699032 h 2415649"/>
                    <a:gd name="connsiteX25" fmla="*/ 216737 w 2415649"/>
                    <a:gd name="connsiteY25" fmla="*/ 508793 h 2415649"/>
                    <a:gd name="connsiteX26" fmla="*/ 246136 w 2415649"/>
                    <a:gd name="connsiteY26" fmla="*/ 499908 h 2415649"/>
                    <a:gd name="connsiteX27" fmla="*/ 358393 w 2415649"/>
                    <a:gd name="connsiteY27" fmla="*/ 555588 h 2415649"/>
                    <a:gd name="connsiteX28" fmla="*/ 555386 w 2415649"/>
                    <a:gd name="connsiteY28" fmla="*/ 357952 h 2415649"/>
                    <a:gd name="connsiteX29" fmla="*/ 499915 w 2415649"/>
                    <a:gd name="connsiteY29" fmla="*/ 246129 h 2415649"/>
                    <a:gd name="connsiteX30" fmla="*/ 508793 w 2415649"/>
                    <a:gd name="connsiteY30" fmla="*/ 216729 h 2415649"/>
                    <a:gd name="connsiteX31" fmla="*/ 699039 w 2415649"/>
                    <a:gd name="connsiteY31" fmla="*/ 106895 h 2415649"/>
                    <a:gd name="connsiteX32" fmla="*/ 728940 w 2415649"/>
                    <a:gd name="connsiteY32" fmla="*/ 113903 h 2415649"/>
                    <a:gd name="connsiteX33" fmla="*/ 797767 w 2415649"/>
                    <a:gd name="connsiteY33" fmla="*/ 217432 h 2415649"/>
                    <a:gd name="connsiteX34" fmla="*/ 1067768 w 2415649"/>
                    <a:gd name="connsiteY34" fmla="*/ 145082 h 2415649"/>
                    <a:gd name="connsiteX35" fmla="*/ 1075614 w 2415649"/>
                    <a:gd name="connsiteY35" fmla="*/ 21016 h 2415649"/>
                    <a:gd name="connsiteX36" fmla="*/ 1098006 w 2415649"/>
                    <a:gd name="connsiteY36" fmla="*/ 0 h 2415649"/>
                    <a:gd name="connsiteX37" fmla="*/ 1317674 w 2415649"/>
                    <a:gd name="connsiteY37" fmla="*/ 0 h 2415649"/>
                    <a:gd name="connsiteX38" fmla="*/ 1340065 w 2415649"/>
                    <a:gd name="connsiteY38" fmla="*/ 21016 h 2415649"/>
                    <a:gd name="connsiteX39" fmla="*/ 1347896 w 2415649"/>
                    <a:gd name="connsiteY39" fmla="*/ 145082 h 2415649"/>
                    <a:gd name="connsiteX40" fmla="*/ 1617956 w 2415649"/>
                    <a:gd name="connsiteY40" fmla="*/ 217440 h 2415649"/>
                    <a:gd name="connsiteX41" fmla="*/ 1686687 w 2415649"/>
                    <a:gd name="connsiteY41" fmla="*/ 113910 h 2415649"/>
                    <a:gd name="connsiteX42" fmla="*/ 1716603 w 2415649"/>
                    <a:gd name="connsiteY42" fmla="*/ 106895 h 2415649"/>
                    <a:gd name="connsiteX43" fmla="*/ 1906864 w 2415649"/>
                    <a:gd name="connsiteY43" fmla="*/ 216729 h 2415649"/>
                    <a:gd name="connsiteX44" fmla="*/ 1915764 w 2415649"/>
                    <a:gd name="connsiteY44" fmla="*/ 246136 h 2415649"/>
                    <a:gd name="connsiteX45" fmla="*/ 1860271 w 2415649"/>
                    <a:gd name="connsiteY45" fmla="*/ 357937 h 2415649"/>
                    <a:gd name="connsiteX46" fmla="*/ 2057263 w 2415649"/>
                    <a:gd name="connsiteY46" fmla="*/ 555618 h 2415649"/>
                    <a:gd name="connsiteX47" fmla="*/ 2169521 w 2415649"/>
                    <a:gd name="connsiteY47" fmla="*/ 499915 h 2415649"/>
                    <a:gd name="connsiteX48" fmla="*/ 2198913 w 2415649"/>
                    <a:gd name="connsiteY48" fmla="*/ 508793 h 2415649"/>
                    <a:gd name="connsiteX49" fmla="*/ 2308777 w 2415649"/>
                    <a:gd name="connsiteY49" fmla="*/ 699032 h 2415649"/>
                    <a:gd name="connsiteX50" fmla="*/ 2301747 w 2415649"/>
                    <a:gd name="connsiteY50" fmla="*/ 728940 h 2415649"/>
                    <a:gd name="connsiteX51" fmla="*/ 2197118 w 2415649"/>
                    <a:gd name="connsiteY51" fmla="*/ 798478 h 2415649"/>
                    <a:gd name="connsiteX52" fmla="*/ 2268466 w 2415649"/>
                    <a:gd name="connsiteY52" fmla="*/ 1067664 h 2415649"/>
                    <a:gd name="connsiteX53" fmla="*/ 2394633 w 2415649"/>
                    <a:gd name="connsiteY53" fmla="*/ 1075606 h 2415649"/>
                    <a:gd name="connsiteX54" fmla="*/ 2415649 w 2415649"/>
                    <a:gd name="connsiteY54" fmla="*/ 1097998 h 2415649"/>
                    <a:gd name="connsiteX55" fmla="*/ 2415649 w 2415649"/>
                    <a:gd name="connsiteY55" fmla="*/ 1317666 h 2415649"/>
                    <a:gd name="connsiteX56" fmla="*/ 2394633 w 2415649"/>
                    <a:gd name="connsiteY56" fmla="*/ 1340058 h 2415649"/>
                    <a:gd name="connsiteX57" fmla="*/ 2267793 w 2415649"/>
                    <a:gd name="connsiteY57" fmla="*/ 1348045 h 2415649"/>
                    <a:gd name="connsiteX58" fmla="*/ 2195472 w 2415649"/>
                    <a:gd name="connsiteY58" fmla="*/ 1616124 h 2415649"/>
                    <a:gd name="connsiteX59" fmla="*/ 2301747 w 2415649"/>
                    <a:gd name="connsiteY59" fmla="*/ 1686725 h 2415649"/>
                    <a:gd name="connsiteX60" fmla="*/ 2308777 w 2415649"/>
                    <a:gd name="connsiteY60" fmla="*/ 1716632 h 2415649"/>
                    <a:gd name="connsiteX61" fmla="*/ 2198913 w 2415649"/>
                    <a:gd name="connsiteY61" fmla="*/ 1906872 h 2415649"/>
                    <a:gd name="connsiteX62" fmla="*/ 2169521 w 2415649"/>
                    <a:gd name="connsiteY62" fmla="*/ 1915749 h 2415649"/>
                    <a:gd name="connsiteX63" fmla="*/ 2054571 w 2415649"/>
                    <a:gd name="connsiteY63" fmla="*/ 1858708 h 2415649"/>
                    <a:gd name="connsiteX64" fmla="*/ 1858476 w 2415649"/>
                    <a:gd name="connsiteY64" fmla="*/ 2054167 h 2415649"/>
                    <a:gd name="connsiteX65" fmla="*/ 1915764 w 2415649"/>
                    <a:gd name="connsiteY65" fmla="*/ 2169521 h 2415649"/>
                    <a:gd name="connsiteX66" fmla="*/ 1906864 w 2415649"/>
                    <a:gd name="connsiteY66" fmla="*/ 2198928 h 2415649"/>
                    <a:gd name="connsiteX67" fmla="*/ 1716603 w 2415649"/>
                    <a:gd name="connsiteY67" fmla="*/ 2308762 h 2415649"/>
                    <a:gd name="connsiteX68" fmla="*/ 1686687 w 2415649"/>
                    <a:gd name="connsiteY68" fmla="*/ 2301747 h 2415649"/>
                    <a:gd name="connsiteX69" fmla="*/ 1615414 w 2415649"/>
                    <a:gd name="connsiteY69" fmla="*/ 2194380 h 2415649"/>
                    <a:gd name="connsiteX70" fmla="*/ 1348195 w 2415649"/>
                    <a:gd name="connsiteY70" fmla="*/ 2265646 h 2415649"/>
                    <a:gd name="connsiteX71" fmla="*/ 1340058 w 2415649"/>
                    <a:gd name="connsiteY71" fmla="*/ 2394641 h 2415649"/>
                    <a:gd name="connsiteX72" fmla="*/ 1317674 w 2415649"/>
                    <a:gd name="connsiteY72" fmla="*/ 2415649 h 2415649"/>
                    <a:gd name="connsiteX73" fmla="*/ 1119073 w 2415649"/>
                    <a:gd name="connsiteY73" fmla="*/ 2370776 h 2415649"/>
                    <a:gd name="connsiteX74" fmla="*/ 1296598 w 2415649"/>
                    <a:gd name="connsiteY74" fmla="*/ 2370776 h 2415649"/>
                    <a:gd name="connsiteX75" fmla="*/ 1304571 w 2415649"/>
                    <a:gd name="connsiteY75" fmla="*/ 2244212 h 2415649"/>
                    <a:gd name="connsiteX76" fmla="*/ 1324435 w 2415649"/>
                    <a:gd name="connsiteY76" fmla="*/ 2223331 h 2415649"/>
                    <a:gd name="connsiteX77" fmla="*/ 1614890 w 2415649"/>
                    <a:gd name="connsiteY77" fmla="*/ 2145873 h 2415649"/>
                    <a:gd name="connsiteX78" fmla="*/ 1642487 w 2415649"/>
                    <a:gd name="connsiteY78" fmla="*/ 2154040 h 2415649"/>
                    <a:gd name="connsiteX79" fmla="*/ 1712414 w 2415649"/>
                    <a:gd name="connsiteY79" fmla="*/ 2259357 h 2415649"/>
                    <a:gd name="connsiteX80" fmla="*/ 1866179 w 2415649"/>
                    <a:gd name="connsiteY80" fmla="*/ 2170590 h 2415649"/>
                    <a:gd name="connsiteX81" fmla="*/ 1810013 w 2415649"/>
                    <a:gd name="connsiteY81" fmla="*/ 2057428 h 2415649"/>
                    <a:gd name="connsiteX82" fmla="*/ 1816744 w 2415649"/>
                    <a:gd name="connsiteY82" fmla="*/ 2029420 h 2415649"/>
                    <a:gd name="connsiteX83" fmla="*/ 2029965 w 2415649"/>
                    <a:gd name="connsiteY83" fmla="*/ 1816946 h 2415649"/>
                    <a:gd name="connsiteX84" fmla="*/ 2057937 w 2415649"/>
                    <a:gd name="connsiteY84" fmla="*/ 1810252 h 2415649"/>
                    <a:gd name="connsiteX85" fmla="*/ 2170568 w 2415649"/>
                    <a:gd name="connsiteY85" fmla="*/ 1866179 h 2415649"/>
                    <a:gd name="connsiteX86" fmla="*/ 2259342 w 2415649"/>
                    <a:gd name="connsiteY86" fmla="*/ 1712429 h 2415649"/>
                    <a:gd name="connsiteX87" fmla="*/ 2155087 w 2415649"/>
                    <a:gd name="connsiteY87" fmla="*/ 1643160 h 2415649"/>
                    <a:gd name="connsiteX88" fmla="*/ 2146934 w 2415649"/>
                    <a:gd name="connsiteY88" fmla="*/ 1615481 h 2415649"/>
                    <a:gd name="connsiteX89" fmla="*/ 2225537 w 2415649"/>
                    <a:gd name="connsiteY89" fmla="*/ 1324240 h 2415649"/>
                    <a:gd name="connsiteX90" fmla="*/ 2246403 w 2415649"/>
                    <a:gd name="connsiteY90" fmla="*/ 1304421 h 2415649"/>
                    <a:gd name="connsiteX91" fmla="*/ 2370776 w 2415649"/>
                    <a:gd name="connsiteY91" fmla="*/ 1296591 h 2415649"/>
                    <a:gd name="connsiteX92" fmla="*/ 2370776 w 2415649"/>
                    <a:gd name="connsiteY92" fmla="*/ 1119058 h 2415649"/>
                    <a:gd name="connsiteX93" fmla="*/ 2246926 w 2415649"/>
                    <a:gd name="connsiteY93" fmla="*/ 1111265 h 2415649"/>
                    <a:gd name="connsiteX94" fmla="*/ 2226061 w 2415649"/>
                    <a:gd name="connsiteY94" fmla="*/ 1091342 h 2415649"/>
                    <a:gd name="connsiteX95" fmla="*/ 2148580 w 2415649"/>
                    <a:gd name="connsiteY95" fmla="*/ 798979 h 2415649"/>
                    <a:gd name="connsiteX96" fmla="*/ 2156807 w 2415649"/>
                    <a:gd name="connsiteY96" fmla="*/ 771390 h 2415649"/>
                    <a:gd name="connsiteX97" fmla="*/ 2259342 w 2415649"/>
                    <a:gd name="connsiteY97" fmla="*/ 703227 h 2415649"/>
                    <a:gd name="connsiteX98" fmla="*/ 2170568 w 2415649"/>
                    <a:gd name="connsiteY98" fmla="*/ 549478 h 2415649"/>
                    <a:gd name="connsiteX99" fmla="*/ 2060554 w 2415649"/>
                    <a:gd name="connsiteY99" fmla="*/ 604103 h 2415649"/>
                    <a:gd name="connsiteX100" fmla="*/ 2032509 w 2415649"/>
                    <a:gd name="connsiteY100" fmla="*/ 597335 h 2415649"/>
                    <a:gd name="connsiteX101" fmla="*/ 1818539 w 2415649"/>
                    <a:gd name="connsiteY101" fmla="*/ 382617 h 2415649"/>
                    <a:gd name="connsiteX102" fmla="*/ 1811808 w 2415649"/>
                    <a:gd name="connsiteY102" fmla="*/ 354631 h 2415649"/>
                    <a:gd name="connsiteX103" fmla="*/ 1866179 w 2415649"/>
                    <a:gd name="connsiteY103" fmla="*/ 245059 h 2415649"/>
                    <a:gd name="connsiteX104" fmla="*/ 1712414 w 2415649"/>
                    <a:gd name="connsiteY104" fmla="*/ 156293 h 2415649"/>
                    <a:gd name="connsiteX105" fmla="*/ 1644955 w 2415649"/>
                    <a:gd name="connsiteY105" fmla="*/ 257810 h 2415649"/>
                    <a:gd name="connsiteX106" fmla="*/ 1617284 w 2415649"/>
                    <a:gd name="connsiteY106" fmla="*/ 265955 h 2415649"/>
                    <a:gd name="connsiteX107" fmla="*/ 1324166 w 2415649"/>
                    <a:gd name="connsiteY107" fmla="*/ 187390 h 2415649"/>
                    <a:gd name="connsiteX108" fmla="*/ 1304294 w 2415649"/>
                    <a:gd name="connsiteY108" fmla="*/ 166516 h 2415649"/>
                    <a:gd name="connsiteX109" fmla="*/ 1296606 w 2415649"/>
                    <a:gd name="connsiteY109" fmla="*/ 44866 h 2415649"/>
                    <a:gd name="connsiteX110" fmla="*/ 1119066 w 2415649"/>
                    <a:gd name="connsiteY110" fmla="*/ 44866 h 2415649"/>
                    <a:gd name="connsiteX111" fmla="*/ 1111377 w 2415649"/>
                    <a:gd name="connsiteY111" fmla="*/ 166516 h 2415649"/>
                    <a:gd name="connsiteX112" fmla="*/ 1091506 w 2415649"/>
                    <a:gd name="connsiteY112" fmla="*/ 187390 h 2415649"/>
                    <a:gd name="connsiteX113" fmla="*/ 798388 w 2415649"/>
                    <a:gd name="connsiteY113" fmla="*/ 265940 h 2415649"/>
                    <a:gd name="connsiteX114" fmla="*/ 770732 w 2415649"/>
                    <a:gd name="connsiteY114" fmla="*/ 257803 h 2415649"/>
                    <a:gd name="connsiteX115" fmla="*/ 703243 w 2415649"/>
                    <a:gd name="connsiteY115" fmla="*/ 156293 h 2415649"/>
                    <a:gd name="connsiteX116" fmla="*/ 549485 w 2415649"/>
                    <a:gd name="connsiteY116" fmla="*/ 245066 h 2415649"/>
                    <a:gd name="connsiteX117" fmla="*/ 603841 w 2415649"/>
                    <a:gd name="connsiteY117" fmla="*/ 354661 h 2415649"/>
                    <a:gd name="connsiteX118" fmla="*/ 597132 w 2415649"/>
                    <a:gd name="connsiteY118" fmla="*/ 382632 h 2415649"/>
                    <a:gd name="connsiteX119" fmla="*/ 383178 w 2415649"/>
                    <a:gd name="connsiteY119" fmla="*/ 597305 h 2415649"/>
                    <a:gd name="connsiteX120" fmla="*/ 355162 w 2415649"/>
                    <a:gd name="connsiteY120" fmla="*/ 604073 h 2415649"/>
                    <a:gd name="connsiteX121" fmla="*/ 245074 w 2415649"/>
                    <a:gd name="connsiteY121" fmla="*/ 549470 h 2415649"/>
                    <a:gd name="connsiteX122" fmla="*/ 156300 w 2415649"/>
                    <a:gd name="connsiteY122" fmla="*/ 703227 h 2415649"/>
                    <a:gd name="connsiteX123" fmla="*/ 258887 w 2415649"/>
                    <a:gd name="connsiteY123" fmla="*/ 771427 h 2415649"/>
                    <a:gd name="connsiteX124" fmla="*/ 267062 w 2415649"/>
                    <a:gd name="connsiteY124" fmla="*/ 799016 h 2415649"/>
                    <a:gd name="connsiteX125" fmla="*/ 189603 w 2415649"/>
                    <a:gd name="connsiteY125" fmla="*/ 1091297 h 2415649"/>
                    <a:gd name="connsiteX126" fmla="*/ 168723 w 2415649"/>
                    <a:gd name="connsiteY126" fmla="*/ 1111220 h 2415649"/>
                    <a:gd name="connsiteX127" fmla="*/ 44888 w 2415649"/>
                    <a:gd name="connsiteY127" fmla="*/ 1119051 h 2415649"/>
                    <a:gd name="connsiteX128" fmla="*/ 44888 w 2415649"/>
                    <a:gd name="connsiteY128" fmla="*/ 1296591 h 2415649"/>
                    <a:gd name="connsiteX129" fmla="*/ 169283 w 2415649"/>
                    <a:gd name="connsiteY129" fmla="*/ 1304459 h 2415649"/>
                    <a:gd name="connsiteX130" fmla="*/ 190157 w 2415649"/>
                    <a:gd name="connsiteY130" fmla="*/ 1324278 h 2415649"/>
                    <a:gd name="connsiteX131" fmla="*/ 268684 w 2415649"/>
                    <a:gd name="connsiteY131" fmla="*/ 1615451 h 2415649"/>
                    <a:gd name="connsiteX132" fmla="*/ 260547 w 2415649"/>
                    <a:gd name="connsiteY132" fmla="*/ 1643123 h 2415649"/>
                    <a:gd name="connsiteX133" fmla="*/ 156300 w 2415649"/>
                    <a:gd name="connsiteY133" fmla="*/ 1712429 h 2415649"/>
                    <a:gd name="connsiteX134" fmla="*/ 245074 w 2415649"/>
                    <a:gd name="connsiteY134" fmla="*/ 1866187 h 2415649"/>
                    <a:gd name="connsiteX135" fmla="*/ 357780 w 2415649"/>
                    <a:gd name="connsiteY135" fmla="*/ 1810282 h 2415649"/>
                    <a:gd name="connsiteX136" fmla="*/ 385736 w 2415649"/>
                    <a:gd name="connsiteY136" fmla="*/ 1816976 h 2415649"/>
                    <a:gd name="connsiteX137" fmla="*/ 598875 w 2415649"/>
                    <a:gd name="connsiteY137" fmla="*/ 2029397 h 2415649"/>
                    <a:gd name="connsiteX138" fmla="*/ 605621 w 2415649"/>
                    <a:gd name="connsiteY138" fmla="*/ 2057398 h 2415649"/>
                    <a:gd name="connsiteX139" fmla="*/ 549477 w 2415649"/>
                    <a:gd name="connsiteY139" fmla="*/ 2170590 h 2415649"/>
                    <a:gd name="connsiteX140" fmla="*/ 703235 w 2415649"/>
                    <a:gd name="connsiteY140" fmla="*/ 2259364 h 2415649"/>
                    <a:gd name="connsiteX141" fmla="*/ 773244 w 2415649"/>
                    <a:gd name="connsiteY141" fmla="*/ 2154062 h 2415649"/>
                    <a:gd name="connsiteX142" fmla="*/ 800841 w 2415649"/>
                    <a:gd name="connsiteY142" fmla="*/ 2145895 h 2415649"/>
                    <a:gd name="connsiteX143" fmla="*/ 1091230 w 2415649"/>
                    <a:gd name="connsiteY143" fmla="*/ 2223331 h 2415649"/>
                    <a:gd name="connsiteX144" fmla="*/ 1111094 w 2415649"/>
                    <a:gd name="connsiteY144" fmla="*/ 2244212 h 2415649"/>
                    <a:gd name="connsiteX145" fmla="*/ 1119073 w 2415649"/>
                    <a:gd name="connsiteY145" fmla="*/ 2370776 h 241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49" h="2415649">
                      <a:moveTo>
                        <a:pt x="1317674" y="2415649"/>
                      </a:moveTo>
                      <a:lnTo>
                        <a:pt x="1098006" y="2415649"/>
                      </a:lnTo>
                      <a:cubicBezTo>
                        <a:pt x="1086159" y="2415649"/>
                        <a:pt x="1076361" y="2406443"/>
                        <a:pt x="1075614" y="2394626"/>
                      </a:cubicBezTo>
                      <a:lnTo>
                        <a:pt x="1067492" y="2265631"/>
                      </a:lnTo>
                      <a:cubicBezTo>
                        <a:pt x="975524" y="2253576"/>
                        <a:pt x="885830" y="2229651"/>
                        <a:pt x="800318" y="2194380"/>
                      </a:cubicBezTo>
                      <a:lnTo>
                        <a:pt x="728940" y="2301739"/>
                      </a:lnTo>
                      <a:cubicBezTo>
                        <a:pt x="722388" y="2311604"/>
                        <a:pt x="709300" y="2314663"/>
                        <a:pt x="699039" y="2308754"/>
                      </a:cubicBezTo>
                      <a:lnTo>
                        <a:pt x="508793" y="2198920"/>
                      </a:lnTo>
                      <a:cubicBezTo>
                        <a:pt x="498539" y="2192997"/>
                        <a:pt x="494643" y="2180126"/>
                        <a:pt x="499915" y="2169521"/>
                      </a:cubicBezTo>
                      <a:lnTo>
                        <a:pt x="557143" y="2054137"/>
                      </a:lnTo>
                      <a:cubicBezTo>
                        <a:pt x="483559" y="1997650"/>
                        <a:pt x="417730" y="1932045"/>
                        <a:pt x="361086" y="1858723"/>
                      </a:cubicBezTo>
                      <a:lnTo>
                        <a:pt x="246136" y="1915741"/>
                      </a:lnTo>
                      <a:cubicBezTo>
                        <a:pt x="235538" y="1920999"/>
                        <a:pt x="222660" y="1917125"/>
                        <a:pt x="216737" y="1906857"/>
                      </a:cubicBezTo>
                      <a:lnTo>
                        <a:pt x="106895" y="1716617"/>
                      </a:lnTo>
                      <a:cubicBezTo>
                        <a:pt x="100972" y="1706364"/>
                        <a:pt x="104038" y="1693276"/>
                        <a:pt x="113903" y="1686717"/>
                      </a:cubicBezTo>
                      <a:lnTo>
                        <a:pt x="220147" y="1616079"/>
                      </a:lnTo>
                      <a:cubicBezTo>
                        <a:pt x="184450" y="1530320"/>
                        <a:pt x="160182" y="1440334"/>
                        <a:pt x="147879" y="1348068"/>
                      </a:cubicBezTo>
                      <a:lnTo>
                        <a:pt x="21016" y="1340050"/>
                      </a:lnTo>
                      <a:cubicBezTo>
                        <a:pt x="9199" y="1339303"/>
                        <a:pt x="0" y="1329498"/>
                        <a:pt x="0" y="1317659"/>
                      </a:cubicBezTo>
                      <a:lnTo>
                        <a:pt x="0" y="1097990"/>
                      </a:lnTo>
                      <a:cubicBezTo>
                        <a:pt x="0" y="1086151"/>
                        <a:pt x="9206" y="1076347"/>
                        <a:pt x="21016" y="1075599"/>
                      </a:cubicBezTo>
                      <a:lnTo>
                        <a:pt x="147228" y="1067619"/>
                      </a:lnTo>
                      <a:cubicBezTo>
                        <a:pt x="159142" y="975001"/>
                        <a:pt x="183089" y="884642"/>
                        <a:pt x="218546" y="798508"/>
                      </a:cubicBezTo>
                      <a:lnTo>
                        <a:pt x="113903" y="728940"/>
                      </a:lnTo>
                      <a:cubicBezTo>
                        <a:pt x="104045" y="722381"/>
                        <a:pt x="100972" y="709285"/>
                        <a:pt x="106895" y="699032"/>
                      </a:cubicBezTo>
                      <a:lnTo>
                        <a:pt x="216737" y="508793"/>
                      </a:lnTo>
                      <a:cubicBezTo>
                        <a:pt x="222652" y="498532"/>
                        <a:pt x="235531" y="494650"/>
                        <a:pt x="246136" y="499908"/>
                      </a:cubicBezTo>
                      <a:lnTo>
                        <a:pt x="358393" y="555588"/>
                      </a:lnTo>
                      <a:cubicBezTo>
                        <a:pt x="415255" y="481360"/>
                        <a:pt x="481390" y="415001"/>
                        <a:pt x="555386" y="357952"/>
                      </a:cubicBezTo>
                      <a:lnTo>
                        <a:pt x="499915" y="246129"/>
                      </a:lnTo>
                      <a:cubicBezTo>
                        <a:pt x="494650" y="235524"/>
                        <a:pt x="498539" y="222645"/>
                        <a:pt x="508793" y="216729"/>
                      </a:cubicBezTo>
                      <a:lnTo>
                        <a:pt x="699039" y="106895"/>
                      </a:lnTo>
                      <a:cubicBezTo>
                        <a:pt x="709293" y="100987"/>
                        <a:pt x="722381" y="104038"/>
                        <a:pt x="728940" y="113903"/>
                      </a:cubicBezTo>
                      <a:lnTo>
                        <a:pt x="797767" y="217432"/>
                      </a:lnTo>
                      <a:cubicBezTo>
                        <a:pt x="884155" y="181541"/>
                        <a:pt x="974814" y="157250"/>
                        <a:pt x="1067768" y="145082"/>
                      </a:cubicBezTo>
                      <a:lnTo>
                        <a:pt x="1075614" y="21016"/>
                      </a:lnTo>
                      <a:cubicBezTo>
                        <a:pt x="1076361" y="9199"/>
                        <a:pt x="1086166" y="0"/>
                        <a:pt x="1098006" y="0"/>
                      </a:cubicBezTo>
                      <a:lnTo>
                        <a:pt x="1317674" y="0"/>
                      </a:lnTo>
                      <a:cubicBezTo>
                        <a:pt x="1329513" y="0"/>
                        <a:pt x="1339325" y="9199"/>
                        <a:pt x="1340065" y="21016"/>
                      </a:cubicBezTo>
                      <a:lnTo>
                        <a:pt x="1347896" y="145082"/>
                      </a:lnTo>
                      <a:cubicBezTo>
                        <a:pt x="1440858" y="157250"/>
                        <a:pt x="1531576" y="181549"/>
                        <a:pt x="1617956" y="217440"/>
                      </a:cubicBezTo>
                      <a:lnTo>
                        <a:pt x="1686687" y="113910"/>
                      </a:lnTo>
                      <a:cubicBezTo>
                        <a:pt x="1693269" y="104038"/>
                        <a:pt x="1706357" y="100987"/>
                        <a:pt x="1716603" y="106895"/>
                      </a:cubicBezTo>
                      <a:lnTo>
                        <a:pt x="1906864" y="216729"/>
                      </a:lnTo>
                      <a:cubicBezTo>
                        <a:pt x="1917110" y="222652"/>
                        <a:pt x="1920999" y="235524"/>
                        <a:pt x="1915764" y="246136"/>
                      </a:cubicBezTo>
                      <a:lnTo>
                        <a:pt x="1860271" y="357937"/>
                      </a:lnTo>
                      <a:cubicBezTo>
                        <a:pt x="1934312" y="414993"/>
                        <a:pt x="2000424" y="481368"/>
                        <a:pt x="2057263" y="555618"/>
                      </a:cubicBezTo>
                      <a:lnTo>
                        <a:pt x="2169521" y="499915"/>
                      </a:lnTo>
                      <a:cubicBezTo>
                        <a:pt x="2180141" y="494650"/>
                        <a:pt x="2193004" y="498532"/>
                        <a:pt x="2198913" y="508793"/>
                      </a:cubicBezTo>
                      <a:lnTo>
                        <a:pt x="2308777" y="699032"/>
                      </a:lnTo>
                      <a:cubicBezTo>
                        <a:pt x="2314685" y="709293"/>
                        <a:pt x="2311619" y="722381"/>
                        <a:pt x="2301747" y="728940"/>
                      </a:cubicBezTo>
                      <a:lnTo>
                        <a:pt x="2197118" y="798478"/>
                      </a:lnTo>
                      <a:cubicBezTo>
                        <a:pt x="2232568" y="884634"/>
                        <a:pt x="2256500" y="975008"/>
                        <a:pt x="2268466" y="1067664"/>
                      </a:cubicBezTo>
                      <a:lnTo>
                        <a:pt x="2394633" y="1075606"/>
                      </a:lnTo>
                      <a:cubicBezTo>
                        <a:pt x="2406451" y="1076354"/>
                        <a:pt x="2415649" y="1086159"/>
                        <a:pt x="2415649" y="1097998"/>
                      </a:cubicBezTo>
                      <a:lnTo>
                        <a:pt x="2415649" y="1317666"/>
                      </a:lnTo>
                      <a:cubicBezTo>
                        <a:pt x="2415649" y="1329505"/>
                        <a:pt x="2406451" y="1339318"/>
                        <a:pt x="2394633" y="1340058"/>
                      </a:cubicBezTo>
                      <a:lnTo>
                        <a:pt x="2267793" y="1348045"/>
                      </a:lnTo>
                      <a:cubicBezTo>
                        <a:pt x="2255452" y="1440334"/>
                        <a:pt x="2231221" y="1530350"/>
                        <a:pt x="2195472" y="1616124"/>
                      </a:cubicBezTo>
                      <a:lnTo>
                        <a:pt x="2301747" y="1686725"/>
                      </a:lnTo>
                      <a:cubicBezTo>
                        <a:pt x="2311619" y="1693276"/>
                        <a:pt x="2314685" y="1706371"/>
                        <a:pt x="2308777" y="1716632"/>
                      </a:cubicBezTo>
                      <a:lnTo>
                        <a:pt x="2198913" y="1906872"/>
                      </a:lnTo>
                      <a:cubicBezTo>
                        <a:pt x="2193004" y="1917132"/>
                        <a:pt x="2180141" y="1921014"/>
                        <a:pt x="2169521" y="1915749"/>
                      </a:cubicBezTo>
                      <a:lnTo>
                        <a:pt x="2054571" y="1858708"/>
                      </a:lnTo>
                      <a:cubicBezTo>
                        <a:pt x="1997956" y="1932045"/>
                        <a:pt x="1932068" y="1997672"/>
                        <a:pt x="1858476" y="2054167"/>
                      </a:cubicBezTo>
                      <a:lnTo>
                        <a:pt x="1915764" y="2169521"/>
                      </a:lnTo>
                      <a:cubicBezTo>
                        <a:pt x="1920999" y="2180133"/>
                        <a:pt x="1917110" y="2193004"/>
                        <a:pt x="1906864" y="2198928"/>
                      </a:cubicBezTo>
                      <a:lnTo>
                        <a:pt x="1716603" y="2308762"/>
                      </a:lnTo>
                      <a:cubicBezTo>
                        <a:pt x="1706357" y="2314670"/>
                        <a:pt x="1693269" y="2311619"/>
                        <a:pt x="1686687" y="2301747"/>
                      </a:cubicBezTo>
                      <a:lnTo>
                        <a:pt x="1615414" y="2194380"/>
                      </a:lnTo>
                      <a:cubicBezTo>
                        <a:pt x="1529855" y="2229658"/>
                        <a:pt x="1440185" y="2253583"/>
                        <a:pt x="1348195" y="2265646"/>
                      </a:cubicBezTo>
                      <a:lnTo>
                        <a:pt x="1340058" y="2394641"/>
                      </a:lnTo>
                      <a:cubicBezTo>
                        <a:pt x="1339325" y="2406443"/>
                        <a:pt x="1329520" y="2415649"/>
                        <a:pt x="1317674" y="2415649"/>
                      </a:cubicBezTo>
                      <a:close/>
                      <a:moveTo>
                        <a:pt x="1119073" y="2370776"/>
                      </a:moveTo>
                      <a:lnTo>
                        <a:pt x="1296598" y="2370776"/>
                      </a:lnTo>
                      <a:lnTo>
                        <a:pt x="1304571" y="2244212"/>
                      </a:lnTo>
                      <a:cubicBezTo>
                        <a:pt x="1305259" y="2233353"/>
                        <a:pt x="1313628" y="2224550"/>
                        <a:pt x="1324435" y="2223331"/>
                      </a:cubicBezTo>
                      <a:cubicBezTo>
                        <a:pt x="1424778" y="2211963"/>
                        <a:pt x="1522451" y="2185899"/>
                        <a:pt x="1614890" y="2145873"/>
                      </a:cubicBezTo>
                      <a:cubicBezTo>
                        <a:pt x="1624837" y="2141565"/>
                        <a:pt x="1636429" y="2144990"/>
                        <a:pt x="1642487" y="2154040"/>
                      </a:cubicBezTo>
                      <a:lnTo>
                        <a:pt x="1712414" y="2259357"/>
                      </a:lnTo>
                      <a:lnTo>
                        <a:pt x="1866179" y="2170590"/>
                      </a:lnTo>
                      <a:lnTo>
                        <a:pt x="1810013" y="2057428"/>
                      </a:lnTo>
                      <a:cubicBezTo>
                        <a:pt x="1805152" y="2047690"/>
                        <a:pt x="1807994" y="2035889"/>
                        <a:pt x="1816744" y="2029420"/>
                      </a:cubicBezTo>
                      <a:cubicBezTo>
                        <a:pt x="1897964" y="1969320"/>
                        <a:pt x="1969686" y="1897837"/>
                        <a:pt x="2029965" y="1816946"/>
                      </a:cubicBezTo>
                      <a:cubicBezTo>
                        <a:pt x="2036398" y="1808256"/>
                        <a:pt x="2048214" y="1805428"/>
                        <a:pt x="2057937" y="1810252"/>
                      </a:cubicBezTo>
                      <a:lnTo>
                        <a:pt x="2170568" y="1866179"/>
                      </a:lnTo>
                      <a:lnTo>
                        <a:pt x="2259342" y="1712429"/>
                      </a:lnTo>
                      <a:lnTo>
                        <a:pt x="2155087" y="1643160"/>
                      </a:lnTo>
                      <a:cubicBezTo>
                        <a:pt x="2146037" y="1637132"/>
                        <a:pt x="2142597" y="1625465"/>
                        <a:pt x="2146934" y="1615481"/>
                      </a:cubicBezTo>
                      <a:cubicBezTo>
                        <a:pt x="2187470" y="1522878"/>
                        <a:pt x="2213871" y="1424890"/>
                        <a:pt x="2225537" y="1324240"/>
                      </a:cubicBezTo>
                      <a:cubicBezTo>
                        <a:pt x="2226809" y="1313456"/>
                        <a:pt x="2235559" y="1305102"/>
                        <a:pt x="2246403" y="1304421"/>
                      </a:cubicBezTo>
                      <a:lnTo>
                        <a:pt x="2370776" y="1296591"/>
                      </a:lnTo>
                      <a:lnTo>
                        <a:pt x="2370776" y="1119058"/>
                      </a:lnTo>
                      <a:lnTo>
                        <a:pt x="2246926" y="1111265"/>
                      </a:lnTo>
                      <a:cubicBezTo>
                        <a:pt x="2236082" y="1110577"/>
                        <a:pt x="2227257" y="1102179"/>
                        <a:pt x="2226061" y="1091342"/>
                      </a:cubicBezTo>
                      <a:cubicBezTo>
                        <a:pt x="2214918" y="990333"/>
                        <a:pt x="2188817" y="891971"/>
                        <a:pt x="2148580" y="798979"/>
                      </a:cubicBezTo>
                      <a:cubicBezTo>
                        <a:pt x="2144317" y="789017"/>
                        <a:pt x="2147757" y="777395"/>
                        <a:pt x="2156807" y="771390"/>
                      </a:cubicBezTo>
                      <a:lnTo>
                        <a:pt x="2259342" y="703227"/>
                      </a:lnTo>
                      <a:lnTo>
                        <a:pt x="2170568" y="549478"/>
                      </a:lnTo>
                      <a:lnTo>
                        <a:pt x="2060554" y="604103"/>
                      </a:lnTo>
                      <a:cubicBezTo>
                        <a:pt x="2050757" y="608942"/>
                        <a:pt x="2039015" y="606085"/>
                        <a:pt x="2032509" y="597335"/>
                      </a:cubicBezTo>
                      <a:cubicBezTo>
                        <a:pt x="1972079" y="515501"/>
                        <a:pt x="1900058" y="443256"/>
                        <a:pt x="1818539" y="382617"/>
                      </a:cubicBezTo>
                      <a:cubicBezTo>
                        <a:pt x="1809789" y="376141"/>
                        <a:pt x="1806947" y="364361"/>
                        <a:pt x="1811808" y="354631"/>
                      </a:cubicBezTo>
                      <a:lnTo>
                        <a:pt x="1866179" y="245059"/>
                      </a:lnTo>
                      <a:lnTo>
                        <a:pt x="1712414" y="156293"/>
                      </a:lnTo>
                      <a:lnTo>
                        <a:pt x="1644955" y="257810"/>
                      </a:lnTo>
                      <a:cubicBezTo>
                        <a:pt x="1638972" y="266882"/>
                        <a:pt x="1627305" y="270308"/>
                        <a:pt x="1617284" y="265955"/>
                      </a:cubicBezTo>
                      <a:cubicBezTo>
                        <a:pt x="1524097" y="225277"/>
                        <a:pt x="1425526" y="198840"/>
                        <a:pt x="1324166" y="187390"/>
                      </a:cubicBezTo>
                      <a:cubicBezTo>
                        <a:pt x="1313359" y="186171"/>
                        <a:pt x="1304982" y="177368"/>
                        <a:pt x="1304294" y="166516"/>
                      </a:cubicBezTo>
                      <a:lnTo>
                        <a:pt x="1296606" y="44866"/>
                      </a:lnTo>
                      <a:lnTo>
                        <a:pt x="1119066" y="44866"/>
                      </a:lnTo>
                      <a:lnTo>
                        <a:pt x="1111377" y="166516"/>
                      </a:lnTo>
                      <a:cubicBezTo>
                        <a:pt x="1110690" y="177376"/>
                        <a:pt x="1102313" y="186171"/>
                        <a:pt x="1091506" y="187390"/>
                      </a:cubicBezTo>
                      <a:cubicBezTo>
                        <a:pt x="990206" y="198832"/>
                        <a:pt x="891589" y="225263"/>
                        <a:pt x="798388" y="265940"/>
                      </a:cubicBezTo>
                      <a:cubicBezTo>
                        <a:pt x="788404" y="270285"/>
                        <a:pt x="776752" y="266852"/>
                        <a:pt x="770732" y="257803"/>
                      </a:cubicBezTo>
                      <a:lnTo>
                        <a:pt x="703243" y="156293"/>
                      </a:lnTo>
                      <a:lnTo>
                        <a:pt x="549485" y="245066"/>
                      </a:lnTo>
                      <a:lnTo>
                        <a:pt x="603841" y="354661"/>
                      </a:lnTo>
                      <a:cubicBezTo>
                        <a:pt x="608665" y="364384"/>
                        <a:pt x="605838" y="376155"/>
                        <a:pt x="597132" y="382632"/>
                      </a:cubicBezTo>
                      <a:cubicBezTo>
                        <a:pt x="515591" y="443263"/>
                        <a:pt x="443607" y="515486"/>
                        <a:pt x="383178" y="597305"/>
                      </a:cubicBezTo>
                      <a:cubicBezTo>
                        <a:pt x="376716" y="606055"/>
                        <a:pt x="364907" y="608919"/>
                        <a:pt x="355162" y="604073"/>
                      </a:cubicBezTo>
                      <a:lnTo>
                        <a:pt x="245074" y="549470"/>
                      </a:lnTo>
                      <a:lnTo>
                        <a:pt x="156300" y="703227"/>
                      </a:lnTo>
                      <a:lnTo>
                        <a:pt x="258887" y="771427"/>
                      </a:lnTo>
                      <a:cubicBezTo>
                        <a:pt x="267922" y="777433"/>
                        <a:pt x="271369" y="789055"/>
                        <a:pt x="267062" y="799016"/>
                      </a:cubicBezTo>
                      <a:cubicBezTo>
                        <a:pt x="226848" y="891986"/>
                        <a:pt x="200792" y="990325"/>
                        <a:pt x="189603" y="1091297"/>
                      </a:cubicBezTo>
                      <a:cubicBezTo>
                        <a:pt x="188407" y="1102126"/>
                        <a:pt x="179597" y="1110533"/>
                        <a:pt x="168723" y="1111220"/>
                      </a:cubicBezTo>
                      <a:lnTo>
                        <a:pt x="44888" y="1119051"/>
                      </a:lnTo>
                      <a:lnTo>
                        <a:pt x="44888" y="1296591"/>
                      </a:lnTo>
                      <a:lnTo>
                        <a:pt x="169283" y="1304459"/>
                      </a:lnTo>
                      <a:cubicBezTo>
                        <a:pt x="180120" y="1305147"/>
                        <a:pt x="188908" y="1313486"/>
                        <a:pt x="190157" y="1324278"/>
                      </a:cubicBezTo>
                      <a:cubicBezTo>
                        <a:pt x="201779" y="1424898"/>
                        <a:pt x="228202" y="1522863"/>
                        <a:pt x="268684" y="1615451"/>
                      </a:cubicBezTo>
                      <a:cubicBezTo>
                        <a:pt x="273045" y="1625428"/>
                        <a:pt x="269612" y="1637095"/>
                        <a:pt x="260547" y="1643123"/>
                      </a:cubicBezTo>
                      <a:lnTo>
                        <a:pt x="156300" y="1712429"/>
                      </a:lnTo>
                      <a:lnTo>
                        <a:pt x="245074" y="1866187"/>
                      </a:lnTo>
                      <a:lnTo>
                        <a:pt x="357780" y="1810282"/>
                      </a:lnTo>
                      <a:cubicBezTo>
                        <a:pt x="367495" y="1805451"/>
                        <a:pt x="379259" y="1808286"/>
                        <a:pt x="385736" y="1816976"/>
                      </a:cubicBezTo>
                      <a:cubicBezTo>
                        <a:pt x="446000" y="1897845"/>
                        <a:pt x="517707" y="1969312"/>
                        <a:pt x="598875" y="2029397"/>
                      </a:cubicBezTo>
                      <a:cubicBezTo>
                        <a:pt x="607610" y="2035866"/>
                        <a:pt x="610452" y="2047661"/>
                        <a:pt x="605621" y="2057398"/>
                      </a:cubicBezTo>
                      <a:lnTo>
                        <a:pt x="549477" y="2170590"/>
                      </a:lnTo>
                      <a:lnTo>
                        <a:pt x="703235" y="2259364"/>
                      </a:lnTo>
                      <a:lnTo>
                        <a:pt x="773244" y="2154062"/>
                      </a:lnTo>
                      <a:cubicBezTo>
                        <a:pt x="779257" y="2145013"/>
                        <a:pt x="790909" y="2141580"/>
                        <a:pt x="800841" y="2145895"/>
                      </a:cubicBezTo>
                      <a:cubicBezTo>
                        <a:pt x="893205" y="2185914"/>
                        <a:pt x="990901" y="2211971"/>
                        <a:pt x="1091230" y="2223331"/>
                      </a:cubicBezTo>
                      <a:cubicBezTo>
                        <a:pt x="1102037" y="2224558"/>
                        <a:pt x="1110405" y="2233360"/>
                        <a:pt x="1111094" y="2244212"/>
                      </a:cubicBezTo>
                      <a:lnTo>
                        <a:pt x="1119073" y="2370776"/>
                      </a:lnTo>
                      <a:close/>
                    </a:path>
                  </a:pathLst>
                </a:custGeom>
                <a:solidFill>
                  <a:srgbClr val="64D5D9"/>
                </a:solidFill>
                <a:ln w="7476"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91D79AE2-0178-7A9B-1CA8-FE15281C28DE}"/>
                    </a:ext>
                  </a:extLst>
                </p:cNvPr>
                <p:cNvSpPr/>
                <p:nvPr/>
              </p:nvSpPr>
              <p:spPr>
                <a:xfrm>
                  <a:off x="7130233" y="2900514"/>
                  <a:ext cx="1905996" cy="1905981"/>
                </a:xfrm>
                <a:custGeom>
                  <a:avLst/>
                  <a:gdLst>
                    <a:gd name="connsiteX0" fmla="*/ 952991 w 1905996"/>
                    <a:gd name="connsiteY0" fmla="*/ 0 h 1905981"/>
                    <a:gd name="connsiteX1" fmla="*/ 1626886 w 1905996"/>
                    <a:gd name="connsiteY1" fmla="*/ 279125 h 1905981"/>
                    <a:gd name="connsiteX2" fmla="*/ 1905996 w 1905996"/>
                    <a:gd name="connsiteY2" fmla="*/ 952991 h 1905981"/>
                    <a:gd name="connsiteX3" fmla="*/ 1626886 w 1905996"/>
                    <a:gd name="connsiteY3" fmla="*/ 1626856 h 1905981"/>
                    <a:gd name="connsiteX4" fmla="*/ 952991 w 1905996"/>
                    <a:gd name="connsiteY4" fmla="*/ 1905981 h 1905981"/>
                    <a:gd name="connsiteX5" fmla="*/ 279125 w 1905996"/>
                    <a:gd name="connsiteY5" fmla="*/ 1626856 h 1905981"/>
                    <a:gd name="connsiteX6" fmla="*/ 0 w 1905996"/>
                    <a:gd name="connsiteY6" fmla="*/ 952991 h 1905981"/>
                    <a:gd name="connsiteX7" fmla="*/ 279125 w 1905996"/>
                    <a:gd name="connsiteY7" fmla="*/ 279125 h 1905981"/>
                    <a:gd name="connsiteX8" fmla="*/ 952991 w 1905996"/>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96" h="1905981">
                      <a:moveTo>
                        <a:pt x="952991" y="0"/>
                      </a:moveTo>
                      <a:cubicBezTo>
                        <a:pt x="1207548" y="0"/>
                        <a:pt x="1446871" y="99132"/>
                        <a:pt x="1626886" y="279125"/>
                      </a:cubicBezTo>
                      <a:cubicBezTo>
                        <a:pt x="1806828" y="459118"/>
                        <a:pt x="1905996" y="698441"/>
                        <a:pt x="1905996" y="952991"/>
                      </a:cubicBezTo>
                      <a:cubicBezTo>
                        <a:pt x="1905996" y="1207541"/>
                        <a:pt x="1806828" y="1446863"/>
                        <a:pt x="1626886" y="1626856"/>
                      </a:cubicBezTo>
                      <a:cubicBezTo>
                        <a:pt x="1446871" y="1806857"/>
                        <a:pt x="1207548" y="1905981"/>
                        <a:pt x="952991" y="1905981"/>
                      </a:cubicBezTo>
                      <a:cubicBezTo>
                        <a:pt x="698434" y="1905981"/>
                        <a:pt x="459118" y="1806857"/>
                        <a:pt x="279125" y="1626856"/>
                      </a:cubicBezTo>
                      <a:cubicBezTo>
                        <a:pt x="99132" y="1446863"/>
                        <a:pt x="0" y="1207541"/>
                        <a:pt x="0" y="952991"/>
                      </a:cubicBezTo>
                      <a:cubicBezTo>
                        <a:pt x="0" y="698441"/>
                        <a:pt x="99124" y="459118"/>
                        <a:pt x="279125" y="279125"/>
                      </a:cubicBezTo>
                      <a:cubicBezTo>
                        <a:pt x="459118" y="99124"/>
                        <a:pt x="698434" y="0"/>
                        <a:pt x="952991"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a:p>
              </p:txBody>
            </p:sp>
          </p:grpSp>
          <p:sp>
            <p:nvSpPr>
              <p:cNvPr id="611" name="TextBox 610">
                <a:extLst>
                  <a:ext uri="{FF2B5EF4-FFF2-40B4-BE49-F238E27FC236}">
                    <a16:creationId xmlns:a16="http://schemas.microsoft.com/office/drawing/2014/main" id="{ED290698-9990-3A35-8D29-24006ACC6F81}"/>
                  </a:ext>
                </a:extLst>
              </p:cNvPr>
              <p:cNvSpPr txBox="1"/>
              <p:nvPr/>
            </p:nvSpPr>
            <p:spPr>
              <a:xfrm>
                <a:off x="7243981" y="3350251"/>
                <a:ext cx="1630283" cy="769441"/>
              </a:xfrm>
              <a:prstGeom prst="rect">
                <a:avLst/>
              </a:prstGeom>
              <a:noFill/>
            </p:spPr>
            <p:txBody>
              <a:bodyPr wrap="square">
                <a:spAutoFit/>
              </a:bodyPr>
              <a:lstStyle/>
              <a:p>
                <a:pPr algn="ctr"/>
                <a:r>
                  <a:rPr lang="en-US" sz="2200" b="0" i="0" u="none" strike="noStrike">
                    <a:solidFill>
                      <a:srgbClr val="404040"/>
                    </a:solidFill>
                    <a:effectLst/>
                    <a:latin typeface="Open sans" panose="020B0606030504020204" pitchFamily="34" charset="0"/>
                  </a:rPr>
                  <a:t>greater than ( &gt; )</a:t>
                </a:r>
                <a:endParaRPr lang="en-US" sz="2200">
                  <a:solidFill>
                    <a:srgbClr val="404040"/>
                  </a:solidFill>
                </a:endParaRPr>
              </a:p>
            </p:txBody>
          </p:sp>
        </p:grpSp>
        <p:grpSp>
          <p:nvGrpSpPr>
            <p:cNvPr id="614" name="Group 613">
              <a:extLst>
                <a:ext uri="{FF2B5EF4-FFF2-40B4-BE49-F238E27FC236}">
                  <a16:creationId xmlns:a16="http://schemas.microsoft.com/office/drawing/2014/main" id="{2E366CFB-78B5-3EE9-D735-AA19D7D1CEBC}"/>
                </a:ext>
              </a:extLst>
            </p:cNvPr>
            <p:cNvGrpSpPr/>
            <p:nvPr/>
          </p:nvGrpSpPr>
          <p:grpSpPr>
            <a:xfrm>
              <a:off x="8420097" y="5052727"/>
              <a:ext cx="2415739" cy="2415664"/>
              <a:chOff x="8326488" y="4507813"/>
              <a:chExt cx="2415739" cy="2415664"/>
            </a:xfrm>
          </p:grpSpPr>
          <p:grpSp>
            <p:nvGrpSpPr>
              <p:cNvPr id="615" name="Graphic 6">
                <a:extLst>
                  <a:ext uri="{FF2B5EF4-FFF2-40B4-BE49-F238E27FC236}">
                    <a16:creationId xmlns:a16="http://schemas.microsoft.com/office/drawing/2014/main" id="{97566109-0D4A-D48F-7968-B57C459356A4}"/>
                  </a:ext>
                </a:extLst>
              </p:cNvPr>
              <p:cNvGrpSpPr/>
              <p:nvPr/>
            </p:nvGrpSpPr>
            <p:grpSpPr>
              <a:xfrm>
                <a:off x="8326488" y="4507813"/>
                <a:ext cx="2415739" cy="2415664"/>
                <a:chOff x="8326488" y="4507813"/>
                <a:chExt cx="2415739" cy="2415664"/>
              </a:xfrm>
            </p:grpSpPr>
            <p:sp>
              <p:nvSpPr>
                <p:cNvPr id="617" name="Freeform: Shape 616">
                  <a:extLst>
                    <a:ext uri="{FF2B5EF4-FFF2-40B4-BE49-F238E27FC236}">
                      <a16:creationId xmlns:a16="http://schemas.microsoft.com/office/drawing/2014/main" id="{059BB00D-71E4-D1A4-FB31-69DD436E3535}"/>
                    </a:ext>
                  </a:extLst>
                </p:cNvPr>
                <p:cNvSpPr/>
                <p:nvPr/>
              </p:nvSpPr>
              <p:spPr>
                <a:xfrm>
                  <a:off x="8326488" y="4507813"/>
                  <a:ext cx="2415739" cy="2415664"/>
                </a:xfrm>
                <a:custGeom>
                  <a:avLst/>
                  <a:gdLst>
                    <a:gd name="connsiteX0" fmla="*/ 1317696 w 2415739"/>
                    <a:gd name="connsiteY0" fmla="*/ 2415664 h 2415664"/>
                    <a:gd name="connsiteX1" fmla="*/ 1098043 w 2415739"/>
                    <a:gd name="connsiteY1" fmla="*/ 2415664 h 2415664"/>
                    <a:gd name="connsiteX2" fmla="*/ 1075681 w 2415739"/>
                    <a:gd name="connsiteY2" fmla="*/ 2394641 h 2415664"/>
                    <a:gd name="connsiteX3" fmla="*/ 1067530 w 2415739"/>
                    <a:gd name="connsiteY3" fmla="*/ 2265646 h 2415664"/>
                    <a:gd name="connsiteX4" fmla="*/ 800386 w 2415739"/>
                    <a:gd name="connsiteY4" fmla="*/ 2194395 h 2415664"/>
                    <a:gd name="connsiteX5" fmla="*/ 728963 w 2415739"/>
                    <a:gd name="connsiteY5" fmla="*/ 2301754 h 2415664"/>
                    <a:gd name="connsiteX6" fmla="*/ 699122 w 2415739"/>
                    <a:gd name="connsiteY6" fmla="*/ 2308762 h 2415664"/>
                    <a:gd name="connsiteX7" fmla="*/ 508860 w 2415739"/>
                    <a:gd name="connsiteY7" fmla="*/ 2198928 h 2415664"/>
                    <a:gd name="connsiteX8" fmla="*/ 499961 w 2415739"/>
                    <a:gd name="connsiteY8" fmla="*/ 2169528 h 2415664"/>
                    <a:gd name="connsiteX9" fmla="*/ 557174 w 2415739"/>
                    <a:gd name="connsiteY9" fmla="*/ 2054145 h 2415664"/>
                    <a:gd name="connsiteX10" fmla="*/ 361153 w 2415739"/>
                    <a:gd name="connsiteY10" fmla="*/ 1858730 h 2415664"/>
                    <a:gd name="connsiteX11" fmla="*/ 246203 w 2415739"/>
                    <a:gd name="connsiteY11" fmla="*/ 1915749 h 2415664"/>
                    <a:gd name="connsiteX12" fmla="*/ 216812 w 2415739"/>
                    <a:gd name="connsiteY12" fmla="*/ 1906864 h 2415664"/>
                    <a:gd name="connsiteX13" fmla="*/ 106947 w 2415739"/>
                    <a:gd name="connsiteY13" fmla="*/ 1716625 h 2415664"/>
                    <a:gd name="connsiteX14" fmla="*/ 113978 w 2415739"/>
                    <a:gd name="connsiteY14" fmla="*/ 1686724 h 2415664"/>
                    <a:gd name="connsiteX15" fmla="*/ 220177 w 2415739"/>
                    <a:gd name="connsiteY15" fmla="*/ 1616087 h 2415664"/>
                    <a:gd name="connsiteX16" fmla="*/ 147931 w 2415739"/>
                    <a:gd name="connsiteY16" fmla="*/ 1348075 h 2415664"/>
                    <a:gd name="connsiteX17" fmla="*/ 21016 w 2415739"/>
                    <a:gd name="connsiteY17" fmla="*/ 1340058 h 2415664"/>
                    <a:gd name="connsiteX18" fmla="*/ 0 w 2415739"/>
                    <a:gd name="connsiteY18" fmla="*/ 1317666 h 2415664"/>
                    <a:gd name="connsiteX19" fmla="*/ 0 w 2415739"/>
                    <a:gd name="connsiteY19" fmla="*/ 1097998 h 2415664"/>
                    <a:gd name="connsiteX20" fmla="*/ 21016 w 2415739"/>
                    <a:gd name="connsiteY20" fmla="*/ 1075606 h 2415664"/>
                    <a:gd name="connsiteX21" fmla="*/ 147258 w 2415739"/>
                    <a:gd name="connsiteY21" fmla="*/ 1067626 h 2415664"/>
                    <a:gd name="connsiteX22" fmla="*/ 218607 w 2415739"/>
                    <a:gd name="connsiteY22" fmla="*/ 798515 h 2415664"/>
                    <a:gd name="connsiteX23" fmla="*/ 113978 w 2415739"/>
                    <a:gd name="connsiteY23" fmla="*/ 728940 h 2415664"/>
                    <a:gd name="connsiteX24" fmla="*/ 106947 w 2415739"/>
                    <a:gd name="connsiteY24" fmla="*/ 699039 h 2415664"/>
                    <a:gd name="connsiteX25" fmla="*/ 216812 w 2415739"/>
                    <a:gd name="connsiteY25" fmla="*/ 508800 h 2415664"/>
                    <a:gd name="connsiteX26" fmla="*/ 246203 w 2415739"/>
                    <a:gd name="connsiteY26" fmla="*/ 499915 h 2415664"/>
                    <a:gd name="connsiteX27" fmla="*/ 358461 w 2415739"/>
                    <a:gd name="connsiteY27" fmla="*/ 555595 h 2415664"/>
                    <a:gd name="connsiteX28" fmla="*/ 555454 w 2415739"/>
                    <a:gd name="connsiteY28" fmla="*/ 357959 h 2415664"/>
                    <a:gd name="connsiteX29" fmla="*/ 499961 w 2415739"/>
                    <a:gd name="connsiteY29" fmla="*/ 246136 h 2415664"/>
                    <a:gd name="connsiteX30" fmla="*/ 508860 w 2415739"/>
                    <a:gd name="connsiteY30" fmla="*/ 216737 h 2415664"/>
                    <a:gd name="connsiteX31" fmla="*/ 699122 w 2415739"/>
                    <a:gd name="connsiteY31" fmla="*/ 106902 h 2415664"/>
                    <a:gd name="connsiteX32" fmla="*/ 728963 w 2415739"/>
                    <a:gd name="connsiteY32" fmla="*/ 113910 h 2415664"/>
                    <a:gd name="connsiteX33" fmla="*/ 797842 w 2415739"/>
                    <a:gd name="connsiteY33" fmla="*/ 217440 h 2415664"/>
                    <a:gd name="connsiteX34" fmla="*/ 1067828 w 2415739"/>
                    <a:gd name="connsiteY34" fmla="*/ 145089 h 2415664"/>
                    <a:gd name="connsiteX35" fmla="*/ 1075681 w 2415739"/>
                    <a:gd name="connsiteY35" fmla="*/ 21023 h 2415664"/>
                    <a:gd name="connsiteX36" fmla="*/ 1098043 w 2415739"/>
                    <a:gd name="connsiteY36" fmla="*/ 0 h 2415664"/>
                    <a:gd name="connsiteX37" fmla="*/ 1317696 w 2415739"/>
                    <a:gd name="connsiteY37" fmla="*/ 0 h 2415664"/>
                    <a:gd name="connsiteX38" fmla="*/ 1340133 w 2415739"/>
                    <a:gd name="connsiteY38" fmla="*/ 21023 h 2415664"/>
                    <a:gd name="connsiteX39" fmla="*/ 1347986 w 2415739"/>
                    <a:gd name="connsiteY39" fmla="*/ 145089 h 2415664"/>
                    <a:gd name="connsiteX40" fmla="*/ 1617972 w 2415739"/>
                    <a:gd name="connsiteY40" fmla="*/ 217447 h 2415664"/>
                    <a:gd name="connsiteX41" fmla="*/ 1686777 w 2415739"/>
                    <a:gd name="connsiteY41" fmla="*/ 113918 h 2415664"/>
                    <a:gd name="connsiteX42" fmla="*/ 1716692 w 2415739"/>
                    <a:gd name="connsiteY42" fmla="*/ 106902 h 2415664"/>
                    <a:gd name="connsiteX43" fmla="*/ 1906954 w 2415739"/>
                    <a:gd name="connsiteY43" fmla="*/ 216737 h 2415664"/>
                    <a:gd name="connsiteX44" fmla="*/ 1915779 w 2415739"/>
                    <a:gd name="connsiteY44" fmla="*/ 246143 h 2415664"/>
                    <a:gd name="connsiteX45" fmla="*/ 1860286 w 2415739"/>
                    <a:gd name="connsiteY45" fmla="*/ 357945 h 2415664"/>
                    <a:gd name="connsiteX46" fmla="*/ 2057354 w 2415739"/>
                    <a:gd name="connsiteY46" fmla="*/ 555625 h 2415664"/>
                    <a:gd name="connsiteX47" fmla="*/ 2169611 w 2415739"/>
                    <a:gd name="connsiteY47" fmla="*/ 499923 h 2415664"/>
                    <a:gd name="connsiteX48" fmla="*/ 2199002 w 2415739"/>
                    <a:gd name="connsiteY48" fmla="*/ 508800 h 2415664"/>
                    <a:gd name="connsiteX49" fmla="*/ 2308792 w 2415739"/>
                    <a:gd name="connsiteY49" fmla="*/ 699039 h 2415664"/>
                    <a:gd name="connsiteX50" fmla="*/ 2301836 w 2415739"/>
                    <a:gd name="connsiteY50" fmla="*/ 728947 h 2415664"/>
                    <a:gd name="connsiteX51" fmla="*/ 2197133 w 2415739"/>
                    <a:gd name="connsiteY51" fmla="*/ 798485 h 2415664"/>
                    <a:gd name="connsiteX52" fmla="*/ 2268481 w 2415739"/>
                    <a:gd name="connsiteY52" fmla="*/ 1067671 h 2415664"/>
                    <a:gd name="connsiteX53" fmla="*/ 2394724 w 2415739"/>
                    <a:gd name="connsiteY53" fmla="*/ 1075614 h 2415664"/>
                    <a:gd name="connsiteX54" fmla="*/ 2415740 w 2415739"/>
                    <a:gd name="connsiteY54" fmla="*/ 1098005 h 2415664"/>
                    <a:gd name="connsiteX55" fmla="*/ 2415740 w 2415739"/>
                    <a:gd name="connsiteY55" fmla="*/ 1317674 h 2415664"/>
                    <a:gd name="connsiteX56" fmla="*/ 2394724 w 2415739"/>
                    <a:gd name="connsiteY56" fmla="*/ 1340065 h 2415664"/>
                    <a:gd name="connsiteX57" fmla="*/ 2267883 w 2415739"/>
                    <a:gd name="connsiteY57" fmla="*/ 1348053 h 2415664"/>
                    <a:gd name="connsiteX58" fmla="*/ 2195562 w 2415739"/>
                    <a:gd name="connsiteY58" fmla="*/ 1616132 h 2415664"/>
                    <a:gd name="connsiteX59" fmla="*/ 2301836 w 2415739"/>
                    <a:gd name="connsiteY59" fmla="*/ 1686732 h 2415664"/>
                    <a:gd name="connsiteX60" fmla="*/ 2308792 w 2415739"/>
                    <a:gd name="connsiteY60" fmla="*/ 1716640 h 2415664"/>
                    <a:gd name="connsiteX61" fmla="*/ 2199002 w 2415739"/>
                    <a:gd name="connsiteY61" fmla="*/ 1906879 h 2415664"/>
                    <a:gd name="connsiteX62" fmla="*/ 2169611 w 2415739"/>
                    <a:gd name="connsiteY62" fmla="*/ 1915756 h 2415664"/>
                    <a:gd name="connsiteX63" fmla="*/ 2054661 w 2415739"/>
                    <a:gd name="connsiteY63" fmla="*/ 1858715 h 2415664"/>
                    <a:gd name="connsiteX64" fmla="*/ 1858566 w 2415739"/>
                    <a:gd name="connsiteY64" fmla="*/ 2054175 h 2415664"/>
                    <a:gd name="connsiteX65" fmla="*/ 1915779 w 2415739"/>
                    <a:gd name="connsiteY65" fmla="*/ 2169528 h 2415664"/>
                    <a:gd name="connsiteX66" fmla="*/ 1906954 w 2415739"/>
                    <a:gd name="connsiteY66" fmla="*/ 2198935 h 2415664"/>
                    <a:gd name="connsiteX67" fmla="*/ 1716692 w 2415739"/>
                    <a:gd name="connsiteY67" fmla="*/ 2308769 h 2415664"/>
                    <a:gd name="connsiteX68" fmla="*/ 1686777 w 2415739"/>
                    <a:gd name="connsiteY68" fmla="*/ 2301754 h 2415664"/>
                    <a:gd name="connsiteX69" fmla="*/ 1615429 w 2415739"/>
                    <a:gd name="connsiteY69" fmla="*/ 2194388 h 2415664"/>
                    <a:gd name="connsiteX70" fmla="*/ 1348211 w 2415739"/>
                    <a:gd name="connsiteY70" fmla="*/ 2265654 h 2415664"/>
                    <a:gd name="connsiteX71" fmla="*/ 1340133 w 2415739"/>
                    <a:gd name="connsiteY71" fmla="*/ 2394649 h 2415664"/>
                    <a:gd name="connsiteX72" fmla="*/ 1317696 w 2415739"/>
                    <a:gd name="connsiteY72" fmla="*/ 2415664 h 2415664"/>
                    <a:gd name="connsiteX73" fmla="*/ 1119134 w 2415739"/>
                    <a:gd name="connsiteY73" fmla="*/ 2370791 h 2415664"/>
                    <a:gd name="connsiteX74" fmla="*/ 1296681 w 2415739"/>
                    <a:gd name="connsiteY74" fmla="*/ 2370791 h 2415664"/>
                    <a:gd name="connsiteX75" fmla="*/ 1304608 w 2415739"/>
                    <a:gd name="connsiteY75" fmla="*/ 2244227 h 2415664"/>
                    <a:gd name="connsiteX76" fmla="*/ 1324502 w 2415739"/>
                    <a:gd name="connsiteY76" fmla="*/ 2223346 h 2415664"/>
                    <a:gd name="connsiteX77" fmla="*/ 1614905 w 2415739"/>
                    <a:gd name="connsiteY77" fmla="*/ 2145888 h 2415664"/>
                    <a:gd name="connsiteX78" fmla="*/ 1642503 w 2415739"/>
                    <a:gd name="connsiteY78" fmla="*/ 2154055 h 2415664"/>
                    <a:gd name="connsiteX79" fmla="*/ 1712504 w 2415739"/>
                    <a:gd name="connsiteY79" fmla="*/ 2259371 h 2415664"/>
                    <a:gd name="connsiteX80" fmla="*/ 1866194 w 2415739"/>
                    <a:gd name="connsiteY80" fmla="*/ 2170605 h 2415664"/>
                    <a:gd name="connsiteX81" fmla="*/ 1810029 w 2415739"/>
                    <a:gd name="connsiteY81" fmla="*/ 2057443 h 2415664"/>
                    <a:gd name="connsiteX82" fmla="*/ 1816834 w 2415739"/>
                    <a:gd name="connsiteY82" fmla="*/ 2029435 h 2415664"/>
                    <a:gd name="connsiteX83" fmla="*/ 2029981 w 2415739"/>
                    <a:gd name="connsiteY83" fmla="*/ 1816961 h 2415664"/>
                    <a:gd name="connsiteX84" fmla="*/ 2057952 w 2415739"/>
                    <a:gd name="connsiteY84" fmla="*/ 1810275 h 2415664"/>
                    <a:gd name="connsiteX85" fmla="*/ 2170658 w 2415739"/>
                    <a:gd name="connsiteY85" fmla="*/ 1866202 h 2415664"/>
                    <a:gd name="connsiteX86" fmla="*/ 2259432 w 2415739"/>
                    <a:gd name="connsiteY86" fmla="*/ 1712451 h 2415664"/>
                    <a:gd name="connsiteX87" fmla="*/ 2155176 w 2415739"/>
                    <a:gd name="connsiteY87" fmla="*/ 1643183 h 2415664"/>
                    <a:gd name="connsiteX88" fmla="*/ 2147025 w 2415739"/>
                    <a:gd name="connsiteY88" fmla="*/ 1615504 h 2415664"/>
                    <a:gd name="connsiteX89" fmla="*/ 2225553 w 2415739"/>
                    <a:gd name="connsiteY89" fmla="*/ 1324263 h 2415664"/>
                    <a:gd name="connsiteX90" fmla="*/ 2246419 w 2415739"/>
                    <a:gd name="connsiteY90" fmla="*/ 1304444 h 2415664"/>
                    <a:gd name="connsiteX91" fmla="*/ 2370867 w 2415739"/>
                    <a:gd name="connsiteY91" fmla="*/ 1296613 h 2415664"/>
                    <a:gd name="connsiteX92" fmla="*/ 2370867 w 2415739"/>
                    <a:gd name="connsiteY92" fmla="*/ 1119081 h 2415664"/>
                    <a:gd name="connsiteX93" fmla="*/ 2247017 w 2415739"/>
                    <a:gd name="connsiteY93" fmla="*/ 1111288 h 2415664"/>
                    <a:gd name="connsiteX94" fmla="*/ 2226151 w 2415739"/>
                    <a:gd name="connsiteY94" fmla="*/ 1091364 h 2415664"/>
                    <a:gd name="connsiteX95" fmla="*/ 2148670 w 2415739"/>
                    <a:gd name="connsiteY95" fmla="*/ 799001 h 2415664"/>
                    <a:gd name="connsiteX96" fmla="*/ 2156823 w 2415739"/>
                    <a:gd name="connsiteY96" fmla="*/ 771412 h 2415664"/>
                    <a:gd name="connsiteX97" fmla="*/ 2259432 w 2415739"/>
                    <a:gd name="connsiteY97" fmla="*/ 703250 h 2415664"/>
                    <a:gd name="connsiteX98" fmla="*/ 2170658 w 2415739"/>
                    <a:gd name="connsiteY98" fmla="*/ 549500 h 2415664"/>
                    <a:gd name="connsiteX99" fmla="*/ 2060570 w 2415739"/>
                    <a:gd name="connsiteY99" fmla="*/ 604125 h 2415664"/>
                    <a:gd name="connsiteX100" fmla="*/ 2032524 w 2415739"/>
                    <a:gd name="connsiteY100" fmla="*/ 597357 h 2415664"/>
                    <a:gd name="connsiteX101" fmla="*/ 1818554 w 2415739"/>
                    <a:gd name="connsiteY101" fmla="*/ 382640 h 2415664"/>
                    <a:gd name="connsiteX102" fmla="*/ 1811824 w 2415739"/>
                    <a:gd name="connsiteY102" fmla="*/ 354654 h 2415664"/>
                    <a:gd name="connsiteX103" fmla="*/ 1866194 w 2415739"/>
                    <a:gd name="connsiteY103" fmla="*/ 245081 h 2415664"/>
                    <a:gd name="connsiteX104" fmla="*/ 1712504 w 2415739"/>
                    <a:gd name="connsiteY104" fmla="*/ 156315 h 2415664"/>
                    <a:gd name="connsiteX105" fmla="*/ 1645045 w 2415739"/>
                    <a:gd name="connsiteY105" fmla="*/ 257833 h 2415664"/>
                    <a:gd name="connsiteX106" fmla="*/ 1617374 w 2415739"/>
                    <a:gd name="connsiteY106" fmla="*/ 265977 h 2415664"/>
                    <a:gd name="connsiteX107" fmla="*/ 1324203 w 2415739"/>
                    <a:gd name="connsiteY107" fmla="*/ 187412 h 2415664"/>
                    <a:gd name="connsiteX108" fmla="*/ 1304309 w 2415739"/>
                    <a:gd name="connsiteY108" fmla="*/ 166539 h 2415664"/>
                    <a:gd name="connsiteX109" fmla="*/ 1296681 w 2415739"/>
                    <a:gd name="connsiteY109" fmla="*/ 44888 h 2415664"/>
                    <a:gd name="connsiteX110" fmla="*/ 1119134 w 2415739"/>
                    <a:gd name="connsiteY110" fmla="*/ 44888 h 2415664"/>
                    <a:gd name="connsiteX111" fmla="*/ 1111430 w 2415739"/>
                    <a:gd name="connsiteY111" fmla="*/ 166539 h 2415664"/>
                    <a:gd name="connsiteX112" fmla="*/ 1091536 w 2415739"/>
                    <a:gd name="connsiteY112" fmla="*/ 187412 h 2415664"/>
                    <a:gd name="connsiteX113" fmla="*/ 798441 w 2415739"/>
                    <a:gd name="connsiteY113" fmla="*/ 265962 h 2415664"/>
                    <a:gd name="connsiteX114" fmla="*/ 770769 w 2415739"/>
                    <a:gd name="connsiteY114" fmla="*/ 257825 h 2415664"/>
                    <a:gd name="connsiteX115" fmla="*/ 703310 w 2415739"/>
                    <a:gd name="connsiteY115" fmla="*/ 156315 h 2415664"/>
                    <a:gd name="connsiteX116" fmla="*/ 549545 w 2415739"/>
                    <a:gd name="connsiteY116" fmla="*/ 245089 h 2415664"/>
                    <a:gd name="connsiteX117" fmla="*/ 603917 w 2415739"/>
                    <a:gd name="connsiteY117" fmla="*/ 354684 h 2415664"/>
                    <a:gd name="connsiteX118" fmla="*/ 597185 w 2415739"/>
                    <a:gd name="connsiteY118" fmla="*/ 382655 h 2415664"/>
                    <a:gd name="connsiteX119" fmla="*/ 383216 w 2415739"/>
                    <a:gd name="connsiteY119" fmla="*/ 597327 h 2415664"/>
                    <a:gd name="connsiteX120" fmla="*/ 355245 w 2415739"/>
                    <a:gd name="connsiteY120" fmla="*/ 604095 h 2415664"/>
                    <a:gd name="connsiteX121" fmla="*/ 245156 w 2415739"/>
                    <a:gd name="connsiteY121" fmla="*/ 549493 h 2415664"/>
                    <a:gd name="connsiteX122" fmla="*/ 156382 w 2415739"/>
                    <a:gd name="connsiteY122" fmla="*/ 703250 h 2415664"/>
                    <a:gd name="connsiteX123" fmla="*/ 258918 w 2415739"/>
                    <a:gd name="connsiteY123" fmla="*/ 771449 h 2415664"/>
                    <a:gd name="connsiteX124" fmla="*/ 267144 w 2415739"/>
                    <a:gd name="connsiteY124" fmla="*/ 799039 h 2415664"/>
                    <a:gd name="connsiteX125" fmla="*/ 189664 w 2415739"/>
                    <a:gd name="connsiteY125" fmla="*/ 1091319 h 2415664"/>
                    <a:gd name="connsiteX126" fmla="*/ 168797 w 2415739"/>
                    <a:gd name="connsiteY126" fmla="*/ 1111243 h 2415664"/>
                    <a:gd name="connsiteX127" fmla="*/ 44948 w 2415739"/>
                    <a:gd name="connsiteY127" fmla="*/ 1119073 h 2415664"/>
                    <a:gd name="connsiteX128" fmla="*/ 44948 w 2415739"/>
                    <a:gd name="connsiteY128" fmla="*/ 1296613 h 2415664"/>
                    <a:gd name="connsiteX129" fmla="*/ 169321 w 2415739"/>
                    <a:gd name="connsiteY129" fmla="*/ 1304481 h 2415664"/>
                    <a:gd name="connsiteX130" fmla="*/ 190187 w 2415739"/>
                    <a:gd name="connsiteY130" fmla="*/ 1324300 h 2415664"/>
                    <a:gd name="connsiteX131" fmla="*/ 268715 w 2415739"/>
                    <a:gd name="connsiteY131" fmla="*/ 1615473 h 2415664"/>
                    <a:gd name="connsiteX132" fmla="*/ 260638 w 2415739"/>
                    <a:gd name="connsiteY132" fmla="*/ 1643145 h 2415664"/>
                    <a:gd name="connsiteX133" fmla="*/ 156382 w 2415739"/>
                    <a:gd name="connsiteY133" fmla="*/ 1712451 h 2415664"/>
                    <a:gd name="connsiteX134" fmla="*/ 245156 w 2415739"/>
                    <a:gd name="connsiteY134" fmla="*/ 1866209 h 2415664"/>
                    <a:gd name="connsiteX135" fmla="*/ 357863 w 2415739"/>
                    <a:gd name="connsiteY135" fmla="*/ 1810305 h 2415664"/>
                    <a:gd name="connsiteX136" fmla="*/ 385833 w 2415739"/>
                    <a:gd name="connsiteY136" fmla="*/ 1816998 h 2415664"/>
                    <a:gd name="connsiteX137" fmla="*/ 598980 w 2415739"/>
                    <a:gd name="connsiteY137" fmla="*/ 2029420 h 2415664"/>
                    <a:gd name="connsiteX138" fmla="*/ 605711 w 2415739"/>
                    <a:gd name="connsiteY138" fmla="*/ 2057420 h 2415664"/>
                    <a:gd name="connsiteX139" fmla="*/ 549545 w 2415739"/>
                    <a:gd name="connsiteY139" fmla="*/ 2170613 h 2415664"/>
                    <a:gd name="connsiteX140" fmla="*/ 703310 w 2415739"/>
                    <a:gd name="connsiteY140" fmla="*/ 2259387 h 2415664"/>
                    <a:gd name="connsiteX141" fmla="*/ 773312 w 2415739"/>
                    <a:gd name="connsiteY141" fmla="*/ 2154077 h 2415664"/>
                    <a:gd name="connsiteX142" fmla="*/ 800909 w 2415739"/>
                    <a:gd name="connsiteY142" fmla="*/ 2145918 h 2415664"/>
                    <a:gd name="connsiteX143" fmla="*/ 1091312 w 2415739"/>
                    <a:gd name="connsiteY143" fmla="*/ 2223354 h 2415664"/>
                    <a:gd name="connsiteX144" fmla="*/ 1111131 w 2415739"/>
                    <a:gd name="connsiteY144" fmla="*/ 2244234 h 2415664"/>
                    <a:gd name="connsiteX145" fmla="*/ 1119134 w 2415739"/>
                    <a:gd name="connsiteY145" fmla="*/ 2370791 h 24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739" h="2415664">
                      <a:moveTo>
                        <a:pt x="1317696" y="2415664"/>
                      </a:moveTo>
                      <a:lnTo>
                        <a:pt x="1098043" y="2415664"/>
                      </a:lnTo>
                      <a:cubicBezTo>
                        <a:pt x="1086227" y="2415664"/>
                        <a:pt x="1076429" y="2406458"/>
                        <a:pt x="1075681" y="2394641"/>
                      </a:cubicBezTo>
                      <a:lnTo>
                        <a:pt x="1067530" y="2265646"/>
                      </a:lnTo>
                      <a:cubicBezTo>
                        <a:pt x="975540" y="2253590"/>
                        <a:pt x="885868" y="2229673"/>
                        <a:pt x="800386" y="2194395"/>
                      </a:cubicBezTo>
                      <a:lnTo>
                        <a:pt x="728963" y="2301754"/>
                      </a:lnTo>
                      <a:cubicBezTo>
                        <a:pt x="722456" y="2311619"/>
                        <a:pt x="709368" y="2314678"/>
                        <a:pt x="699122" y="2308762"/>
                      </a:cubicBezTo>
                      <a:lnTo>
                        <a:pt x="508860" y="2198928"/>
                      </a:lnTo>
                      <a:cubicBezTo>
                        <a:pt x="498614" y="2193004"/>
                        <a:pt x="494725" y="2180133"/>
                        <a:pt x="499961" y="2169528"/>
                      </a:cubicBezTo>
                      <a:lnTo>
                        <a:pt x="557174" y="2054145"/>
                      </a:lnTo>
                      <a:cubicBezTo>
                        <a:pt x="483581" y="1997672"/>
                        <a:pt x="417768" y="1932060"/>
                        <a:pt x="361153" y="1858730"/>
                      </a:cubicBezTo>
                      <a:lnTo>
                        <a:pt x="246203" y="1915749"/>
                      </a:lnTo>
                      <a:cubicBezTo>
                        <a:pt x="235584" y="1921007"/>
                        <a:pt x="222720" y="1917132"/>
                        <a:pt x="216812" y="1906864"/>
                      </a:cubicBezTo>
                      <a:lnTo>
                        <a:pt x="106947" y="1716625"/>
                      </a:lnTo>
                      <a:cubicBezTo>
                        <a:pt x="101040" y="1706371"/>
                        <a:pt x="104105" y="1693276"/>
                        <a:pt x="113978" y="1686724"/>
                      </a:cubicBezTo>
                      <a:lnTo>
                        <a:pt x="220177" y="1616087"/>
                      </a:lnTo>
                      <a:cubicBezTo>
                        <a:pt x="184503" y="1530335"/>
                        <a:pt x="160197" y="1440342"/>
                        <a:pt x="147931" y="1348075"/>
                      </a:cubicBezTo>
                      <a:lnTo>
                        <a:pt x="21016" y="1340058"/>
                      </a:lnTo>
                      <a:cubicBezTo>
                        <a:pt x="9274" y="1339310"/>
                        <a:pt x="0" y="1329505"/>
                        <a:pt x="0" y="1317666"/>
                      </a:cubicBezTo>
                      <a:lnTo>
                        <a:pt x="0" y="1097998"/>
                      </a:lnTo>
                      <a:cubicBezTo>
                        <a:pt x="0" y="1086151"/>
                        <a:pt x="9274" y="1076354"/>
                        <a:pt x="21016" y="1075606"/>
                      </a:cubicBezTo>
                      <a:lnTo>
                        <a:pt x="147258" y="1067626"/>
                      </a:lnTo>
                      <a:cubicBezTo>
                        <a:pt x="159149" y="975008"/>
                        <a:pt x="183157" y="884649"/>
                        <a:pt x="218607" y="798515"/>
                      </a:cubicBezTo>
                      <a:lnTo>
                        <a:pt x="113978" y="728940"/>
                      </a:lnTo>
                      <a:cubicBezTo>
                        <a:pt x="104105" y="722388"/>
                        <a:pt x="101040" y="709293"/>
                        <a:pt x="106947" y="699039"/>
                      </a:cubicBezTo>
                      <a:lnTo>
                        <a:pt x="216812" y="508800"/>
                      </a:lnTo>
                      <a:cubicBezTo>
                        <a:pt x="222720" y="498539"/>
                        <a:pt x="235584" y="494658"/>
                        <a:pt x="246203" y="499915"/>
                      </a:cubicBezTo>
                      <a:lnTo>
                        <a:pt x="358461" y="555595"/>
                      </a:lnTo>
                      <a:cubicBezTo>
                        <a:pt x="415300" y="481353"/>
                        <a:pt x="481413" y="415001"/>
                        <a:pt x="555454" y="357959"/>
                      </a:cubicBezTo>
                      <a:lnTo>
                        <a:pt x="499961" y="246136"/>
                      </a:lnTo>
                      <a:cubicBezTo>
                        <a:pt x="494725" y="235531"/>
                        <a:pt x="498614" y="222652"/>
                        <a:pt x="508860" y="216737"/>
                      </a:cubicBezTo>
                      <a:lnTo>
                        <a:pt x="699122" y="106902"/>
                      </a:lnTo>
                      <a:cubicBezTo>
                        <a:pt x="709368" y="100994"/>
                        <a:pt x="722456" y="104045"/>
                        <a:pt x="728963" y="113910"/>
                      </a:cubicBezTo>
                      <a:lnTo>
                        <a:pt x="797842" y="217440"/>
                      </a:lnTo>
                      <a:cubicBezTo>
                        <a:pt x="884223" y="181549"/>
                        <a:pt x="974867" y="157257"/>
                        <a:pt x="1067828" y="145089"/>
                      </a:cubicBezTo>
                      <a:lnTo>
                        <a:pt x="1075681" y="21023"/>
                      </a:lnTo>
                      <a:cubicBezTo>
                        <a:pt x="1076429" y="9206"/>
                        <a:pt x="1086227" y="0"/>
                        <a:pt x="1098043" y="0"/>
                      </a:cubicBezTo>
                      <a:lnTo>
                        <a:pt x="1317696" y="0"/>
                      </a:lnTo>
                      <a:cubicBezTo>
                        <a:pt x="1329587" y="0"/>
                        <a:pt x="1339385" y="9199"/>
                        <a:pt x="1340133" y="21023"/>
                      </a:cubicBezTo>
                      <a:lnTo>
                        <a:pt x="1347986" y="145089"/>
                      </a:lnTo>
                      <a:cubicBezTo>
                        <a:pt x="1440947" y="157257"/>
                        <a:pt x="1531591" y="181556"/>
                        <a:pt x="1617972" y="217447"/>
                      </a:cubicBezTo>
                      <a:lnTo>
                        <a:pt x="1686777" y="113918"/>
                      </a:lnTo>
                      <a:cubicBezTo>
                        <a:pt x="1693358" y="104045"/>
                        <a:pt x="1706446" y="100994"/>
                        <a:pt x="1716692" y="106902"/>
                      </a:cubicBezTo>
                      <a:lnTo>
                        <a:pt x="1906954" y="216737"/>
                      </a:lnTo>
                      <a:cubicBezTo>
                        <a:pt x="1917200" y="222660"/>
                        <a:pt x="1921089" y="235538"/>
                        <a:pt x="1915779" y="246143"/>
                      </a:cubicBezTo>
                      <a:lnTo>
                        <a:pt x="1860286" y="357945"/>
                      </a:lnTo>
                      <a:cubicBezTo>
                        <a:pt x="1934327" y="415001"/>
                        <a:pt x="2000440" y="481375"/>
                        <a:pt x="2057354" y="555625"/>
                      </a:cubicBezTo>
                      <a:lnTo>
                        <a:pt x="2169611" y="499923"/>
                      </a:lnTo>
                      <a:cubicBezTo>
                        <a:pt x="2180231" y="494658"/>
                        <a:pt x="2193095" y="498539"/>
                        <a:pt x="2199002" y="508800"/>
                      </a:cubicBezTo>
                      <a:lnTo>
                        <a:pt x="2308792" y="699039"/>
                      </a:lnTo>
                      <a:cubicBezTo>
                        <a:pt x="2314776" y="709300"/>
                        <a:pt x="2311709" y="722388"/>
                        <a:pt x="2301836" y="728947"/>
                      </a:cubicBezTo>
                      <a:lnTo>
                        <a:pt x="2197133" y="798485"/>
                      </a:lnTo>
                      <a:cubicBezTo>
                        <a:pt x="2232657" y="884642"/>
                        <a:pt x="2256590" y="975016"/>
                        <a:pt x="2268481" y="1067671"/>
                      </a:cubicBezTo>
                      <a:lnTo>
                        <a:pt x="2394724" y="1075614"/>
                      </a:lnTo>
                      <a:cubicBezTo>
                        <a:pt x="2406540" y="1076362"/>
                        <a:pt x="2415740" y="1086166"/>
                        <a:pt x="2415740" y="1098005"/>
                      </a:cubicBezTo>
                      <a:lnTo>
                        <a:pt x="2415740" y="1317674"/>
                      </a:lnTo>
                      <a:cubicBezTo>
                        <a:pt x="2415740" y="1329513"/>
                        <a:pt x="2406540" y="1339325"/>
                        <a:pt x="2394724" y="1340065"/>
                      </a:cubicBezTo>
                      <a:lnTo>
                        <a:pt x="2267883" y="1348053"/>
                      </a:lnTo>
                      <a:cubicBezTo>
                        <a:pt x="2255543" y="1440342"/>
                        <a:pt x="2231237" y="1530357"/>
                        <a:pt x="2195562" y="1616132"/>
                      </a:cubicBezTo>
                      <a:lnTo>
                        <a:pt x="2301836" y="1686732"/>
                      </a:lnTo>
                      <a:cubicBezTo>
                        <a:pt x="2311709" y="1693291"/>
                        <a:pt x="2314776" y="1706379"/>
                        <a:pt x="2308792" y="1716640"/>
                      </a:cubicBezTo>
                      <a:lnTo>
                        <a:pt x="2199002" y="1906879"/>
                      </a:lnTo>
                      <a:cubicBezTo>
                        <a:pt x="2193095" y="1917140"/>
                        <a:pt x="2180156" y="1921021"/>
                        <a:pt x="2169611" y="1915756"/>
                      </a:cubicBezTo>
                      <a:lnTo>
                        <a:pt x="2054661" y="1858715"/>
                      </a:lnTo>
                      <a:cubicBezTo>
                        <a:pt x="1997971" y="1932053"/>
                        <a:pt x="1932158" y="1997679"/>
                        <a:pt x="1858566" y="2054175"/>
                      </a:cubicBezTo>
                      <a:lnTo>
                        <a:pt x="1915779" y="2169528"/>
                      </a:lnTo>
                      <a:cubicBezTo>
                        <a:pt x="1921089" y="2180133"/>
                        <a:pt x="1917200" y="2193012"/>
                        <a:pt x="1906954" y="2198935"/>
                      </a:cubicBezTo>
                      <a:lnTo>
                        <a:pt x="1716692" y="2308769"/>
                      </a:lnTo>
                      <a:cubicBezTo>
                        <a:pt x="1706446" y="2314685"/>
                        <a:pt x="1693358" y="2311626"/>
                        <a:pt x="1686777" y="2301754"/>
                      </a:cubicBezTo>
                      <a:lnTo>
                        <a:pt x="1615429" y="2194388"/>
                      </a:lnTo>
                      <a:cubicBezTo>
                        <a:pt x="1529871" y="2229666"/>
                        <a:pt x="1440200" y="2253590"/>
                        <a:pt x="1348211" y="2265654"/>
                      </a:cubicBezTo>
                      <a:lnTo>
                        <a:pt x="1340133" y="2394649"/>
                      </a:lnTo>
                      <a:cubicBezTo>
                        <a:pt x="1339385" y="2406458"/>
                        <a:pt x="1329587" y="2415664"/>
                        <a:pt x="1317696" y="2415664"/>
                      </a:cubicBezTo>
                      <a:close/>
                      <a:moveTo>
                        <a:pt x="1119134" y="2370791"/>
                      </a:moveTo>
                      <a:lnTo>
                        <a:pt x="1296681" y="2370791"/>
                      </a:lnTo>
                      <a:lnTo>
                        <a:pt x="1304608" y="2244227"/>
                      </a:lnTo>
                      <a:cubicBezTo>
                        <a:pt x="1305281" y="2233368"/>
                        <a:pt x="1313658" y="2224565"/>
                        <a:pt x="1324502" y="2223346"/>
                      </a:cubicBezTo>
                      <a:cubicBezTo>
                        <a:pt x="1424869" y="2211978"/>
                        <a:pt x="1522542" y="2185914"/>
                        <a:pt x="1614905" y="2145888"/>
                      </a:cubicBezTo>
                      <a:cubicBezTo>
                        <a:pt x="1624853" y="2141573"/>
                        <a:pt x="1636519" y="2145005"/>
                        <a:pt x="1642503" y="2154055"/>
                      </a:cubicBezTo>
                      <a:lnTo>
                        <a:pt x="1712504" y="2259371"/>
                      </a:lnTo>
                      <a:lnTo>
                        <a:pt x="1866194" y="2170605"/>
                      </a:lnTo>
                      <a:lnTo>
                        <a:pt x="1810029" y="2057443"/>
                      </a:lnTo>
                      <a:cubicBezTo>
                        <a:pt x="1805242" y="2047705"/>
                        <a:pt x="1808084" y="2035904"/>
                        <a:pt x="1816834" y="2029435"/>
                      </a:cubicBezTo>
                      <a:cubicBezTo>
                        <a:pt x="1897979" y="1969335"/>
                        <a:pt x="1969702" y="1897852"/>
                        <a:pt x="2029981" y="1816961"/>
                      </a:cubicBezTo>
                      <a:cubicBezTo>
                        <a:pt x="2036487" y="1808270"/>
                        <a:pt x="2048230" y="1805443"/>
                        <a:pt x="2057952" y="1810275"/>
                      </a:cubicBezTo>
                      <a:lnTo>
                        <a:pt x="2170658" y="1866202"/>
                      </a:lnTo>
                      <a:lnTo>
                        <a:pt x="2259432" y="1712451"/>
                      </a:lnTo>
                      <a:lnTo>
                        <a:pt x="2155176" y="1643183"/>
                      </a:lnTo>
                      <a:cubicBezTo>
                        <a:pt x="2146053" y="1637155"/>
                        <a:pt x="2142687" y="1625488"/>
                        <a:pt x="2147025" y="1615504"/>
                      </a:cubicBezTo>
                      <a:cubicBezTo>
                        <a:pt x="2187486" y="1522900"/>
                        <a:pt x="2213960" y="1424913"/>
                        <a:pt x="2225553" y="1324263"/>
                      </a:cubicBezTo>
                      <a:cubicBezTo>
                        <a:pt x="2226824" y="1313478"/>
                        <a:pt x="2235574" y="1305124"/>
                        <a:pt x="2246419" y="1304444"/>
                      </a:cubicBezTo>
                      <a:lnTo>
                        <a:pt x="2370867" y="1296613"/>
                      </a:lnTo>
                      <a:lnTo>
                        <a:pt x="2370867" y="1119081"/>
                      </a:lnTo>
                      <a:lnTo>
                        <a:pt x="2247017" y="1111288"/>
                      </a:lnTo>
                      <a:cubicBezTo>
                        <a:pt x="2236173" y="1110600"/>
                        <a:pt x="2227347" y="1102201"/>
                        <a:pt x="2226151" y="1091364"/>
                      </a:cubicBezTo>
                      <a:cubicBezTo>
                        <a:pt x="2214932" y="990355"/>
                        <a:pt x="2188831" y="891993"/>
                        <a:pt x="2148670" y="799001"/>
                      </a:cubicBezTo>
                      <a:cubicBezTo>
                        <a:pt x="2144333" y="789040"/>
                        <a:pt x="2147772" y="777417"/>
                        <a:pt x="2156823" y="771412"/>
                      </a:cubicBezTo>
                      <a:lnTo>
                        <a:pt x="2259432" y="703250"/>
                      </a:lnTo>
                      <a:lnTo>
                        <a:pt x="2170658" y="549500"/>
                      </a:lnTo>
                      <a:lnTo>
                        <a:pt x="2060570" y="604125"/>
                      </a:lnTo>
                      <a:cubicBezTo>
                        <a:pt x="2050847" y="608964"/>
                        <a:pt x="2039031" y="606107"/>
                        <a:pt x="2032524" y="597357"/>
                      </a:cubicBezTo>
                      <a:cubicBezTo>
                        <a:pt x="1972095" y="515524"/>
                        <a:pt x="1900148" y="443278"/>
                        <a:pt x="1818554" y="382640"/>
                      </a:cubicBezTo>
                      <a:cubicBezTo>
                        <a:pt x="1809879" y="376163"/>
                        <a:pt x="1807037" y="364384"/>
                        <a:pt x="1811824" y="354654"/>
                      </a:cubicBezTo>
                      <a:lnTo>
                        <a:pt x="1866194" y="245081"/>
                      </a:lnTo>
                      <a:lnTo>
                        <a:pt x="1712504" y="156315"/>
                      </a:lnTo>
                      <a:lnTo>
                        <a:pt x="1645045" y="257833"/>
                      </a:lnTo>
                      <a:cubicBezTo>
                        <a:pt x="1638987" y="266905"/>
                        <a:pt x="1627320" y="270322"/>
                        <a:pt x="1617374" y="265977"/>
                      </a:cubicBezTo>
                      <a:cubicBezTo>
                        <a:pt x="1524187" y="225292"/>
                        <a:pt x="1425542" y="198862"/>
                        <a:pt x="1324203" y="187412"/>
                      </a:cubicBezTo>
                      <a:cubicBezTo>
                        <a:pt x="1313434" y="186193"/>
                        <a:pt x="1305058" y="177390"/>
                        <a:pt x="1304309" y="166539"/>
                      </a:cubicBezTo>
                      <a:lnTo>
                        <a:pt x="1296681" y="44888"/>
                      </a:lnTo>
                      <a:lnTo>
                        <a:pt x="1119134" y="44888"/>
                      </a:lnTo>
                      <a:lnTo>
                        <a:pt x="1111430" y="166539"/>
                      </a:lnTo>
                      <a:cubicBezTo>
                        <a:pt x="1110758" y="177398"/>
                        <a:pt x="1102380" y="186193"/>
                        <a:pt x="1091536" y="187412"/>
                      </a:cubicBezTo>
                      <a:cubicBezTo>
                        <a:pt x="990273" y="198855"/>
                        <a:pt x="891627" y="225285"/>
                        <a:pt x="798441" y="265962"/>
                      </a:cubicBezTo>
                      <a:cubicBezTo>
                        <a:pt x="788419" y="270315"/>
                        <a:pt x="776827" y="266882"/>
                        <a:pt x="770769" y="257825"/>
                      </a:cubicBezTo>
                      <a:lnTo>
                        <a:pt x="703310" y="156315"/>
                      </a:lnTo>
                      <a:lnTo>
                        <a:pt x="549545" y="245089"/>
                      </a:lnTo>
                      <a:lnTo>
                        <a:pt x="603917" y="354684"/>
                      </a:lnTo>
                      <a:cubicBezTo>
                        <a:pt x="608703" y="364406"/>
                        <a:pt x="605861" y="376178"/>
                        <a:pt x="597185" y="382655"/>
                      </a:cubicBezTo>
                      <a:cubicBezTo>
                        <a:pt x="515666" y="443271"/>
                        <a:pt x="443645" y="515501"/>
                        <a:pt x="383216" y="597327"/>
                      </a:cubicBezTo>
                      <a:cubicBezTo>
                        <a:pt x="376784" y="606070"/>
                        <a:pt x="364967" y="608934"/>
                        <a:pt x="355245" y="604095"/>
                      </a:cubicBezTo>
                      <a:lnTo>
                        <a:pt x="245156" y="549493"/>
                      </a:lnTo>
                      <a:lnTo>
                        <a:pt x="156382" y="703250"/>
                      </a:lnTo>
                      <a:lnTo>
                        <a:pt x="258918" y="771449"/>
                      </a:lnTo>
                      <a:cubicBezTo>
                        <a:pt x="267967" y="777455"/>
                        <a:pt x="271407" y="789077"/>
                        <a:pt x="267144" y="799039"/>
                      </a:cubicBezTo>
                      <a:cubicBezTo>
                        <a:pt x="226908" y="892008"/>
                        <a:pt x="200882" y="990347"/>
                        <a:pt x="189664" y="1091319"/>
                      </a:cubicBezTo>
                      <a:cubicBezTo>
                        <a:pt x="188467" y="1102149"/>
                        <a:pt x="179642" y="1110555"/>
                        <a:pt x="168797" y="1111243"/>
                      </a:cubicBezTo>
                      <a:lnTo>
                        <a:pt x="44948" y="1119073"/>
                      </a:lnTo>
                      <a:lnTo>
                        <a:pt x="44948" y="1296613"/>
                      </a:lnTo>
                      <a:lnTo>
                        <a:pt x="169321" y="1304481"/>
                      </a:lnTo>
                      <a:cubicBezTo>
                        <a:pt x="180165" y="1305169"/>
                        <a:pt x="188991" y="1313515"/>
                        <a:pt x="190187" y="1324300"/>
                      </a:cubicBezTo>
                      <a:cubicBezTo>
                        <a:pt x="201854" y="1424928"/>
                        <a:pt x="228255" y="1522893"/>
                        <a:pt x="268715" y="1615473"/>
                      </a:cubicBezTo>
                      <a:cubicBezTo>
                        <a:pt x="273128" y="1625450"/>
                        <a:pt x="269687" y="1637125"/>
                        <a:pt x="260638" y="1643145"/>
                      </a:cubicBezTo>
                      <a:lnTo>
                        <a:pt x="156382" y="1712451"/>
                      </a:lnTo>
                      <a:lnTo>
                        <a:pt x="245156" y="1866209"/>
                      </a:lnTo>
                      <a:lnTo>
                        <a:pt x="357863" y="1810305"/>
                      </a:lnTo>
                      <a:cubicBezTo>
                        <a:pt x="367585" y="1805481"/>
                        <a:pt x="379327" y="1808308"/>
                        <a:pt x="385833" y="1816998"/>
                      </a:cubicBezTo>
                      <a:cubicBezTo>
                        <a:pt x="446112" y="1897874"/>
                        <a:pt x="517760" y="1969350"/>
                        <a:pt x="598980" y="2029420"/>
                      </a:cubicBezTo>
                      <a:cubicBezTo>
                        <a:pt x="607656" y="2035889"/>
                        <a:pt x="610498" y="2047683"/>
                        <a:pt x="605711" y="2057420"/>
                      </a:cubicBezTo>
                      <a:lnTo>
                        <a:pt x="549545" y="2170613"/>
                      </a:lnTo>
                      <a:lnTo>
                        <a:pt x="703310" y="2259387"/>
                      </a:lnTo>
                      <a:lnTo>
                        <a:pt x="773312" y="2154077"/>
                      </a:lnTo>
                      <a:cubicBezTo>
                        <a:pt x="779295" y="2145035"/>
                        <a:pt x="790962" y="2141602"/>
                        <a:pt x="800909" y="2145918"/>
                      </a:cubicBezTo>
                      <a:cubicBezTo>
                        <a:pt x="893272" y="2185937"/>
                        <a:pt x="990946" y="2211993"/>
                        <a:pt x="1091312" y="2223354"/>
                      </a:cubicBezTo>
                      <a:cubicBezTo>
                        <a:pt x="1102082" y="2224572"/>
                        <a:pt x="1110458" y="2233383"/>
                        <a:pt x="1111131" y="2244234"/>
                      </a:cubicBezTo>
                      <a:lnTo>
                        <a:pt x="1119134" y="2370791"/>
                      </a:lnTo>
                      <a:close/>
                    </a:path>
                  </a:pathLst>
                </a:custGeom>
                <a:solidFill>
                  <a:srgbClr val="FF7DB3"/>
                </a:solidFill>
                <a:ln w="7476"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9A32A6A0-438E-7405-6E67-258745125334}"/>
                    </a:ext>
                  </a:extLst>
                </p:cNvPr>
                <p:cNvSpPr/>
                <p:nvPr/>
              </p:nvSpPr>
              <p:spPr>
                <a:xfrm>
                  <a:off x="8581367" y="4762647"/>
                  <a:ext cx="1905981" cy="1905981"/>
                </a:xfrm>
                <a:custGeom>
                  <a:avLst/>
                  <a:gdLst>
                    <a:gd name="connsiteX0" fmla="*/ 953029 w 1905981"/>
                    <a:gd name="connsiteY0" fmla="*/ 0 h 1905981"/>
                    <a:gd name="connsiteX1" fmla="*/ 1626872 w 1905981"/>
                    <a:gd name="connsiteY1" fmla="*/ 279125 h 1905981"/>
                    <a:gd name="connsiteX2" fmla="*/ 1905982 w 1905981"/>
                    <a:gd name="connsiteY2" fmla="*/ 952991 h 1905981"/>
                    <a:gd name="connsiteX3" fmla="*/ 1626872 w 1905981"/>
                    <a:gd name="connsiteY3" fmla="*/ 1626857 h 1905981"/>
                    <a:gd name="connsiteX4" fmla="*/ 953029 w 1905981"/>
                    <a:gd name="connsiteY4" fmla="*/ 1905982 h 1905981"/>
                    <a:gd name="connsiteX5" fmla="*/ 279110 w 1905981"/>
                    <a:gd name="connsiteY5" fmla="*/ 1626857 h 1905981"/>
                    <a:gd name="connsiteX6" fmla="*/ 0 w 1905981"/>
                    <a:gd name="connsiteY6" fmla="*/ 952991 h 1905981"/>
                    <a:gd name="connsiteX7" fmla="*/ 279110 w 1905981"/>
                    <a:gd name="connsiteY7" fmla="*/ 279125 h 1905981"/>
                    <a:gd name="connsiteX8" fmla="*/ 953029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3029" y="0"/>
                      </a:moveTo>
                      <a:cubicBezTo>
                        <a:pt x="1207533" y="0"/>
                        <a:pt x="1446856" y="99125"/>
                        <a:pt x="1626872" y="279125"/>
                      </a:cubicBezTo>
                      <a:cubicBezTo>
                        <a:pt x="1806887" y="459118"/>
                        <a:pt x="1905982" y="698441"/>
                        <a:pt x="1905982" y="952991"/>
                      </a:cubicBezTo>
                      <a:cubicBezTo>
                        <a:pt x="1905982" y="1207548"/>
                        <a:pt x="1806887" y="1446863"/>
                        <a:pt x="1626872" y="1626857"/>
                      </a:cubicBezTo>
                      <a:cubicBezTo>
                        <a:pt x="1446856" y="1806857"/>
                        <a:pt x="1207533" y="1905982"/>
                        <a:pt x="953029" y="1905982"/>
                      </a:cubicBezTo>
                      <a:cubicBezTo>
                        <a:pt x="698449" y="1905982"/>
                        <a:pt x="459126" y="1806850"/>
                        <a:pt x="279110" y="1626857"/>
                      </a:cubicBezTo>
                      <a:cubicBezTo>
                        <a:pt x="99169" y="1446856"/>
                        <a:pt x="0" y="1207540"/>
                        <a:pt x="0" y="952991"/>
                      </a:cubicBezTo>
                      <a:cubicBezTo>
                        <a:pt x="0" y="698434"/>
                        <a:pt x="99169" y="459118"/>
                        <a:pt x="279110" y="279125"/>
                      </a:cubicBezTo>
                      <a:cubicBezTo>
                        <a:pt x="459126" y="99132"/>
                        <a:pt x="698449" y="0"/>
                        <a:pt x="953029"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a:p>
              </p:txBody>
            </p:sp>
          </p:grpSp>
          <p:sp>
            <p:nvSpPr>
              <p:cNvPr id="616" name="TextBox 615">
                <a:extLst>
                  <a:ext uri="{FF2B5EF4-FFF2-40B4-BE49-F238E27FC236}">
                    <a16:creationId xmlns:a16="http://schemas.microsoft.com/office/drawing/2014/main" id="{DE74C9C7-77ED-AD7A-0B56-5E4CB7425D7D}"/>
                  </a:ext>
                </a:extLst>
              </p:cNvPr>
              <p:cNvSpPr txBox="1"/>
              <p:nvPr/>
            </p:nvSpPr>
            <p:spPr>
              <a:xfrm>
                <a:off x="8719215" y="5370678"/>
                <a:ext cx="1630283" cy="769441"/>
              </a:xfrm>
              <a:prstGeom prst="rect">
                <a:avLst/>
              </a:prstGeom>
              <a:noFill/>
            </p:spPr>
            <p:txBody>
              <a:bodyPr wrap="square">
                <a:spAutoFit/>
              </a:bodyPr>
              <a:lstStyle/>
              <a:p>
                <a:pPr algn="ctr"/>
                <a:r>
                  <a:rPr lang="en-US" sz="2200" b="0" i="0" u="none" strike="noStrike">
                    <a:solidFill>
                      <a:srgbClr val="404040"/>
                    </a:solidFill>
                    <a:effectLst/>
                    <a:latin typeface="Open sans" panose="020B0606030504020204" pitchFamily="34" charset="0"/>
                  </a:rPr>
                  <a:t>less than </a:t>
                </a:r>
                <a:br>
                  <a:rPr lang="en-US" sz="2200" b="0" i="0" u="none" strike="noStrike">
                    <a:solidFill>
                      <a:srgbClr val="404040"/>
                    </a:solidFill>
                    <a:effectLst/>
                    <a:latin typeface="Open sans" panose="020B0606030504020204" pitchFamily="34" charset="0"/>
                  </a:rPr>
                </a:br>
                <a:r>
                  <a:rPr lang="en-US" sz="2200" b="0" i="0" u="none" strike="noStrike">
                    <a:solidFill>
                      <a:srgbClr val="404040"/>
                    </a:solidFill>
                    <a:effectLst/>
                    <a:latin typeface="Open sans" panose="020B0606030504020204" pitchFamily="34" charset="0"/>
                  </a:rPr>
                  <a:t>( &lt; )</a:t>
                </a:r>
                <a:endParaRPr lang="en-US" sz="2200">
                  <a:solidFill>
                    <a:srgbClr val="404040"/>
                  </a:solidFill>
                </a:endParaRPr>
              </a:p>
            </p:txBody>
          </p:sp>
        </p:grpSp>
        <p:grpSp>
          <p:nvGrpSpPr>
            <p:cNvPr id="619" name="Group 618">
              <a:extLst>
                <a:ext uri="{FF2B5EF4-FFF2-40B4-BE49-F238E27FC236}">
                  <a16:creationId xmlns:a16="http://schemas.microsoft.com/office/drawing/2014/main" id="{D2ED4D50-4E27-CCCB-B8A4-06AA60894A53}"/>
                </a:ext>
              </a:extLst>
            </p:cNvPr>
            <p:cNvGrpSpPr/>
            <p:nvPr/>
          </p:nvGrpSpPr>
          <p:grpSpPr>
            <a:xfrm>
              <a:off x="9851920" y="3190594"/>
              <a:ext cx="2415664" cy="2415656"/>
              <a:chOff x="9758311" y="2645680"/>
              <a:chExt cx="2415664" cy="2415656"/>
            </a:xfrm>
          </p:grpSpPr>
          <p:grpSp>
            <p:nvGrpSpPr>
              <p:cNvPr id="620" name="Graphic 6">
                <a:extLst>
                  <a:ext uri="{FF2B5EF4-FFF2-40B4-BE49-F238E27FC236}">
                    <a16:creationId xmlns:a16="http://schemas.microsoft.com/office/drawing/2014/main" id="{23E9C28A-6A27-83A1-1367-0BE33D29D598}"/>
                  </a:ext>
                </a:extLst>
              </p:cNvPr>
              <p:cNvGrpSpPr/>
              <p:nvPr/>
            </p:nvGrpSpPr>
            <p:grpSpPr>
              <a:xfrm>
                <a:off x="9758311" y="2645680"/>
                <a:ext cx="2415664" cy="2415656"/>
                <a:chOff x="9758311" y="2645680"/>
                <a:chExt cx="2415664" cy="2415656"/>
              </a:xfrm>
            </p:grpSpPr>
            <p:sp>
              <p:nvSpPr>
                <p:cNvPr id="622" name="Freeform: Shape 621">
                  <a:extLst>
                    <a:ext uri="{FF2B5EF4-FFF2-40B4-BE49-F238E27FC236}">
                      <a16:creationId xmlns:a16="http://schemas.microsoft.com/office/drawing/2014/main" id="{1DBA23CC-785C-9555-8B91-4634C59E60B2}"/>
                    </a:ext>
                  </a:extLst>
                </p:cNvPr>
                <p:cNvSpPr/>
                <p:nvPr/>
              </p:nvSpPr>
              <p:spPr>
                <a:xfrm>
                  <a:off x="9758311" y="2645680"/>
                  <a:ext cx="2415664" cy="2415656"/>
                </a:xfrm>
                <a:custGeom>
                  <a:avLst/>
                  <a:gdLst>
                    <a:gd name="connsiteX0" fmla="*/ 1317697 w 2415664"/>
                    <a:gd name="connsiteY0" fmla="*/ 2415657 h 2415656"/>
                    <a:gd name="connsiteX1" fmla="*/ 1098043 w 2415664"/>
                    <a:gd name="connsiteY1" fmla="*/ 2415657 h 2415656"/>
                    <a:gd name="connsiteX2" fmla="*/ 1075607 w 2415664"/>
                    <a:gd name="connsiteY2" fmla="*/ 2394634 h 2415656"/>
                    <a:gd name="connsiteX3" fmla="*/ 1067529 w 2415664"/>
                    <a:gd name="connsiteY3" fmla="*/ 2265639 h 2415656"/>
                    <a:gd name="connsiteX4" fmla="*/ 800385 w 2415664"/>
                    <a:gd name="connsiteY4" fmla="*/ 2194388 h 2415656"/>
                    <a:gd name="connsiteX5" fmla="*/ 728962 w 2415664"/>
                    <a:gd name="connsiteY5" fmla="*/ 2301747 h 2415656"/>
                    <a:gd name="connsiteX6" fmla="*/ 699047 w 2415664"/>
                    <a:gd name="connsiteY6" fmla="*/ 2308754 h 2415656"/>
                    <a:gd name="connsiteX7" fmla="*/ 508860 w 2415664"/>
                    <a:gd name="connsiteY7" fmla="*/ 2198920 h 2415656"/>
                    <a:gd name="connsiteX8" fmla="*/ 499960 w 2415664"/>
                    <a:gd name="connsiteY8" fmla="*/ 2169521 h 2415656"/>
                    <a:gd name="connsiteX9" fmla="*/ 557173 w 2415664"/>
                    <a:gd name="connsiteY9" fmla="*/ 2054137 h 2415656"/>
                    <a:gd name="connsiteX10" fmla="*/ 361078 w 2415664"/>
                    <a:gd name="connsiteY10" fmla="*/ 1858723 h 2415656"/>
                    <a:gd name="connsiteX11" fmla="*/ 246129 w 2415664"/>
                    <a:gd name="connsiteY11" fmla="*/ 1915741 h 2415656"/>
                    <a:gd name="connsiteX12" fmla="*/ 216737 w 2415664"/>
                    <a:gd name="connsiteY12" fmla="*/ 1906856 h 2415656"/>
                    <a:gd name="connsiteX13" fmla="*/ 106948 w 2415664"/>
                    <a:gd name="connsiteY13" fmla="*/ 1716617 h 2415656"/>
                    <a:gd name="connsiteX14" fmla="*/ 113903 w 2415664"/>
                    <a:gd name="connsiteY14" fmla="*/ 1686717 h 2415656"/>
                    <a:gd name="connsiteX15" fmla="*/ 220177 w 2415664"/>
                    <a:gd name="connsiteY15" fmla="*/ 1616079 h 2415656"/>
                    <a:gd name="connsiteX16" fmla="*/ 147932 w 2415664"/>
                    <a:gd name="connsiteY16" fmla="*/ 1348068 h 2415656"/>
                    <a:gd name="connsiteX17" fmla="*/ 21016 w 2415664"/>
                    <a:gd name="connsiteY17" fmla="*/ 1340050 h 2415656"/>
                    <a:gd name="connsiteX18" fmla="*/ 0 w 2415664"/>
                    <a:gd name="connsiteY18" fmla="*/ 1317659 h 2415656"/>
                    <a:gd name="connsiteX19" fmla="*/ 0 w 2415664"/>
                    <a:gd name="connsiteY19" fmla="*/ 1097990 h 2415656"/>
                    <a:gd name="connsiteX20" fmla="*/ 21016 w 2415664"/>
                    <a:gd name="connsiteY20" fmla="*/ 1075599 h 2415656"/>
                    <a:gd name="connsiteX21" fmla="*/ 147259 w 2415664"/>
                    <a:gd name="connsiteY21" fmla="*/ 1067619 h 2415656"/>
                    <a:gd name="connsiteX22" fmla="*/ 218531 w 2415664"/>
                    <a:gd name="connsiteY22" fmla="*/ 798508 h 2415656"/>
                    <a:gd name="connsiteX23" fmla="*/ 113903 w 2415664"/>
                    <a:gd name="connsiteY23" fmla="*/ 728932 h 2415656"/>
                    <a:gd name="connsiteX24" fmla="*/ 106948 w 2415664"/>
                    <a:gd name="connsiteY24" fmla="*/ 699032 h 2415656"/>
                    <a:gd name="connsiteX25" fmla="*/ 216737 w 2415664"/>
                    <a:gd name="connsiteY25" fmla="*/ 508793 h 2415656"/>
                    <a:gd name="connsiteX26" fmla="*/ 246129 w 2415664"/>
                    <a:gd name="connsiteY26" fmla="*/ 499908 h 2415656"/>
                    <a:gd name="connsiteX27" fmla="*/ 358386 w 2415664"/>
                    <a:gd name="connsiteY27" fmla="*/ 555588 h 2415656"/>
                    <a:gd name="connsiteX28" fmla="*/ 555379 w 2415664"/>
                    <a:gd name="connsiteY28" fmla="*/ 357952 h 2415656"/>
                    <a:gd name="connsiteX29" fmla="*/ 499960 w 2415664"/>
                    <a:gd name="connsiteY29" fmla="*/ 246128 h 2415656"/>
                    <a:gd name="connsiteX30" fmla="*/ 508860 w 2415664"/>
                    <a:gd name="connsiteY30" fmla="*/ 216729 h 2415656"/>
                    <a:gd name="connsiteX31" fmla="*/ 699047 w 2415664"/>
                    <a:gd name="connsiteY31" fmla="*/ 106895 h 2415656"/>
                    <a:gd name="connsiteX32" fmla="*/ 728962 w 2415664"/>
                    <a:gd name="connsiteY32" fmla="*/ 113903 h 2415656"/>
                    <a:gd name="connsiteX33" fmla="*/ 797768 w 2415664"/>
                    <a:gd name="connsiteY33" fmla="*/ 217432 h 2415656"/>
                    <a:gd name="connsiteX34" fmla="*/ 1067829 w 2415664"/>
                    <a:gd name="connsiteY34" fmla="*/ 145082 h 2415656"/>
                    <a:gd name="connsiteX35" fmla="*/ 1075607 w 2415664"/>
                    <a:gd name="connsiteY35" fmla="*/ 21016 h 2415656"/>
                    <a:gd name="connsiteX36" fmla="*/ 1098043 w 2415664"/>
                    <a:gd name="connsiteY36" fmla="*/ 0 h 2415656"/>
                    <a:gd name="connsiteX37" fmla="*/ 1317697 w 2415664"/>
                    <a:gd name="connsiteY37" fmla="*/ 0 h 2415656"/>
                    <a:gd name="connsiteX38" fmla="*/ 1340058 w 2415664"/>
                    <a:gd name="connsiteY38" fmla="*/ 21016 h 2415656"/>
                    <a:gd name="connsiteX39" fmla="*/ 1347911 w 2415664"/>
                    <a:gd name="connsiteY39" fmla="*/ 145082 h 2415656"/>
                    <a:gd name="connsiteX40" fmla="*/ 1617971 w 2415664"/>
                    <a:gd name="connsiteY40" fmla="*/ 217440 h 2415656"/>
                    <a:gd name="connsiteX41" fmla="*/ 1686777 w 2415664"/>
                    <a:gd name="connsiteY41" fmla="*/ 113910 h 2415656"/>
                    <a:gd name="connsiteX42" fmla="*/ 1716693 w 2415664"/>
                    <a:gd name="connsiteY42" fmla="*/ 106895 h 2415656"/>
                    <a:gd name="connsiteX43" fmla="*/ 1906879 w 2415664"/>
                    <a:gd name="connsiteY43" fmla="*/ 216729 h 2415656"/>
                    <a:gd name="connsiteX44" fmla="*/ 1915779 w 2415664"/>
                    <a:gd name="connsiteY44" fmla="*/ 246136 h 2415656"/>
                    <a:gd name="connsiteX45" fmla="*/ 1860286 w 2415664"/>
                    <a:gd name="connsiteY45" fmla="*/ 357937 h 2415656"/>
                    <a:gd name="connsiteX46" fmla="*/ 2057353 w 2415664"/>
                    <a:gd name="connsiteY46" fmla="*/ 555618 h 2415656"/>
                    <a:gd name="connsiteX47" fmla="*/ 2169536 w 2415664"/>
                    <a:gd name="connsiteY47" fmla="*/ 499915 h 2415656"/>
                    <a:gd name="connsiteX48" fmla="*/ 2198928 w 2415664"/>
                    <a:gd name="connsiteY48" fmla="*/ 508793 h 2415656"/>
                    <a:gd name="connsiteX49" fmla="*/ 2308792 w 2415664"/>
                    <a:gd name="connsiteY49" fmla="*/ 699032 h 2415656"/>
                    <a:gd name="connsiteX50" fmla="*/ 2301762 w 2415664"/>
                    <a:gd name="connsiteY50" fmla="*/ 728940 h 2415656"/>
                    <a:gd name="connsiteX51" fmla="*/ 2197133 w 2415664"/>
                    <a:gd name="connsiteY51" fmla="*/ 798478 h 2415656"/>
                    <a:gd name="connsiteX52" fmla="*/ 2268481 w 2415664"/>
                    <a:gd name="connsiteY52" fmla="*/ 1067664 h 2415656"/>
                    <a:gd name="connsiteX53" fmla="*/ 2394649 w 2415664"/>
                    <a:gd name="connsiteY53" fmla="*/ 1075606 h 2415656"/>
                    <a:gd name="connsiteX54" fmla="*/ 2415664 w 2415664"/>
                    <a:gd name="connsiteY54" fmla="*/ 1097998 h 2415656"/>
                    <a:gd name="connsiteX55" fmla="*/ 2415664 w 2415664"/>
                    <a:gd name="connsiteY55" fmla="*/ 1317666 h 2415656"/>
                    <a:gd name="connsiteX56" fmla="*/ 2394649 w 2415664"/>
                    <a:gd name="connsiteY56" fmla="*/ 1340058 h 2415656"/>
                    <a:gd name="connsiteX57" fmla="*/ 2267808 w 2415664"/>
                    <a:gd name="connsiteY57" fmla="*/ 1348045 h 2415656"/>
                    <a:gd name="connsiteX58" fmla="*/ 2195563 w 2415664"/>
                    <a:gd name="connsiteY58" fmla="*/ 1616124 h 2415656"/>
                    <a:gd name="connsiteX59" fmla="*/ 2301762 w 2415664"/>
                    <a:gd name="connsiteY59" fmla="*/ 1686724 h 2415656"/>
                    <a:gd name="connsiteX60" fmla="*/ 2308792 w 2415664"/>
                    <a:gd name="connsiteY60" fmla="*/ 1716632 h 2415656"/>
                    <a:gd name="connsiteX61" fmla="*/ 2198928 w 2415664"/>
                    <a:gd name="connsiteY61" fmla="*/ 1906872 h 2415656"/>
                    <a:gd name="connsiteX62" fmla="*/ 2169536 w 2415664"/>
                    <a:gd name="connsiteY62" fmla="*/ 1915749 h 2415656"/>
                    <a:gd name="connsiteX63" fmla="*/ 2054661 w 2415664"/>
                    <a:gd name="connsiteY63" fmla="*/ 1858708 h 2415656"/>
                    <a:gd name="connsiteX64" fmla="*/ 1858491 w 2415664"/>
                    <a:gd name="connsiteY64" fmla="*/ 2054167 h 2415656"/>
                    <a:gd name="connsiteX65" fmla="*/ 1915779 w 2415664"/>
                    <a:gd name="connsiteY65" fmla="*/ 2169521 h 2415656"/>
                    <a:gd name="connsiteX66" fmla="*/ 1906879 w 2415664"/>
                    <a:gd name="connsiteY66" fmla="*/ 2198928 h 2415656"/>
                    <a:gd name="connsiteX67" fmla="*/ 1716693 w 2415664"/>
                    <a:gd name="connsiteY67" fmla="*/ 2308762 h 2415656"/>
                    <a:gd name="connsiteX68" fmla="*/ 1686777 w 2415664"/>
                    <a:gd name="connsiteY68" fmla="*/ 2301747 h 2415656"/>
                    <a:gd name="connsiteX69" fmla="*/ 1615429 w 2415664"/>
                    <a:gd name="connsiteY69" fmla="*/ 2194380 h 2415656"/>
                    <a:gd name="connsiteX70" fmla="*/ 1348210 w 2415664"/>
                    <a:gd name="connsiteY70" fmla="*/ 2265646 h 2415656"/>
                    <a:gd name="connsiteX71" fmla="*/ 1340058 w 2415664"/>
                    <a:gd name="connsiteY71" fmla="*/ 2394641 h 2415656"/>
                    <a:gd name="connsiteX72" fmla="*/ 1317697 w 2415664"/>
                    <a:gd name="connsiteY72" fmla="*/ 2415657 h 2415656"/>
                    <a:gd name="connsiteX73" fmla="*/ 1119133 w 2415664"/>
                    <a:gd name="connsiteY73" fmla="*/ 2370784 h 2415656"/>
                    <a:gd name="connsiteX74" fmla="*/ 1296606 w 2415664"/>
                    <a:gd name="connsiteY74" fmla="*/ 2370784 h 2415656"/>
                    <a:gd name="connsiteX75" fmla="*/ 1304609 w 2415664"/>
                    <a:gd name="connsiteY75" fmla="*/ 2244219 h 2415656"/>
                    <a:gd name="connsiteX76" fmla="*/ 1324427 w 2415664"/>
                    <a:gd name="connsiteY76" fmla="*/ 2223339 h 2415656"/>
                    <a:gd name="connsiteX77" fmla="*/ 1614906 w 2415664"/>
                    <a:gd name="connsiteY77" fmla="*/ 2145880 h 2415656"/>
                    <a:gd name="connsiteX78" fmla="*/ 1642502 w 2415664"/>
                    <a:gd name="connsiteY78" fmla="*/ 2154047 h 2415656"/>
                    <a:gd name="connsiteX79" fmla="*/ 1712429 w 2415664"/>
                    <a:gd name="connsiteY79" fmla="*/ 2259364 h 2415656"/>
                    <a:gd name="connsiteX80" fmla="*/ 1866194 w 2415664"/>
                    <a:gd name="connsiteY80" fmla="*/ 2170598 h 2415656"/>
                    <a:gd name="connsiteX81" fmla="*/ 1810028 w 2415664"/>
                    <a:gd name="connsiteY81" fmla="*/ 2057435 h 2415656"/>
                    <a:gd name="connsiteX82" fmla="*/ 1816759 w 2415664"/>
                    <a:gd name="connsiteY82" fmla="*/ 2029427 h 2415656"/>
                    <a:gd name="connsiteX83" fmla="*/ 2029981 w 2415664"/>
                    <a:gd name="connsiteY83" fmla="*/ 1816953 h 2415656"/>
                    <a:gd name="connsiteX84" fmla="*/ 2057952 w 2415664"/>
                    <a:gd name="connsiteY84" fmla="*/ 1810260 h 2415656"/>
                    <a:gd name="connsiteX85" fmla="*/ 2170583 w 2415664"/>
                    <a:gd name="connsiteY85" fmla="*/ 1866187 h 2415656"/>
                    <a:gd name="connsiteX86" fmla="*/ 2259357 w 2415664"/>
                    <a:gd name="connsiteY86" fmla="*/ 1712437 h 2415656"/>
                    <a:gd name="connsiteX87" fmla="*/ 2155102 w 2415664"/>
                    <a:gd name="connsiteY87" fmla="*/ 1643168 h 2415656"/>
                    <a:gd name="connsiteX88" fmla="*/ 2146950 w 2415664"/>
                    <a:gd name="connsiteY88" fmla="*/ 1615489 h 2415656"/>
                    <a:gd name="connsiteX89" fmla="*/ 2225552 w 2415664"/>
                    <a:gd name="connsiteY89" fmla="*/ 1324248 h 2415656"/>
                    <a:gd name="connsiteX90" fmla="*/ 2246418 w 2415664"/>
                    <a:gd name="connsiteY90" fmla="*/ 1304429 h 2415656"/>
                    <a:gd name="connsiteX91" fmla="*/ 2370791 w 2415664"/>
                    <a:gd name="connsiteY91" fmla="*/ 1296598 h 2415656"/>
                    <a:gd name="connsiteX92" fmla="*/ 2370791 w 2415664"/>
                    <a:gd name="connsiteY92" fmla="*/ 1119066 h 2415656"/>
                    <a:gd name="connsiteX93" fmla="*/ 2247016 w 2415664"/>
                    <a:gd name="connsiteY93" fmla="*/ 1111273 h 2415656"/>
                    <a:gd name="connsiteX94" fmla="*/ 2226076 w 2415664"/>
                    <a:gd name="connsiteY94" fmla="*/ 1091349 h 2415656"/>
                    <a:gd name="connsiteX95" fmla="*/ 2148596 w 2415664"/>
                    <a:gd name="connsiteY95" fmla="*/ 798987 h 2415656"/>
                    <a:gd name="connsiteX96" fmla="*/ 2156822 w 2415664"/>
                    <a:gd name="connsiteY96" fmla="*/ 771397 h 2415656"/>
                    <a:gd name="connsiteX97" fmla="*/ 2259357 w 2415664"/>
                    <a:gd name="connsiteY97" fmla="*/ 703235 h 2415656"/>
                    <a:gd name="connsiteX98" fmla="*/ 2170583 w 2415664"/>
                    <a:gd name="connsiteY98" fmla="*/ 549485 h 2415656"/>
                    <a:gd name="connsiteX99" fmla="*/ 2060569 w 2415664"/>
                    <a:gd name="connsiteY99" fmla="*/ 604110 h 2415656"/>
                    <a:gd name="connsiteX100" fmla="*/ 2032524 w 2415664"/>
                    <a:gd name="connsiteY100" fmla="*/ 597342 h 2415656"/>
                    <a:gd name="connsiteX101" fmla="*/ 1818554 w 2415664"/>
                    <a:gd name="connsiteY101" fmla="*/ 382625 h 2415656"/>
                    <a:gd name="connsiteX102" fmla="*/ 1811823 w 2415664"/>
                    <a:gd name="connsiteY102" fmla="*/ 354639 h 2415656"/>
                    <a:gd name="connsiteX103" fmla="*/ 1866194 w 2415664"/>
                    <a:gd name="connsiteY103" fmla="*/ 245067 h 2415656"/>
                    <a:gd name="connsiteX104" fmla="*/ 1712429 w 2415664"/>
                    <a:gd name="connsiteY104" fmla="*/ 156300 h 2415656"/>
                    <a:gd name="connsiteX105" fmla="*/ 1644970 w 2415664"/>
                    <a:gd name="connsiteY105" fmla="*/ 257818 h 2415656"/>
                    <a:gd name="connsiteX106" fmla="*/ 1617299 w 2415664"/>
                    <a:gd name="connsiteY106" fmla="*/ 265962 h 2415656"/>
                    <a:gd name="connsiteX107" fmla="*/ 1324203 w 2415664"/>
                    <a:gd name="connsiteY107" fmla="*/ 187397 h 2415656"/>
                    <a:gd name="connsiteX108" fmla="*/ 1304309 w 2415664"/>
                    <a:gd name="connsiteY108" fmla="*/ 166524 h 2415656"/>
                    <a:gd name="connsiteX109" fmla="*/ 1296606 w 2415664"/>
                    <a:gd name="connsiteY109" fmla="*/ 44873 h 2415656"/>
                    <a:gd name="connsiteX110" fmla="*/ 1119058 w 2415664"/>
                    <a:gd name="connsiteY110" fmla="*/ 44873 h 2415656"/>
                    <a:gd name="connsiteX111" fmla="*/ 1111355 w 2415664"/>
                    <a:gd name="connsiteY111" fmla="*/ 166524 h 2415656"/>
                    <a:gd name="connsiteX112" fmla="*/ 1091536 w 2415664"/>
                    <a:gd name="connsiteY112" fmla="*/ 187397 h 2415656"/>
                    <a:gd name="connsiteX113" fmla="*/ 798366 w 2415664"/>
                    <a:gd name="connsiteY113" fmla="*/ 265947 h 2415656"/>
                    <a:gd name="connsiteX114" fmla="*/ 770769 w 2415664"/>
                    <a:gd name="connsiteY114" fmla="*/ 257810 h 2415656"/>
                    <a:gd name="connsiteX115" fmla="*/ 703235 w 2415664"/>
                    <a:gd name="connsiteY115" fmla="*/ 156300 h 2415656"/>
                    <a:gd name="connsiteX116" fmla="*/ 549470 w 2415664"/>
                    <a:gd name="connsiteY116" fmla="*/ 245074 h 2415656"/>
                    <a:gd name="connsiteX117" fmla="*/ 603841 w 2415664"/>
                    <a:gd name="connsiteY117" fmla="*/ 354669 h 2415656"/>
                    <a:gd name="connsiteX118" fmla="*/ 597185 w 2415664"/>
                    <a:gd name="connsiteY118" fmla="*/ 382640 h 2415656"/>
                    <a:gd name="connsiteX119" fmla="*/ 383216 w 2415664"/>
                    <a:gd name="connsiteY119" fmla="*/ 597312 h 2415656"/>
                    <a:gd name="connsiteX120" fmla="*/ 355170 w 2415664"/>
                    <a:gd name="connsiteY120" fmla="*/ 604081 h 2415656"/>
                    <a:gd name="connsiteX121" fmla="*/ 245082 w 2415664"/>
                    <a:gd name="connsiteY121" fmla="*/ 549478 h 2415656"/>
                    <a:gd name="connsiteX122" fmla="*/ 156308 w 2415664"/>
                    <a:gd name="connsiteY122" fmla="*/ 703235 h 2415656"/>
                    <a:gd name="connsiteX123" fmla="*/ 258917 w 2415664"/>
                    <a:gd name="connsiteY123" fmla="*/ 771434 h 2415656"/>
                    <a:gd name="connsiteX124" fmla="*/ 267069 w 2415664"/>
                    <a:gd name="connsiteY124" fmla="*/ 799024 h 2415656"/>
                    <a:gd name="connsiteX125" fmla="*/ 189588 w 2415664"/>
                    <a:gd name="connsiteY125" fmla="*/ 1091304 h 2415656"/>
                    <a:gd name="connsiteX126" fmla="*/ 168723 w 2415664"/>
                    <a:gd name="connsiteY126" fmla="*/ 1111228 h 2415656"/>
                    <a:gd name="connsiteX127" fmla="*/ 44873 w 2415664"/>
                    <a:gd name="connsiteY127" fmla="*/ 1119058 h 2415656"/>
                    <a:gd name="connsiteX128" fmla="*/ 44873 w 2415664"/>
                    <a:gd name="connsiteY128" fmla="*/ 1296598 h 2415656"/>
                    <a:gd name="connsiteX129" fmla="*/ 169321 w 2415664"/>
                    <a:gd name="connsiteY129" fmla="*/ 1304466 h 2415656"/>
                    <a:gd name="connsiteX130" fmla="*/ 190187 w 2415664"/>
                    <a:gd name="connsiteY130" fmla="*/ 1324285 h 2415656"/>
                    <a:gd name="connsiteX131" fmla="*/ 268715 w 2415664"/>
                    <a:gd name="connsiteY131" fmla="*/ 1615459 h 2415656"/>
                    <a:gd name="connsiteX132" fmla="*/ 260562 w 2415664"/>
                    <a:gd name="connsiteY132" fmla="*/ 1643130 h 2415656"/>
                    <a:gd name="connsiteX133" fmla="*/ 156308 w 2415664"/>
                    <a:gd name="connsiteY133" fmla="*/ 1712437 h 2415656"/>
                    <a:gd name="connsiteX134" fmla="*/ 245082 w 2415664"/>
                    <a:gd name="connsiteY134" fmla="*/ 1866194 h 2415656"/>
                    <a:gd name="connsiteX135" fmla="*/ 357787 w 2415664"/>
                    <a:gd name="connsiteY135" fmla="*/ 1810290 h 2415656"/>
                    <a:gd name="connsiteX136" fmla="*/ 385758 w 2415664"/>
                    <a:gd name="connsiteY136" fmla="*/ 1816983 h 2415656"/>
                    <a:gd name="connsiteX137" fmla="*/ 598905 w 2415664"/>
                    <a:gd name="connsiteY137" fmla="*/ 2029405 h 2415656"/>
                    <a:gd name="connsiteX138" fmla="*/ 605636 w 2415664"/>
                    <a:gd name="connsiteY138" fmla="*/ 2057405 h 2415656"/>
                    <a:gd name="connsiteX139" fmla="*/ 549545 w 2415664"/>
                    <a:gd name="connsiteY139" fmla="*/ 2170598 h 2415656"/>
                    <a:gd name="connsiteX140" fmla="*/ 703310 w 2415664"/>
                    <a:gd name="connsiteY140" fmla="*/ 2259372 h 2415656"/>
                    <a:gd name="connsiteX141" fmla="*/ 773312 w 2415664"/>
                    <a:gd name="connsiteY141" fmla="*/ 2154070 h 2415656"/>
                    <a:gd name="connsiteX142" fmla="*/ 800908 w 2415664"/>
                    <a:gd name="connsiteY142" fmla="*/ 2145910 h 2415656"/>
                    <a:gd name="connsiteX143" fmla="*/ 1091237 w 2415664"/>
                    <a:gd name="connsiteY143" fmla="*/ 2223346 h 2415656"/>
                    <a:gd name="connsiteX144" fmla="*/ 1111131 w 2415664"/>
                    <a:gd name="connsiteY144" fmla="*/ 2244227 h 2415656"/>
                    <a:gd name="connsiteX145" fmla="*/ 1119133 w 2415664"/>
                    <a:gd name="connsiteY145" fmla="*/ 2370784 h 241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64" h="2415656">
                      <a:moveTo>
                        <a:pt x="1317697" y="2415657"/>
                      </a:moveTo>
                      <a:lnTo>
                        <a:pt x="1098043" y="2415657"/>
                      </a:lnTo>
                      <a:cubicBezTo>
                        <a:pt x="1086151" y="2415657"/>
                        <a:pt x="1076355" y="2406450"/>
                        <a:pt x="1075607" y="2394634"/>
                      </a:cubicBezTo>
                      <a:lnTo>
                        <a:pt x="1067529" y="2265639"/>
                      </a:lnTo>
                      <a:cubicBezTo>
                        <a:pt x="975540" y="2253583"/>
                        <a:pt x="885868" y="2229658"/>
                        <a:pt x="800385" y="2194388"/>
                      </a:cubicBezTo>
                      <a:lnTo>
                        <a:pt x="728962" y="2301747"/>
                      </a:lnTo>
                      <a:cubicBezTo>
                        <a:pt x="722381" y="2311611"/>
                        <a:pt x="709293" y="2314670"/>
                        <a:pt x="699047" y="2308754"/>
                      </a:cubicBezTo>
                      <a:lnTo>
                        <a:pt x="508860" y="2198920"/>
                      </a:lnTo>
                      <a:cubicBezTo>
                        <a:pt x="498540" y="2192997"/>
                        <a:pt x="494650" y="2180126"/>
                        <a:pt x="499960" y="2169521"/>
                      </a:cubicBezTo>
                      <a:lnTo>
                        <a:pt x="557173" y="2054137"/>
                      </a:lnTo>
                      <a:cubicBezTo>
                        <a:pt x="483582" y="1997664"/>
                        <a:pt x="417768" y="1932053"/>
                        <a:pt x="361078" y="1858723"/>
                      </a:cubicBezTo>
                      <a:lnTo>
                        <a:pt x="246129" y="1915741"/>
                      </a:lnTo>
                      <a:cubicBezTo>
                        <a:pt x="235583" y="1920999"/>
                        <a:pt x="222645" y="1917125"/>
                        <a:pt x="216737" y="1906856"/>
                      </a:cubicBezTo>
                      <a:lnTo>
                        <a:pt x="106948" y="1716617"/>
                      </a:lnTo>
                      <a:cubicBezTo>
                        <a:pt x="100964" y="1706364"/>
                        <a:pt x="104031" y="1693276"/>
                        <a:pt x="113903" y="1686717"/>
                      </a:cubicBezTo>
                      <a:lnTo>
                        <a:pt x="220177" y="1616079"/>
                      </a:lnTo>
                      <a:cubicBezTo>
                        <a:pt x="184503" y="1530327"/>
                        <a:pt x="160197" y="1440334"/>
                        <a:pt x="147932" y="1348068"/>
                      </a:cubicBezTo>
                      <a:lnTo>
                        <a:pt x="21016" y="1340050"/>
                      </a:lnTo>
                      <a:cubicBezTo>
                        <a:pt x="9199" y="1339303"/>
                        <a:pt x="0" y="1329498"/>
                        <a:pt x="0" y="1317659"/>
                      </a:cubicBezTo>
                      <a:lnTo>
                        <a:pt x="0" y="1097990"/>
                      </a:lnTo>
                      <a:cubicBezTo>
                        <a:pt x="0" y="1086151"/>
                        <a:pt x="9199" y="1076347"/>
                        <a:pt x="21016" y="1075599"/>
                      </a:cubicBezTo>
                      <a:lnTo>
                        <a:pt x="147259" y="1067619"/>
                      </a:lnTo>
                      <a:cubicBezTo>
                        <a:pt x="159150" y="975001"/>
                        <a:pt x="183082" y="884642"/>
                        <a:pt x="218531" y="798508"/>
                      </a:cubicBezTo>
                      <a:lnTo>
                        <a:pt x="113903" y="728932"/>
                      </a:lnTo>
                      <a:cubicBezTo>
                        <a:pt x="104106" y="722381"/>
                        <a:pt x="100964" y="709285"/>
                        <a:pt x="106948" y="699032"/>
                      </a:cubicBezTo>
                      <a:lnTo>
                        <a:pt x="216737" y="508793"/>
                      </a:lnTo>
                      <a:cubicBezTo>
                        <a:pt x="222645" y="498532"/>
                        <a:pt x="235509" y="494650"/>
                        <a:pt x="246129" y="499908"/>
                      </a:cubicBezTo>
                      <a:lnTo>
                        <a:pt x="358386" y="555588"/>
                      </a:lnTo>
                      <a:cubicBezTo>
                        <a:pt x="415300" y="481345"/>
                        <a:pt x="481413" y="414993"/>
                        <a:pt x="555379" y="357952"/>
                      </a:cubicBezTo>
                      <a:lnTo>
                        <a:pt x="499960" y="246128"/>
                      </a:lnTo>
                      <a:cubicBezTo>
                        <a:pt x="494650" y="235523"/>
                        <a:pt x="498540" y="222645"/>
                        <a:pt x="508860" y="216729"/>
                      </a:cubicBezTo>
                      <a:lnTo>
                        <a:pt x="699047" y="106895"/>
                      </a:lnTo>
                      <a:cubicBezTo>
                        <a:pt x="709293" y="100987"/>
                        <a:pt x="722381" y="104038"/>
                        <a:pt x="728962" y="113903"/>
                      </a:cubicBezTo>
                      <a:lnTo>
                        <a:pt x="797768" y="217432"/>
                      </a:lnTo>
                      <a:cubicBezTo>
                        <a:pt x="884148" y="181541"/>
                        <a:pt x="974866" y="157250"/>
                        <a:pt x="1067829" y="145082"/>
                      </a:cubicBezTo>
                      <a:lnTo>
                        <a:pt x="1075607" y="21016"/>
                      </a:lnTo>
                      <a:cubicBezTo>
                        <a:pt x="1076355" y="9199"/>
                        <a:pt x="1086151" y="0"/>
                        <a:pt x="1098043" y="0"/>
                      </a:cubicBezTo>
                      <a:lnTo>
                        <a:pt x="1317697" y="0"/>
                      </a:lnTo>
                      <a:cubicBezTo>
                        <a:pt x="1329513" y="0"/>
                        <a:pt x="1339310" y="9199"/>
                        <a:pt x="1340058" y="21016"/>
                      </a:cubicBezTo>
                      <a:lnTo>
                        <a:pt x="1347911" y="145082"/>
                      </a:lnTo>
                      <a:cubicBezTo>
                        <a:pt x="1440948" y="157250"/>
                        <a:pt x="1531591" y="181549"/>
                        <a:pt x="1617971" y="217440"/>
                      </a:cubicBezTo>
                      <a:lnTo>
                        <a:pt x="1686777" y="113910"/>
                      </a:lnTo>
                      <a:cubicBezTo>
                        <a:pt x="1693284" y="104038"/>
                        <a:pt x="1706447" y="100987"/>
                        <a:pt x="1716693" y="106895"/>
                      </a:cubicBezTo>
                      <a:lnTo>
                        <a:pt x="1906879" y="216729"/>
                      </a:lnTo>
                      <a:cubicBezTo>
                        <a:pt x="1917125" y="222652"/>
                        <a:pt x="1921014" y="235531"/>
                        <a:pt x="1915779" y="246136"/>
                      </a:cubicBezTo>
                      <a:lnTo>
                        <a:pt x="1860286" y="357937"/>
                      </a:lnTo>
                      <a:cubicBezTo>
                        <a:pt x="1934327" y="415001"/>
                        <a:pt x="2000439" y="481375"/>
                        <a:pt x="2057353" y="555618"/>
                      </a:cubicBezTo>
                      <a:lnTo>
                        <a:pt x="2169536" y="499915"/>
                      </a:lnTo>
                      <a:cubicBezTo>
                        <a:pt x="2180156" y="494650"/>
                        <a:pt x="2193019" y="498532"/>
                        <a:pt x="2198928" y="508793"/>
                      </a:cubicBezTo>
                      <a:lnTo>
                        <a:pt x="2308792" y="699032"/>
                      </a:lnTo>
                      <a:cubicBezTo>
                        <a:pt x="2314700" y="709293"/>
                        <a:pt x="2311634" y="722381"/>
                        <a:pt x="2301762" y="728940"/>
                      </a:cubicBezTo>
                      <a:lnTo>
                        <a:pt x="2197133" y="798478"/>
                      </a:lnTo>
                      <a:cubicBezTo>
                        <a:pt x="2232583" y="884634"/>
                        <a:pt x="2256589" y="975008"/>
                        <a:pt x="2268481" y="1067664"/>
                      </a:cubicBezTo>
                      <a:lnTo>
                        <a:pt x="2394649" y="1075606"/>
                      </a:lnTo>
                      <a:cubicBezTo>
                        <a:pt x="2406466" y="1076354"/>
                        <a:pt x="2415664" y="1086159"/>
                        <a:pt x="2415664" y="1097998"/>
                      </a:cubicBezTo>
                      <a:lnTo>
                        <a:pt x="2415664" y="1317666"/>
                      </a:lnTo>
                      <a:cubicBezTo>
                        <a:pt x="2415664" y="1329505"/>
                        <a:pt x="2406541" y="1339318"/>
                        <a:pt x="2394649" y="1340058"/>
                      </a:cubicBezTo>
                      <a:lnTo>
                        <a:pt x="2267808" y="1348045"/>
                      </a:lnTo>
                      <a:cubicBezTo>
                        <a:pt x="2255542" y="1440334"/>
                        <a:pt x="2231236" y="1530349"/>
                        <a:pt x="2195563" y="1616124"/>
                      </a:cubicBezTo>
                      <a:lnTo>
                        <a:pt x="2301762" y="1686724"/>
                      </a:lnTo>
                      <a:cubicBezTo>
                        <a:pt x="2311634" y="1693276"/>
                        <a:pt x="2314700" y="1706371"/>
                        <a:pt x="2308792" y="1716632"/>
                      </a:cubicBezTo>
                      <a:lnTo>
                        <a:pt x="2198928" y="1906872"/>
                      </a:lnTo>
                      <a:cubicBezTo>
                        <a:pt x="2193019" y="1917133"/>
                        <a:pt x="2180156" y="1921014"/>
                        <a:pt x="2169536" y="1915749"/>
                      </a:cubicBezTo>
                      <a:lnTo>
                        <a:pt x="2054661" y="1858708"/>
                      </a:lnTo>
                      <a:cubicBezTo>
                        <a:pt x="1997972" y="1932060"/>
                        <a:pt x="1932083" y="1997680"/>
                        <a:pt x="1858491" y="2054167"/>
                      </a:cubicBezTo>
                      <a:lnTo>
                        <a:pt x="1915779" y="2169521"/>
                      </a:lnTo>
                      <a:cubicBezTo>
                        <a:pt x="1921014" y="2180126"/>
                        <a:pt x="1917125" y="2193004"/>
                        <a:pt x="1906879" y="2198928"/>
                      </a:cubicBezTo>
                      <a:lnTo>
                        <a:pt x="1716693" y="2308762"/>
                      </a:lnTo>
                      <a:cubicBezTo>
                        <a:pt x="1706447" y="2314670"/>
                        <a:pt x="1693284" y="2311619"/>
                        <a:pt x="1686777" y="2301747"/>
                      </a:cubicBezTo>
                      <a:lnTo>
                        <a:pt x="1615429" y="2194380"/>
                      </a:lnTo>
                      <a:cubicBezTo>
                        <a:pt x="1529871" y="2229658"/>
                        <a:pt x="1440200" y="2253583"/>
                        <a:pt x="1348210" y="2265646"/>
                      </a:cubicBezTo>
                      <a:lnTo>
                        <a:pt x="1340058" y="2394641"/>
                      </a:lnTo>
                      <a:cubicBezTo>
                        <a:pt x="1339310" y="2406450"/>
                        <a:pt x="1329513" y="2415657"/>
                        <a:pt x="1317697" y="2415657"/>
                      </a:cubicBezTo>
                      <a:close/>
                      <a:moveTo>
                        <a:pt x="1119133" y="2370784"/>
                      </a:moveTo>
                      <a:lnTo>
                        <a:pt x="1296606" y="2370784"/>
                      </a:lnTo>
                      <a:lnTo>
                        <a:pt x="1304609" y="2244219"/>
                      </a:lnTo>
                      <a:cubicBezTo>
                        <a:pt x="1305282" y="2233360"/>
                        <a:pt x="1313658" y="2224558"/>
                        <a:pt x="1324427" y="2223339"/>
                      </a:cubicBezTo>
                      <a:cubicBezTo>
                        <a:pt x="1424793" y="2211971"/>
                        <a:pt x="1522541" y="2185907"/>
                        <a:pt x="1614906" y="2145880"/>
                      </a:cubicBezTo>
                      <a:cubicBezTo>
                        <a:pt x="1624852" y="2141572"/>
                        <a:pt x="1636445" y="2144998"/>
                        <a:pt x="1642502" y="2154047"/>
                      </a:cubicBezTo>
                      <a:lnTo>
                        <a:pt x="1712429" y="2259364"/>
                      </a:lnTo>
                      <a:lnTo>
                        <a:pt x="1866194" y="2170598"/>
                      </a:lnTo>
                      <a:lnTo>
                        <a:pt x="1810028" y="2057435"/>
                      </a:lnTo>
                      <a:cubicBezTo>
                        <a:pt x="1805167" y="2047698"/>
                        <a:pt x="1808009" y="2035896"/>
                        <a:pt x="1816759" y="2029427"/>
                      </a:cubicBezTo>
                      <a:cubicBezTo>
                        <a:pt x="1897980" y="1969342"/>
                        <a:pt x="1969701" y="1897852"/>
                        <a:pt x="2029981" y="1816953"/>
                      </a:cubicBezTo>
                      <a:cubicBezTo>
                        <a:pt x="2036413" y="1808263"/>
                        <a:pt x="2048229" y="1805436"/>
                        <a:pt x="2057952" y="1810260"/>
                      </a:cubicBezTo>
                      <a:lnTo>
                        <a:pt x="2170583" y="1866187"/>
                      </a:lnTo>
                      <a:lnTo>
                        <a:pt x="2259357" y="1712437"/>
                      </a:lnTo>
                      <a:lnTo>
                        <a:pt x="2155102" y="1643168"/>
                      </a:lnTo>
                      <a:cubicBezTo>
                        <a:pt x="2146052" y="1637140"/>
                        <a:pt x="2142612" y="1625473"/>
                        <a:pt x="2146950" y="1615489"/>
                      </a:cubicBezTo>
                      <a:cubicBezTo>
                        <a:pt x="2187485" y="1522885"/>
                        <a:pt x="2213886" y="1424898"/>
                        <a:pt x="2225552" y="1324248"/>
                      </a:cubicBezTo>
                      <a:cubicBezTo>
                        <a:pt x="2226749" y="1313463"/>
                        <a:pt x="2235574" y="1305109"/>
                        <a:pt x="2246418" y="1304429"/>
                      </a:cubicBezTo>
                      <a:lnTo>
                        <a:pt x="2370791" y="1296598"/>
                      </a:lnTo>
                      <a:lnTo>
                        <a:pt x="2370791" y="1119066"/>
                      </a:lnTo>
                      <a:lnTo>
                        <a:pt x="2247016" y="1111273"/>
                      </a:lnTo>
                      <a:cubicBezTo>
                        <a:pt x="2236098" y="1110585"/>
                        <a:pt x="2227273" y="1102186"/>
                        <a:pt x="2226076" y="1091349"/>
                      </a:cubicBezTo>
                      <a:cubicBezTo>
                        <a:pt x="2214933" y="990340"/>
                        <a:pt x="2188832" y="891978"/>
                        <a:pt x="2148596" y="798987"/>
                      </a:cubicBezTo>
                      <a:cubicBezTo>
                        <a:pt x="2144332" y="789025"/>
                        <a:pt x="2147773" y="777403"/>
                        <a:pt x="2156822" y="771397"/>
                      </a:cubicBezTo>
                      <a:lnTo>
                        <a:pt x="2259357" y="703235"/>
                      </a:lnTo>
                      <a:lnTo>
                        <a:pt x="2170583" y="549485"/>
                      </a:lnTo>
                      <a:lnTo>
                        <a:pt x="2060569" y="604110"/>
                      </a:lnTo>
                      <a:cubicBezTo>
                        <a:pt x="2050772" y="608949"/>
                        <a:pt x="2039030" y="606092"/>
                        <a:pt x="2032524" y="597342"/>
                      </a:cubicBezTo>
                      <a:cubicBezTo>
                        <a:pt x="1972095" y="515524"/>
                        <a:pt x="1900074" y="443278"/>
                        <a:pt x="1818554" y="382625"/>
                      </a:cubicBezTo>
                      <a:cubicBezTo>
                        <a:pt x="1809804" y="376148"/>
                        <a:pt x="1806962" y="364369"/>
                        <a:pt x="1811823" y="354639"/>
                      </a:cubicBezTo>
                      <a:lnTo>
                        <a:pt x="1866194" y="245067"/>
                      </a:lnTo>
                      <a:lnTo>
                        <a:pt x="1712429" y="156300"/>
                      </a:lnTo>
                      <a:lnTo>
                        <a:pt x="1644970" y="257818"/>
                      </a:lnTo>
                      <a:cubicBezTo>
                        <a:pt x="1638987" y="266890"/>
                        <a:pt x="1627320" y="270315"/>
                        <a:pt x="1617299" y="265962"/>
                      </a:cubicBezTo>
                      <a:cubicBezTo>
                        <a:pt x="1524113" y="225285"/>
                        <a:pt x="1425541" y="198847"/>
                        <a:pt x="1324203" y="187397"/>
                      </a:cubicBezTo>
                      <a:cubicBezTo>
                        <a:pt x="1313359" y="186178"/>
                        <a:pt x="1304982" y="177376"/>
                        <a:pt x="1304309" y="166524"/>
                      </a:cubicBezTo>
                      <a:lnTo>
                        <a:pt x="1296606" y="44873"/>
                      </a:lnTo>
                      <a:lnTo>
                        <a:pt x="1119058" y="44873"/>
                      </a:lnTo>
                      <a:lnTo>
                        <a:pt x="1111355" y="166524"/>
                      </a:lnTo>
                      <a:cubicBezTo>
                        <a:pt x="1110682" y="177383"/>
                        <a:pt x="1102306" y="186178"/>
                        <a:pt x="1091536" y="187397"/>
                      </a:cubicBezTo>
                      <a:cubicBezTo>
                        <a:pt x="990198" y="198840"/>
                        <a:pt x="891627" y="225270"/>
                        <a:pt x="798366" y="265947"/>
                      </a:cubicBezTo>
                      <a:cubicBezTo>
                        <a:pt x="788419" y="270293"/>
                        <a:pt x="776752" y="266860"/>
                        <a:pt x="770769" y="257810"/>
                      </a:cubicBezTo>
                      <a:lnTo>
                        <a:pt x="703235" y="156300"/>
                      </a:lnTo>
                      <a:lnTo>
                        <a:pt x="549470" y="245074"/>
                      </a:lnTo>
                      <a:lnTo>
                        <a:pt x="603841" y="354669"/>
                      </a:lnTo>
                      <a:cubicBezTo>
                        <a:pt x="608703" y="364391"/>
                        <a:pt x="605861" y="376163"/>
                        <a:pt x="597185" y="382640"/>
                      </a:cubicBezTo>
                      <a:cubicBezTo>
                        <a:pt x="515665" y="443256"/>
                        <a:pt x="443645" y="515486"/>
                        <a:pt x="383216" y="597312"/>
                      </a:cubicBezTo>
                      <a:cubicBezTo>
                        <a:pt x="376709" y="606055"/>
                        <a:pt x="364968" y="608919"/>
                        <a:pt x="355170" y="604081"/>
                      </a:cubicBezTo>
                      <a:lnTo>
                        <a:pt x="245082" y="549478"/>
                      </a:lnTo>
                      <a:lnTo>
                        <a:pt x="156308" y="703235"/>
                      </a:lnTo>
                      <a:lnTo>
                        <a:pt x="258917" y="771434"/>
                      </a:lnTo>
                      <a:cubicBezTo>
                        <a:pt x="267966" y="777440"/>
                        <a:pt x="271407" y="789062"/>
                        <a:pt x="267069" y="799024"/>
                      </a:cubicBezTo>
                      <a:cubicBezTo>
                        <a:pt x="226833" y="891993"/>
                        <a:pt x="200807" y="990333"/>
                        <a:pt x="189588" y="1091304"/>
                      </a:cubicBezTo>
                      <a:cubicBezTo>
                        <a:pt x="188466" y="1102134"/>
                        <a:pt x="179642" y="1110540"/>
                        <a:pt x="168723" y="1111228"/>
                      </a:cubicBezTo>
                      <a:lnTo>
                        <a:pt x="44873" y="1119058"/>
                      </a:lnTo>
                      <a:lnTo>
                        <a:pt x="44873" y="1296598"/>
                      </a:lnTo>
                      <a:lnTo>
                        <a:pt x="169321" y="1304466"/>
                      </a:lnTo>
                      <a:cubicBezTo>
                        <a:pt x="180165" y="1305154"/>
                        <a:pt x="188916" y="1313493"/>
                        <a:pt x="190187" y="1324285"/>
                      </a:cubicBezTo>
                      <a:cubicBezTo>
                        <a:pt x="201779" y="1424913"/>
                        <a:pt x="228254" y="1522878"/>
                        <a:pt x="268715" y="1615459"/>
                      </a:cubicBezTo>
                      <a:cubicBezTo>
                        <a:pt x="273052" y="1625435"/>
                        <a:pt x="269612" y="1637110"/>
                        <a:pt x="260562" y="1643130"/>
                      </a:cubicBezTo>
                      <a:lnTo>
                        <a:pt x="156308" y="1712437"/>
                      </a:lnTo>
                      <a:lnTo>
                        <a:pt x="245082" y="1866194"/>
                      </a:lnTo>
                      <a:lnTo>
                        <a:pt x="357787" y="1810290"/>
                      </a:lnTo>
                      <a:cubicBezTo>
                        <a:pt x="367510" y="1805459"/>
                        <a:pt x="379252" y="1808293"/>
                        <a:pt x="385758" y="1816983"/>
                      </a:cubicBezTo>
                      <a:cubicBezTo>
                        <a:pt x="446038" y="1897859"/>
                        <a:pt x="517760" y="1969335"/>
                        <a:pt x="598905" y="2029405"/>
                      </a:cubicBezTo>
                      <a:cubicBezTo>
                        <a:pt x="607656" y="2035874"/>
                        <a:pt x="610498" y="2047668"/>
                        <a:pt x="605636" y="2057405"/>
                      </a:cubicBezTo>
                      <a:lnTo>
                        <a:pt x="549545" y="2170598"/>
                      </a:lnTo>
                      <a:lnTo>
                        <a:pt x="703310" y="2259372"/>
                      </a:lnTo>
                      <a:lnTo>
                        <a:pt x="773312" y="2154070"/>
                      </a:lnTo>
                      <a:cubicBezTo>
                        <a:pt x="779294" y="2145028"/>
                        <a:pt x="790962" y="2141587"/>
                        <a:pt x="800908" y="2145910"/>
                      </a:cubicBezTo>
                      <a:cubicBezTo>
                        <a:pt x="893273" y="2185929"/>
                        <a:pt x="990946" y="2211986"/>
                        <a:pt x="1091237" y="2223346"/>
                      </a:cubicBezTo>
                      <a:cubicBezTo>
                        <a:pt x="1102081" y="2224572"/>
                        <a:pt x="1110458" y="2233375"/>
                        <a:pt x="1111131" y="2244227"/>
                      </a:cubicBezTo>
                      <a:lnTo>
                        <a:pt x="1119133" y="2370784"/>
                      </a:lnTo>
                      <a:close/>
                    </a:path>
                  </a:pathLst>
                </a:custGeom>
                <a:solidFill>
                  <a:srgbClr val="B97AD6"/>
                </a:solidFill>
                <a:ln w="7476"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0A72F6C9-509D-5CCA-FEB2-428990C4BC69}"/>
                    </a:ext>
                  </a:extLst>
                </p:cNvPr>
                <p:cNvSpPr/>
                <p:nvPr/>
              </p:nvSpPr>
              <p:spPr>
                <a:xfrm>
                  <a:off x="10013190" y="2900514"/>
                  <a:ext cx="1905982" cy="1905981"/>
                </a:xfrm>
                <a:custGeom>
                  <a:avLst/>
                  <a:gdLst>
                    <a:gd name="connsiteX0" fmla="*/ 952954 w 1905982"/>
                    <a:gd name="connsiteY0" fmla="*/ 0 h 1905981"/>
                    <a:gd name="connsiteX1" fmla="*/ 1626872 w 1905982"/>
                    <a:gd name="connsiteY1" fmla="*/ 279125 h 1905981"/>
                    <a:gd name="connsiteX2" fmla="*/ 1905982 w 1905982"/>
                    <a:gd name="connsiteY2" fmla="*/ 952991 h 1905981"/>
                    <a:gd name="connsiteX3" fmla="*/ 1626872 w 1905982"/>
                    <a:gd name="connsiteY3" fmla="*/ 1626856 h 1905981"/>
                    <a:gd name="connsiteX4" fmla="*/ 952954 w 1905982"/>
                    <a:gd name="connsiteY4" fmla="*/ 1905981 h 1905981"/>
                    <a:gd name="connsiteX5" fmla="*/ 279111 w 1905982"/>
                    <a:gd name="connsiteY5" fmla="*/ 1626856 h 1905981"/>
                    <a:gd name="connsiteX6" fmla="*/ 0 w 1905982"/>
                    <a:gd name="connsiteY6" fmla="*/ 952991 h 1905981"/>
                    <a:gd name="connsiteX7" fmla="*/ 279111 w 1905982"/>
                    <a:gd name="connsiteY7" fmla="*/ 279125 h 1905981"/>
                    <a:gd name="connsiteX8" fmla="*/ 952954 w 1905982"/>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2" h="1905981">
                      <a:moveTo>
                        <a:pt x="952954" y="0"/>
                      </a:moveTo>
                      <a:cubicBezTo>
                        <a:pt x="1207534" y="0"/>
                        <a:pt x="1446856" y="99132"/>
                        <a:pt x="1626872" y="279125"/>
                      </a:cubicBezTo>
                      <a:cubicBezTo>
                        <a:pt x="1806813" y="459118"/>
                        <a:pt x="1905982" y="698441"/>
                        <a:pt x="1905982" y="952991"/>
                      </a:cubicBezTo>
                      <a:cubicBezTo>
                        <a:pt x="1905982" y="1207541"/>
                        <a:pt x="1806813" y="1446863"/>
                        <a:pt x="1626872" y="1626856"/>
                      </a:cubicBezTo>
                      <a:cubicBezTo>
                        <a:pt x="1446856" y="1806857"/>
                        <a:pt x="1207534" y="1905981"/>
                        <a:pt x="952954" y="1905981"/>
                      </a:cubicBezTo>
                      <a:cubicBezTo>
                        <a:pt x="698449" y="1905981"/>
                        <a:pt x="459126" y="1806857"/>
                        <a:pt x="279111" y="1626856"/>
                      </a:cubicBezTo>
                      <a:cubicBezTo>
                        <a:pt x="99095" y="1446863"/>
                        <a:pt x="0" y="1207541"/>
                        <a:pt x="0" y="952991"/>
                      </a:cubicBezTo>
                      <a:cubicBezTo>
                        <a:pt x="0" y="698441"/>
                        <a:pt x="99095" y="459118"/>
                        <a:pt x="279111" y="279125"/>
                      </a:cubicBezTo>
                      <a:cubicBezTo>
                        <a:pt x="459126" y="99124"/>
                        <a:pt x="698449" y="0"/>
                        <a:pt x="952954"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a:p>
              </p:txBody>
            </p:sp>
          </p:grpSp>
          <p:sp>
            <p:nvSpPr>
              <p:cNvPr id="621" name="TextBox 620">
                <a:extLst>
                  <a:ext uri="{FF2B5EF4-FFF2-40B4-BE49-F238E27FC236}">
                    <a16:creationId xmlns:a16="http://schemas.microsoft.com/office/drawing/2014/main" id="{1216B0F1-27A3-E3AD-4F18-489E04837CF5}"/>
                  </a:ext>
                </a:extLst>
              </p:cNvPr>
              <p:cNvSpPr txBox="1"/>
              <p:nvPr/>
            </p:nvSpPr>
            <p:spPr>
              <a:xfrm>
                <a:off x="10151001" y="3226809"/>
                <a:ext cx="1630283" cy="1446550"/>
              </a:xfrm>
              <a:prstGeom prst="rect">
                <a:avLst/>
              </a:prstGeom>
              <a:noFill/>
            </p:spPr>
            <p:txBody>
              <a:bodyPr wrap="square">
                <a:spAutoFit/>
              </a:bodyPr>
              <a:lstStyle/>
              <a:p>
                <a:pPr algn="ctr"/>
                <a:r>
                  <a:rPr lang="en-US" sz="2200" b="0" i="0" u="none" strike="noStrike">
                    <a:solidFill>
                      <a:srgbClr val="404040"/>
                    </a:solidFill>
                    <a:effectLst/>
                    <a:latin typeface="Open sans" panose="020B0606030504020204" pitchFamily="34" charset="0"/>
                  </a:rPr>
                  <a:t>greater than or equal to </a:t>
                </a:r>
                <a:br>
                  <a:rPr lang="en-US" sz="2200" b="0" i="0" u="none" strike="noStrike">
                    <a:solidFill>
                      <a:srgbClr val="404040"/>
                    </a:solidFill>
                    <a:effectLst/>
                    <a:latin typeface="Open sans" panose="020B0606030504020204" pitchFamily="34" charset="0"/>
                  </a:rPr>
                </a:br>
                <a:r>
                  <a:rPr lang="en-US" sz="2200" b="0" i="0" u="none" strike="noStrike">
                    <a:solidFill>
                      <a:srgbClr val="404040"/>
                    </a:solidFill>
                    <a:effectLst/>
                    <a:latin typeface="Open sans" panose="020B0606030504020204" pitchFamily="34" charset="0"/>
                  </a:rPr>
                  <a:t>( &gt;= )</a:t>
                </a:r>
                <a:endParaRPr lang="en-US" sz="2200">
                  <a:solidFill>
                    <a:srgbClr val="404040"/>
                  </a:solidFill>
                </a:endParaRPr>
              </a:p>
            </p:txBody>
          </p:sp>
        </p:grpSp>
        <p:grpSp>
          <p:nvGrpSpPr>
            <p:cNvPr id="624" name="Group 623">
              <a:extLst>
                <a:ext uri="{FF2B5EF4-FFF2-40B4-BE49-F238E27FC236}">
                  <a16:creationId xmlns:a16="http://schemas.microsoft.com/office/drawing/2014/main" id="{613550EB-958D-3377-BE74-0329AB429EC6}"/>
                </a:ext>
              </a:extLst>
            </p:cNvPr>
            <p:cNvGrpSpPr/>
            <p:nvPr/>
          </p:nvGrpSpPr>
          <p:grpSpPr>
            <a:xfrm>
              <a:off x="11303114" y="5052727"/>
              <a:ext cx="2415664" cy="2415664"/>
              <a:chOff x="11209505" y="4507813"/>
              <a:chExt cx="2415664" cy="2415664"/>
            </a:xfrm>
          </p:grpSpPr>
          <p:grpSp>
            <p:nvGrpSpPr>
              <p:cNvPr id="625" name="Graphic 6">
                <a:extLst>
                  <a:ext uri="{FF2B5EF4-FFF2-40B4-BE49-F238E27FC236}">
                    <a16:creationId xmlns:a16="http://schemas.microsoft.com/office/drawing/2014/main" id="{A27A8D4A-3CD2-323B-12AF-C671A9E61F5A}"/>
                  </a:ext>
                </a:extLst>
              </p:cNvPr>
              <p:cNvGrpSpPr/>
              <p:nvPr/>
            </p:nvGrpSpPr>
            <p:grpSpPr>
              <a:xfrm>
                <a:off x="11209505" y="4507813"/>
                <a:ext cx="2415664" cy="2415664"/>
                <a:chOff x="11209505" y="4507813"/>
                <a:chExt cx="2415664" cy="2415664"/>
              </a:xfrm>
            </p:grpSpPr>
            <p:sp>
              <p:nvSpPr>
                <p:cNvPr id="627" name="Freeform: Shape 626">
                  <a:extLst>
                    <a:ext uri="{FF2B5EF4-FFF2-40B4-BE49-F238E27FC236}">
                      <a16:creationId xmlns:a16="http://schemas.microsoft.com/office/drawing/2014/main" id="{04E7115D-A35C-3DAD-276B-4D2E5F176014}"/>
                    </a:ext>
                  </a:extLst>
                </p:cNvPr>
                <p:cNvSpPr/>
                <p:nvPr/>
              </p:nvSpPr>
              <p:spPr>
                <a:xfrm>
                  <a:off x="11209505" y="4507813"/>
                  <a:ext cx="2415664" cy="2415664"/>
                </a:xfrm>
                <a:custGeom>
                  <a:avLst/>
                  <a:gdLst>
                    <a:gd name="connsiteX0" fmla="*/ 1317621 w 2415664"/>
                    <a:gd name="connsiteY0" fmla="*/ 2415664 h 2415664"/>
                    <a:gd name="connsiteX1" fmla="*/ 1097968 w 2415664"/>
                    <a:gd name="connsiteY1" fmla="*/ 2415664 h 2415664"/>
                    <a:gd name="connsiteX2" fmla="*/ 1075606 w 2415664"/>
                    <a:gd name="connsiteY2" fmla="*/ 2394641 h 2415664"/>
                    <a:gd name="connsiteX3" fmla="*/ 1067454 w 2415664"/>
                    <a:gd name="connsiteY3" fmla="*/ 2265646 h 2415664"/>
                    <a:gd name="connsiteX4" fmla="*/ 800310 w 2415664"/>
                    <a:gd name="connsiteY4" fmla="*/ 2194395 h 2415664"/>
                    <a:gd name="connsiteX5" fmla="*/ 728887 w 2415664"/>
                    <a:gd name="connsiteY5" fmla="*/ 2301754 h 2415664"/>
                    <a:gd name="connsiteX6" fmla="*/ 699047 w 2415664"/>
                    <a:gd name="connsiteY6" fmla="*/ 2308762 h 2415664"/>
                    <a:gd name="connsiteX7" fmla="*/ 508786 w 2415664"/>
                    <a:gd name="connsiteY7" fmla="*/ 2198928 h 2415664"/>
                    <a:gd name="connsiteX8" fmla="*/ 499885 w 2415664"/>
                    <a:gd name="connsiteY8" fmla="*/ 2169528 h 2415664"/>
                    <a:gd name="connsiteX9" fmla="*/ 557099 w 2415664"/>
                    <a:gd name="connsiteY9" fmla="*/ 2054145 h 2415664"/>
                    <a:gd name="connsiteX10" fmla="*/ 361078 w 2415664"/>
                    <a:gd name="connsiteY10" fmla="*/ 1858730 h 2415664"/>
                    <a:gd name="connsiteX11" fmla="*/ 246128 w 2415664"/>
                    <a:gd name="connsiteY11" fmla="*/ 1915749 h 2415664"/>
                    <a:gd name="connsiteX12" fmla="*/ 216737 w 2415664"/>
                    <a:gd name="connsiteY12" fmla="*/ 1906864 h 2415664"/>
                    <a:gd name="connsiteX13" fmla="*/ 106872 w 2415664"/>
                    <a:gd name="connsiteY13" fmla="*/ 1716625 h 2415664"/>
                    <a:gd name="connsiteX14" fmla="*/ 113903 w 2415664"/>
                    <a:gd name="connsiteY14" fmla="*/ 1686724 h 2415664"/>
                    <a:gd name="connsiteX15" fmla="*/ 220102 w 2415664"/>
                    <a:gd name="connsiteY15" fmla="*/ 1616087 h 2415664"/>
                    <a:gd name="connsiteX16" fmla="*/ 147857 w 2415664"/>
                    <a:gd name="connsiteY16" fmla="*/ 1348075 h 2415664"/>
                    <a:gd name="connsiteX17" fmla="*/ 21015 w 2415664"/>
                    <a:gd name="connsiteY17" fmla="*/ 1340058 h 2415664"/>
                    <a:gd name="connsiteX18" fmla="*/ 0 w 2415664"/>
                    <a:gd name="connsiteY18" fmla="*/ 1317666 h 2415664"/>
                    <a:gd name="connsiteX19" fmla="*/ 0 w 2415664"/>
                    <a:gd name="connsiteY19" fmla="*/ 1097998 h 2415664"/>
                    <a:gd name="connsiteX20" fmla="*/ 21015 w 2415664"/>
                    <a:gd name="connsiteY20" fmla="*/ 1075606 h 2415664"/>
                    <a:gd name="connsiteX21" fmla="*/ 147183 w 2415664"/>
                    <a:gd name="connsiteY21" fmla="*/ 1067626 h 2415664"/>
                    <a:gd name="connsiteX22" fmla="*/ 218531 w 2415664"/>
                    <a:gd name="connsiteY22" fmla="*/ 798515 h 2415664"/>
                    <a:gd name="connsiteX23" fmla="*/ 113903 w 2415664"/>
                    <a:gd name="connsiteY23" fmla="*/ 728947 h 2415664"/>
                    <a:gd name="connsiteX24" fmla="*/ 106872 w 2415664"/>
                    <a:gd name="connsiteY24" fmla="*/ 699039 h 2415664"/>
                    <a:gd name="connsiteX25" fmla="*/ 216737 w 2415664"/>
                    <a:gd name="connsiteY25" fmla="*/ 508800 h 2415664"/>
                    <a:gd name="connsiteX26" fmla="*/ 246128 w 2415664"/>
                    <a:gd name="connsiteY26" fmla="*/ 499915 h 2415664"/>
                    <a:gd name="connsiteX27" fmla="*/ 358385 w 2415664"/>
                    <a:gd name="connsiteY27" fmla="*/ 555595 h 2415664"/>
                    <a:gd name="connsiteX28" fmla="*/ 555379 w 2415664"/>
                    <a:gd name="connsiteY28" fmla="*/ 357959 h 2415664"/>
                    <a:gd name="connsiteX29" fmla="*/ 499885 w 2415664"/>
                    <a:gd name="connsiteY29" fmla="*/ 246136 h 2415664"/>
                    <a:gd name="connsiteX30" fmla="*/ 508786 w 2415664"/>
                    <a:gd name="connsiteY30" fmla="*/ 216737 h 2415664"/>
                    <a:gd name="connsiteX31" fmla="*/ 699047 w 2415664"/>
                    <a:gd name="connsiteY31" fmla="*/ 106902 h 2415664"/>
                    <a:gd name="connsiteX32" fmla="*/ 728887 w 2415664"/>
                    <a:gd name="connsiteY32" fmla="*/ 113910 h 2415664"/>
                    <a:gd name="connsiteX33" fmla="*/ 797767 w 2415664"/>
                    <a:gd name="connsiteY33" fmla="*/ 217440 h 2415664"/>
                    <a:gd name="connsiteX34" fmla="*/ 1067754 w 2415664"/>
                    <a:gd name="connsiteY34" fmla="*/ 145089 h 2415664"/>
                    <a:gd name="connsiteX35" fmla="*/ 1075606 w 2415664"/>
                    <a:gd name="connsiteY35" fmla="*/ 21023 h 2415664"/>
                    <a:gd name="connsiteX36" fmla="*/ 1097968 w 2415664"/>
                    <a:gd name="connsiteY36" fmla="*/ 0 h 2415664"/>
                    <a:gd name="connsiteX37" fmla="*/ 1317621 w 2415664"/>
                    <a:gd name="connsiteY37" fmla="*/ 0 h 2415664"/>
                    <a:gd name="connsiteX38" fmla="*/ 1340058 w 2415664"/>
                    <a:gd name="connsiteY38" fmla="*/ 21023 h 2415664"/>
                    <a:gd name="connsiteX39" fmla="*/ 1347911 w 2415664"/>
                    <a:gd name="connsiteY39" fmla="*/ 145089 h 2415664"/>
                    <a:gd name="connsiteX40" fmla="*/ 1617897 w 2415664"/>
                    <a:gd name="connsiteY40" fmla="*/ 217447 h 2415664"/>
                    <a:gd name="connsiteX41" fmla="*/ 1686702 w 2415664"/>
                    <a:gd name="connsiteY41" fmla="*/ 113918 h 2415664"/>
                    <a:gd name="connsiteX42" fmla="*/ 1716618 w 2415664"/>
                    <a:gd name="connsiteY42" fmla="*/ 106902 h 2415664"/>
                    <a:gd name="connsiteX43" fmla="*/ 1906879 w 2415664"/>
                    <a:gd name="connsiteY43" fmla="*/ 216737 h 2415664"/>
                    <a:gd name="connsiteX44" fmla="*/ 1915704 w 2415664"/>
                    <a:gd name="connsiteY44" fmla="*/ 246143 h 2415664"/>
                    <a:gd name="connsiteX45" fmla="*/ 1860211 w 2415664"/>
                    <a:gd name="connsiteY45" fmla="*/ 357937 h 2415664"/>
                    <a:gd name="connsiteX46" fmla="*/ 2057278 w 2415664"/>
                    <a:gd name="connsiteY46" fmla="*/ 555625 h 2415664"/>
                    <a:gd name="connsiteX47" fmla="*/ 2169536 w 2415664"/>
                    <a:gd name="connsiteY47" fmla="*/ 499923 h 2415664"/>
                    <a:gd name="connsiteX48" fmla="*/ 2198928 w 2415664"/>
                    <a:gd name="connsiteY48" fmla="*/ 508800 h 2415664"/>
                    <a:gd name="connsiteX49" fmla="*/ 2308717 w 2415664"/>
                    <a:gd name="connsiteY49" fmla="*/ 699039 h 2415664"/>
                    <a:gd name="connsiteX50" fmla="*/ 2301762 w 2415664"/>
                    <a:gd name="connsiteY50" fmla="*/ 728947 h 2415664"/>
                    <a:gd name="connsiteX51" fmla="*/ 2197058 w 2415664"/>
                    <a:gd name="connsiteY51" fmla="*/ 798485 h 2415664"/>
                    <a:gd name="connsiteX52" fmla="*/ 2268406 w 2415664"/>
                    <a:gd name="connsiteY52" fmla="*/ 1067671 h 2415664"/>
                    <a:gd name="connsiteX53" fmla="*/ 2394649 w 2415664"/>
                    <a:gd name="connsiteY53" fmla="*/ 1075614 h 2415664"/>
                    <a:gd name="connsiteX54" fmla="*/ 2415664 w 2415664"/>
                    <a:gd name="connsiteY54" fmla="*/ 1098005 h 2415664"/>
                    <a:gd name="connsiteX55" fmla="*/ 2415664 w 2415664"/>
                    <a:gd name="connsiteY55" fmla="*/ 1317674 h 2415664"/>
                    <a:gd name="connsiteX56" fmla="*/ 2394649 w 2415664"/>
                    <a:gd name="connsiteY56" fmla="*/ 1340065 h 2415664"/>
                    <a:gd name="connsiteX57" fmla="*/ 2267808 w 2415664"/>
                    <a:gd name="connsiteY57" fmla="*/ 1348053 h 2415664"/>
                    <a:gd name="connsiteX58" fmla="*/ 2195487 w 2415664"/>
                    <a:gd name="connsiteY58" fmla="*/ 1616132 h 2415664"/>
                    <a:gd name="connsiteX59" fmla="*/ 2301762 w 2415664"/>
                    <a:gd name="connsiteY59" fmla="*/ 1686732 h 2415664"/>
                    <a:gd name="connsiteX60" fmla="*/ 2308717 w 2415664"/>
                    <a:gd name="connsiteY60" fmla="*/ 1716640 h 2415664"/>
                    <a:gd name="connsiteX61" fmla="*/ 2198928 w 2415664"/>
                    <a:gd name="connsiteY61" fmla="*/ 1906879 h 2415664"/>
                    <a:gd name="connsiteX62" fmla="*/ 2169536 w 2415664"/>
                    <a:gd name="connsiteY62" fmla="*/ 1915756 h 2415664"/>
                    <a:gd name="connsiteX63" fmla="*/ 2054586 w 2415664"/>
                    <a:gd name="connsiteY63" fmla="*/ 1858715 h 2415664"/>
                    <a:gd name="connsiteX64" fmla="*/ 1858491 w 2415664"/>
                    <a:gd name="connsiteY64" fmla="*/ 2054175 h 2415664"/>
                    <a:gd name="connsiteX65" fmla="*/ 1915704 w 2415664"/>
                    <a:gd name="connsiteY65" fmla="*/ 2169528 h 2415664"/>
                    <a:gd name="connsiteX66" fmla="*/ 1906879 w 2415664"/>
                    <a:gd name="connsiteY66" fmla="*/ 2198935 h 2415664"/>
                    <a:gd name="connsiteX67" fmla="*/ 1716618 w 2415664"/>
                    <a:gd name="connsiteY67" fmla="*/ 2308769 h 2415664"/>
                    <a:gd name="connsiteX68" fmla="*/ 1686702 w 2415664"/>
                    <a:gd name="connsiteY68" fmla="*/ 2301754 h 2415664"/>
                    <a:gd name="connsiteX69" fmla="*/ 1615354 w 2415664"/>
                    <a:gd name="connsiteY69" fmla="*/ 2194388 h 2415664"/>
                    <a:gd name="connsiteX70" fmla="*/ 1348135 w 2415664"/>
                    <a:gd name="connsiteY70" fmla="*/ 2265654 h 2415664"/>
                    <a:gd name="connsiteX71" fmla="*/ 1340058 w 2415664"/>
                    <a:gd name="connsiteY71" fmla="*/ 2394649 h 2415664"/>
                    <a:gd name="connsiteX72" fmla="*/ 1317621 w 2415664"/>
                    <a:gd name="connsiteY72" fmla="*/ 2415664 h 2415664"/>
                    <a:gd name="connsiteX73" fmla="*/ 1119058 w 2415664"/>
                    <a:gd name="connsiteY73" fmla="*/ 2370791 h 2415664"/>
                    <a:gd name="connsiteX74" fmla="*/ 1296606 w 2415664"/>
                    <a:gd name="connsiteY74" fmla="*/ 2370791 h 2415664"/>
                    <a:gd name="connsiteX75" fmla="*/ 1304533 w 2415664"/>
                    <a:gd name="connsiteY75" fmla="*/ 2244227 h 2415664"/>
                    <a:gd name="connsiteX76" fmla="*/ 1324427 w 2415664"/>
                    <a:gd name="connsiteY76" fmla="*/ 2223346 h 2415664"/>
                    <a:gd name="connsiteX77" fmla="*/ 1614830 w 2415664"/>
                    <a:gd name="connsiteY77" fmla="*/ 2145888 h 2415664"/>
                    <a:gd name="connsiteX78" fmla="*/ 1642427 w 2415664"/>
                    <a:gd name="connsiteY78" fmla="*/ 2154055 h 2415664"/>
                    <a:gd name="connsiteX79" fmla="*/ 1712429 w 2415664"/>
                    <a:gd name="connsiteY79" fmla="*/ 2259371 h 2415664"/>
                    <a:gd name="connsiteX80" fmla="*/ 1866194 w 2415664"/>
                    <a:gd name="connsiteY80" fmla="*/ 2170605 h 2415664"/>
                    <a:gd name="connsiteX81" fmla="*/ 1809953 w 2415664"/>
                    <a:gd name="connsiteY81" fmla="*/ 2057443 h 2415664"/>
                    <a:gd name="connsiteX82" fmla="*/ 1816759 w 2415664"/>
                    <a:gd name="connsiteY82" fmla="*/ 2029435 h 2415664"/>
                    <a:gd name="connsiteX83" fmla="*/ 2029905 w 2415664"/>
                    <a:gd name="connsiteY83" fmla="*/ 1816961 h 2415664"/>
                    <a:gd name="connsiteX84" fmla="*/ 2057876 w 2415664"/>
                    <a:gd name="connsiteY84" fmla="*/ 1810275 h 2415664"/>
                    <a:gd name="connsiteX85" fmla="*/ 2170583 w 2415664"/>
                    <a:gd name="connsiteY85" fmla="*/ 1866202 h 2415664"/>
                    <a:gd name="connsiteX86" fmla="*/ 2259357 w 2415664"/>
                    <a:gd name="connsiteY86" fmla="*/ 1712451 h 2415664"/>
                    <a:gd name="connsiteX87" fmla="*/ 2155101 w 2415664"/>
                    <a:gd name="connsiteY87" fmla="*/ 1643183 h 2415664"/>
                    <a:gd name="connsiteX88" fmla="*/ 2146949 w 2415664"/>
                    <a:gd name="connsiteY88" fmla="*/ 1615504 h 2415664"/>
                    <a:gd name="connsiteX89" fmla="*/ 2225477 w 2415664"/>
                    <a:gd name="connsiteY89" fmla="*/ 1324263 h 2415664"/>
                    <a:gd name="connsiteX90" fmla="*/ 2246344 w 2415664"/>
                    <a:gd name="connsiteY90" fmla="*/ 1304444 h 2415664"/>
                    <a:gd name="connsiteX91" fmla="*/ 2370791 w 2415664"/>
                    <a:gd name="connsiteY91" fmla="*/ 1296613 h 2415664"/>
                    <a:gd name="connsiteX92" fmla="*/ 2370791 w 2415664"/>
                    <a:gd name="connsiteY92" fmla="*/ 1119081 h 2415664"/>
                    <a:gd name="connsiteX93" fmla="*/ 2246941 w 2415664"/>
                    <a:gd name="connsiteY93" fmla="*/ 1111288 h 2415664"/>
                    <a:gd name="connsiteX94" fmla="*/ 2226076 w 2415664"/>
                    <a:gd name="connsiteY94" fmla="*/ 1091364 h 2415664"/>
                    <a:gd name="connsiteX95" fmla="*/ 2148595 w 2415664"/>
                    <a:gd name="connsiteY95" fmla="*/ 799001 h 2415664"/>
                    <a:gd name="connsiteX96" fmla="*/ 2156747 w 2415664"/>
                    <a:gd name="connsiteY96" fmla="*/ 771412 h 2415664"/>
                    <a:gd name="connsiteX97" fmla="*/ 2259357 w 2415664"/>
                    <a:gd name="connsiteY97" fmla="*/ 703242 h 2415664"/>
                    <a:gd name="connsiteX98" fmla="*/ 2170583 w 2415664"/>
                    <a:gd name="connsiteY98" fmla="*/ 549493 h 2415664"/>
                    <a:gd name="connsiteX99" fmla="*/ 2060495 w 2415664"/>
                    <a:gd name="connsiteY99" fmla="*/ 604118 h 2415664"/>
                    <a:gd name="connsiteX100" fmla="*/ 2032524 w 2415664"/>
                    <a:gd name="connsiteY100" fmla="*/ 597349 h 2415664"/>
                    <a:gd name="connsiteX101" fmla="*/ 1818479 w 2415664"/>
                    <a:gd name="connsiteY101" fmla="*/ 382632 h 2415664"/>
                    <a:gd name="connsiteX102" fmla="*/ 1811748 w 2415664"/>
                    <a:gd name="connsiteY102" fmla="*/ 354646 h 2415664"/>
                    <a:gd name="connsiteX103" fmla="*/ 1866194 w 2415664"/>
                    <a:gd name="connsiteY103" fmla="*/ 245074 h 2415664"/>
                    <a:gd name="connsiteX104" fmla="*/ 1712429 w 2415664"/>
                    <a:gd name="connsiteY104" fmla="*/ 156308 h 2415664"/>
                    <a:gd name="connsiteX105" fmla="*/ 1644970 w 2415664"/>
                    <a:gd name="connsiteY105" fmla="*/ 257825 h 2415664"/>
                    <a:gd name="connsiteX106" fmla="*/ 1617299 w 2415664"/>
                    <a:gd name="connsiteY106" fmla="*/ 265970 h 2415664"/>
                    <a:gd name="connsiteX107" fmla="*/ 1324128 w 2415664"/>
                    <a:gd name="connsiteY107" fmla="*/ 187405 h 2415664"/>
                    <a:gd name="connsiteX108" fmla="*/ 1304235 w 2415664"/>
                    <a:gd name="connsiteY108" fmla="*/ 166531 h 2415664"/>
                    <a:gd name="connsiteX109" fmla="*/ 1296606 w 2415664"/>
                    <a:gd name="connsiteY109" fmla="*/ 44880 h 2415664"/>
                    <a:gd name="connsiteX110" fmla="*/ 1119058 w 2415664"/>
                    <a:gd name="connsiteY110" fmla="*/ 44880 h 2415664"/>
                    <a:gd name="connsiteX111" fmla="*/ 1111355 w 2415664"/>
                    <a:gd name="connsiteY111" fmla="*/ 166531 h 2415664"/>
                    <a:gd name="connsiteX112" fmla="*/ 1091461 w 2415664"/>
                    <a:gd name="connsiteY112" fmla="*/ 187405 h 2415664"/>
                    <a:gd name="connsiteX113" fmla="*/ 798366 w 2415664"/>
                    <a:gd name="connsiteY113" fmla="*/ 265955 h 2415664"/>
                    <a:gd name="connsiteX114" fmla="*/ 770694 w 2415664"/>
                    <a:gd name="connsiteY114" fmla="*/ 257818 h 2415664"/>
                    <a:gd name="connsiteX115" fmla="*/ 703235 w 2415664"/>
                    <a:gd name="connsiteY115" fmla="*/ 156308 h 2415664"/>
                    <a:gd name="connsiteX116" fmla="*/ 549470 w 2415664"/>
                    <a:gd name="connsiteY116" fmla="*/ 245081 h 2415664"/>
                    <a:gd name="connsiteX117" fmla="*/ 603841 w 2415664"/>
                    <a:gd name="connsiteY117" fmla="*/ 354676 h 2415664"/>
                    <a:gd name="connsiteX118" fmla="*/ 597110 w 2415664"/>
                    <a:gd name="connsiteY118" fmla="*/ 382655 h 2415664"/>
                    <a:gd name="connsiteX119" fmla="*/ 383141 w 2415664"/>
                    <a:gd name="connsiteY119" fmla="*/ 597320 h 2415664"/>
                    <a:gd name="connsiteX120" fmla="*/ 355170 w 2415664"/>
                    <a:gd name="connsiteY120" fmla="*/ 604088 h 2415664"/>
                    <a:gd name="connsiteX121" fmla="*/ 245082 w 2415664"/>
                    <a:gd name="connsiteY121" fmla="*/ 549485 h 2415664"/>
                    <a:gd name="connsiteX122" fmla="*/ 156308 w 2415664"/>
                    <a:gd name="connsiteY122" fmla="*/ 703242 h 2415664"/>
                    <a:gd name="connsiteX123" fmla="*/ 258842 w 2415664"/>
                    <a:gd name="connsiteY123" fmla="*/ 771442 h 2415664"/>
                    <a:gd name="connsiteX124" fmla="*/ 267069 w 2415664"/>
                    <a:gd name="connsiteY124" fmla="*/ 799031 h 2415664"/>
                    <a:gd name="connsiteX125" fmla="*/ 189588 w 2415664"/>
                    <a:gd name="connsiteY125" fmla="*/ 1091312 h 2415664"/>
                    <a:gd name="connsiteX126" fmla="*/ 168722 w 2415664"/>
                    <a:gd name="connsiteY126" fmla="*/ 1111235 h 2415664"/>
                    <a:gd name="connsiteX127" fmla="*/ 44873 w 2415664"/>
                    <a:gd name="connsiteY127" fmla="*/ 1119066 h 2415664"/>
                    <a:gd name="connsiteX128" fmla="*/ 44873 w 2415664"/>
                    <a:gd name="connsiteY128" fmla="*/ 1296606 h 2415664"/>
                    <a:gd name="connsiteX129" fmla="*/ 169246 w 2415664"/>
                    <a:gd name="connsiteY129" fmla="*/ 1304474 h 2415664"/>
                    <a:gd name="connsiteX130" fmla="*/ 190111 w 2415664"/>
                    <a:gd name="connsiteY130" fmla="*/ 1324285 h 2415664"/>
                    <a:gd name="connsiteX131" fmla="*/ 268639 w 2415664"/>
                    <a:gd name="connsiteY131" fmla="*/ 1615458 h 2415664"/>
                    <a:gd name="connsiteX132" fmla="*/ 260562 w 2415664"/>
                    <a:gd name="connsiteY132" fmla="*/ 1643130 h 2415664"/>
                    <a:gd name="connsiteX133" fmla="*/ 156308 w 2415664"/>
                    <a:gd name="connsiteY133" fmla="*/ 1712437 h 2415664"/>
                    <a:gd name="connsiteX134" fmla="*/ 245082 w 2415664"/>
                    <a:gd name="connsiteY134" fmla="*/ 1866194 h 2415664"/>
                    <a:gd name="connsiteX135" fmla="*/ 357787 w 2415664"/>
                    <a:gd name="connsiteY135" fmla="*/ 1810290 h 2415664"/>
                    <a:gd name="connsiteX136" fmla="*/ 385683 w 2415664"/>
                    <a:gd name="connsiteY136" fmla="*/ 1816983 h 2415664"/>
                    <a:gd name="connsiteX137" fmla="*/ 598830 w 2415664"/>
                    <a:gd name="connsiteY137" fmla="*/ 2029405 h 2415664"/>
                    <a:gd name="connsiteX138" fmla="*/ 605636 w 2415664"/>
                    <a:gd name="connsiteY138" fmla="*/ 2057405 h 2415664"/>
                    <a:gd name="connsiteX139" fmla="*/ 549470 w 2415664"/>
                    <a:gd name="connsiteY139" fmla="*/ 2170598 h 2415664"/>
                    <a:gd name="connsiteX140" fmla="*/ 703235 w 2415664"/>
                    <a:gd name="connsiteY140" fmla="*/ 2259371 h 2415664"/>
                    <a:gd name="connsiteX141" fmla="*/ 773237 w 2415664"/>
                    <a:gd name="connsiteY141" fmla="*/ 2154062 h 2415664"/>
                    <a:gd name="connsiteX142" fmla="*/ 800834 w 2415664"/>
                    <a:gd name="connsiteY142" fmla="*/ 2145903 h 2415664"/>
                    <a:gd name="connsiteX143" fmla="*/ 1091237 w 2415664"/>
                    <a:gd name="connsiteY143" fmla="*/ 2223339 h 2415664"/>
                    <a:gd name="connsiteX144" fmla="*/ 1111056 w 2415664"/>
                    <a:gd name="connsiteY144" fmla="*/ 2244219 h 2415664"/>
                    <a:gd name="connsiteX145" fmla="*/ 1119058 w 2415664"/>
                    <a:gd name="connsiteY145" fmla="*/ 2370791 h 24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64" h="2415664">
                      <a:moveTo>
                        <a:pt x="1317621" y="2415664"/>
                      </a:moveTo>
                      <a:lnTo>
                        <a:pt x="1097968" y="2415664"/>
                      </a:lnTo>
                      <a:cubicBezTo>
                        <a:pt x="1086151" y="2415664"/>
                        <a:pt x="1076354" y="2406458"/>
                        <a:pt x="1075606" y="2394641"/>
                      </a:cubicBezTo>
                      <a:lnTo>
                        <a:pt x="1067454" y="2265646"/>
                      </a:lnTo>
                      <a:cubicBezTo>
                        <a:pt x="975539" y="2253590"/>
                        <a:pt x="885793" y="2229673"/>
                        <a:pt x="800310" y="2194395"/>
                      </a:cubicBezTo>
                      <a:lnTo>
                        <a:pt x="728887" y="2301754"/>
                      </a:lnTo>
                      <a:cubicBezTo>
                        <a:pt x="722381" y="2311619"/>
                        <a:pt x="709293" y="2314678"/>
                        <a:pt x="699047" y="2308762"/>
                      </a:cubicBezTo>
                      <a:lnTo>
                        <a:pt x="508786" y="2198928"/>
                      </a:lnTo>
                      <a:cubicBezTo>
                        <a:pt x="498539" y="2193004"/>
                        <a:pt x="494650" y="2180133"/>
                        <a:pt x="499885" y="2169528"/>
                      </a:cubicBezTo>
                      <a:lnTo>
                        <a:pt x="557099" y="2054145"/>
                      </a:lnTo>
                      <a:cubicBezTo>
                        <a:pt x="483581" y="1997672"/>
                        <a:pt x="417693" y="1932060"/>
                        <a:pt x="361078" y="1858730"/>
                      </a:cubicBezTo>
                      <a:lnTo>
                        <a:pt x="246128" y="1915749"/>
                      </a:lnTo>
                      <a:cubicBezTo>
                        <a:pt x="235509" y="1921007"/>
                        <a:pt x="222645" y="1917132"/>
                        <a:pt x="216737" y="1906864"/>
                      </a:cubicBezTo>
                      <a:lnTo>
                        <a:pt x="106872" y="1716625"/>
                      </a:lnTo>
                      <a:cubicBezTo>
                        <a:pt x="100964" y="1706371"/>
                        <a:pt x="104030" y="1693276"/>
                        <a:pt x="113903" y="1686724"/>
                      </a:cubicBezTo>
                      <a:lnTo>
                        <a:pt x="220102" y="1616087"/>
                      </a:lnTo>
                      <a:cubicBezTo>
                        <a:pt x="184427" y="1530349"/>
                        <a:pt x="160121" y="1440364"/>
                        <a:pt x="147857" y="1348075"/>
                      </a:cubicBezTo>
                      <a:lnTo>
                        <a:pt x="21015" y="1340058"/>
                      </a:lnTo>
                      <a:cubicBezTo>
                        <a:pt x="9199" y="1339310"/>
                        <a:pt x="0" y="1329505"/>
                        <a:pt x="0" y="1317666"/>
                      </a:cubicBezTo>
                      <a:lnTo>
                        <a:pt x="0" y="1097998"/>
                      </a:lnTo>
                      <a:cubicBezTo>
                        <a:pt x="0" y="1086151"/>
                        <a:pt x="9199" y="1076354"/>
                        <a:pt x="21015" y="1075606"/>
                      </a:cubicBezTo>
                      <a:lnTo>
                        <a:pt x="147183" y="1067626"/>
                      </a:lnTo>
                      <a:cubicBezTo>
                        <a:pt x="159150" y="975016"/>
                        <a:pt x="183082" y="884657"/>
                        <a:pt x="218531" y="798515"/>
                      </a:cubicBezTo>
                      <a:lnTo>
                        <a:pt x="113903" y="728947"/>
                      </a:lnTo>
                      <a:cubicBezTo>
                        <a:pt x="104030" y="722388"/>
                        <a:pt x="100964" y="709293"/>
                        <a:pt x="106872" y="699039"/>
                      </a:cubicBezTo>
                      <a:lnTo>
                        <a:pt x="216737" y="508800"/>
                      </a:lnTo>
                      <a:cubicBezTo>
                        <a:pt x="222645" y="498539"/>
                        <a:pt x="235509" y="494658"/>
                        <a:pt x="246128" y="499915"/>
                      </a:cubicBezTo>
                      <a:lnTo>
                        <a:pt x="358385" y="555595"/>
                      </a:lnTo>
                      <a:cubicBezTo>
                        <a:pt x="415225" y="481353"/>
                        <a:pt x="481338" y="415001"/>
                        <a:pt x="555379" y="357959"/>
                      </a:cubicBezTo>
                      <a:lnTo>
                        <a:pt x="499885" y="246136"/>
                      </a:lnTo>
                      <a:cubicBezTo>
                        <a:pt x="494650" y="235531"/>
                        <a:pt x="498539" y="222660"/>
                        <a:pt x="508786" y="216737"/>
                      </a:cubicBezTo>
                      <a:lnTo>
                        <a:pt x="699047" y="106902"/>
                      </a:lnTo>
                      <a:cubicBezTo>
                        <a:pt x="709293" y="100994"/>
                        <a:pt x="722381" y="104045"/>
                        <a:pt x="728887" y="113910"/>
                      </a:cubicBezTo>
                      <a:lnTo>
                        <a:pt x="797767" y="217440"/>
                      </a:lnTo>
                      <a:cubicBezTo>
                        <a:pt x="884148" y="181549"/>
                        <a:pt x="974791" y="157257"/>
                        <a:pt x="1067754" y="145089"/>
                      </a:cubicBezTo>
                      <a:lnTo>
                        <a:pt x="1075606" y="21023"/>
                      </a:lnTo>
                      <a:cubicBezTo>
                        <a:pt x="1076354" y="9206"/>
                        <a:pt x="1086151" y="0"/>
                        <a:pt x="1097968" y="0"/>
                      </a:cubicBezTo>
                      <a:lnTo>
                        <a:pt x="1317621" y="0"/>
                      </a:lnTo>
                      <a:cubicBezTo>
                        <a:pt x="1329513" y="0"/>
                        <a:pt x="1339310" y="9199"/>
                        <a:pt x="1340058" y="21023"/>
                      </a:cubicBezTo>
                      <a:lnTo>
                        <a:pt x="1347911" y="145089"/>
                      </a:lnTo>
                      <a:cubicBezTo>
                        <a:pt x="1440872" y="157257"/>
                        <a:pt x="1531517" y="181556"/>
                        <a:pt x="1617897" y="217447"/>
                      </a:cubicBezTo>
                      <a:lnTo>
                        <a:pt x="1686702" y="113918"/>
                      </a:lnTo>
                      <a:cubicBezTo>
                        <a:pt x="1693283" y="104045"/>
                        <a:pt x="1706371" y="100994"/>
                        <a:pt x="1716618" y="106902"/>
                      </a:cubicBezTo>
                      <a:lnTo>
                        <a:pt x="1906879" y="216737"/>
                      </a:lnTo>
                      <a:cubicBezTo>
                        <a:pt x="1917125" y="222660"/>
                        <a:pt x="1921014" y="235538"/>
                        <a:pt x="1915704" y="246143"/>
                      </a:cubicBezTo>
                      <a:lnTo>
                        <a:pt x="1860211" y="357937"/>
                      </a:lnTo>
                      <a:cubicBezTo>
                        <a:pt x="1934252" y="415001"/>
                        <a:pt x="2000439" y="481368"/>
                        <a:pt x="2057278" y="555625"/>
                      </a:cubicBezTo>
                      <a:lnTo>
                        <a:pt x="2169536" y="499923"/>
                      </a:lnTo>
                      <a:cubicBezTo>
                        <a:pt x="2180156" y="494658"/>
                        <a:pt x="2193019" y="498539"/>
                        <a:pt x="2198928" y="508800"/>
                      </a:cubicBezTo>
                      <a:lnTo>
                        <a:pt x="2308717" y="699039"/>
                      </a:lnTo>
                      <a:cubicBezTo>
                        <a:pt x="2314700" y="709300"/>
                        <a:pt x="2311634" y="722388"/>
                        <a:pt x="2301762" y="728947"/>
                      </a:cubicBezTo>
                      <a:lnTo>
                        <a:pt x="2197058" y="798485"/>
                      </a:lnTo>
                      <a:cubicBezTo>
                        <a:pt x="2232583" y="884642"/>
                        <a:pt x="2256515" y="975016"/>
                        <a:pt x="2268406" y="1067671"/>
                      </a:cubicBezTo>
                      <a:lnTo>
                        <a:pt x="2394649" y="1075614"/>
                      </a:lnTo>
                      <a:cubicBezTo>
                        <a:pt x="2406466" y="1076362"/>
                        <a:pt x="2415664" y="1086166"/>
                        <a:pt x="2415664" y="1098005"/>
                      </a:cubicBezTo>
                      <a:lnTo>
                        <a:pt x="2415664" y="1317674"/>
                      </a:lnTo>
                      <a:cubicBezTo>
                        <a:pt x="2415664" y="1329513"/>
                        <a:pt x="2406466" y="1339325"/>
                        <a:pt x="2394649" y="1340065"/>
                      </a:cubicBezTo>
                      <a:lnTo>
                        <a:pt x="2267808" y="1348053"/>
                      </a:lnTo>
                      <a:cubicBezTo>
                        <a:pt x="2255467" y="1440342"/>
                        <a:pt x="2231161" y="1530357"/>
                        <a:pt x="2195487" y="1616132"/>
                      </a:cubicBezTo>
                      <a:lnTo>
                        <a:pt x="2301762" y="1686732"/>
                      </a:lnTo>
                      <a:cubicBezTo>
                        <a:pt x="2311634" y="1693291"/>
                        <a:pt x="2314700" y="1706379"/>
                        <a:pt x="2308717" y="1716640"/>
                      </a:cubicBezTo>
                      <a:lnTo>
                        <a:pt x="2198928" y="1906879"/>
                      </a:lnTo>
                      <a:cubicBezTo>
                        <a:pt x="2193019" y="1917140"/>
                        <a:pt x="2180081" y="1921021"/>
                        <a:pt x="2169536" y="1915756"/>
                      </a:cubicBezTo>
                      <a:lnTo>
                        <a:pt x="2054586" y="1858715"/>
                      </a:lnTo>
                      <a:cubicBezTo>
                        <a:pt x="1997897" y="1932053"/>
                        <a:pt x="1932083" y="1997687"/>
                        <a:pt x="1858491" y="2054175"/>
                      </a:cubicBezTo>
                      <a:lnTo>
                        <a:pt x="1915704" y="2169528"/>
                      </a:lnTo>
                      <a:cubicBezTo>
                        <a:pt x="1921014" y="2180141"/>
                        <a:pt x="1917125" y="2193012"/>
                        <a:pt x="1906879" y="2198935"/>
                      </a:cubicBezTo>
                      <a:lnTo>
                        <a:pt x="1716618" y="2308769"/>
                      </a:lnTo>
                      <a:cubicBezTo>
                        <a:pt x="1706371" y="2314685"/>
                        <a:pt x="1693283" y="2311626"/>
                        <a:pt x="1686702" y="2301754"/>
                      </a:cubicBezTo>
                      <a:lnTo>
                        <a:pt x="1615354" y="2194388"/>
                      </a:lnTo>
                      <a:cubicBezTo>
                        <a:pt x="1529870" y="2229666"/>
                        <a:pt x="1440124" y="2253590"/>
                        <a:pt x="1348135" y="2265654"/>
                      </a:cubicBezTo>
                      <a:lnTo>
                        <a:pt x="1340058" y="2394649"/>
                      </a:lnTo>
                      <a:cubicBezTo>
                        <a:pt x="1339310" y="2406458"/>
                        <a:pt x="1329513" y="2415664"/>
                        <a:pt x="1317621" y="2415664"/>
                      </a:cubicBezTo>
                      <a:close/>
                      <a:moveTo>
                        <a:pt x="1119058" y="2370791"/>
                      </a:moveTo>
                      <a:lnTo>
                        <a:pt x="1296606" y="2370791"/>
                      </a:lnTo>
                      <a:lnTo>
                        <a:pt x="1304533" y="2244227"/>
                      </a:lnTo>
                      <a:cubicBezTo>
                        <a:pt x="1305207" y="2233368"/>
                        <a:pt x="1313583" y="2224565"/>
                        <a:pt x="1324427" y="2223346"/>
                      </a:cubicBezTo>
                      <a:cubicBezTo>
                        <a:pt x="1424793" y="2211978"/>
                        <a:pt x="1522467" y="2185914"/>
                        <a:pt x="1614830" y="2145888"/>
                      </a:cubicBezTo>
                      <a:cubicBezTo>
                        <a:pt x="1624777" y="2141573"/>
                        <a:pt x="1636444" y="2145005"/>
                        <a:pt x="1642427" y="2154055"/>
                      </a:cubicBezTo>
                      <a:lnTo>
                        <a:pt x="1712429" y="2259371"/>
                      </a:lnTo>
                      <a:lnTo>
                        <a:pt x="1866194" y="2170605"/>
                      </a:lnTo>
                      <a:lnTo>
                        <a:pt x="1809953" y="2057443"/>
                      </a:lnTo>
                      <a:cubicBezTo>
                        <a:pt x="1805167" y="2047705"/>
                        <a:pt x="1808009" y="2035904"/>
                        <a:pt x="1816759" y="2029435"/>
                      </a:cubicBezTo>
                      <a:cubicBezTo>
                        <a:pt x="1897905" y="1969342"/>
                        <a:pt x="1969626" y="1897852"/>
                        <a:pt x="2029905" y="1816961"/>
                      </a:cubicBezTo>
                      <a:cubicBezTo>
                        <a:pt x="2036412" y="1808270"/>
                        <a:pt x="2048154" y="1805443"/>
                        <a:pt x="2057876" y="1810275"/>
                      </a:cubicBezTo>
                      <a:lnTo>
                        <a:pt x="2170583" y="1866202"/>
                      </a:lnTo>
                      <a:lnTo>
                        <a:pt x="2259357" y="1712451"/>
                      </a:lnTo>
                      <a:lnTo>
                        <a:pt x="2155101" y="1643183"/>
                      </a:lnTo>
                      <a:cubicBezTo>
                        <a:pt x="2145977" y="1637155"/>
                        <a:pt x="2142612" y="1625488"/>
                        <a:pt x="2146949" y="1615504"/>
                      </a:cubicBezTo>
                      <a:cubicBezTo>
                        <a:pt x="2187410" y="1522900"/>
                        <a:pt x="2213886" y="1424913"/>
                        <a:pt x="2225477" y="1324263"/>
                      </a:cubicBezTo>
                      <a:cubicBezTo>
                        <a:pt x="2226749" y="1313478"/>
                        <a:pt x="2235499" y="1305124"/>
                        <a:pt x="2246344" y="1304444"/>
                      </a:cubicBezTo>
                      <a:lnTo>
                        <a:pt x="2370791" y="1296613"/>
                      </a:lnTo>
                      <a:lnTo>
                        <a:pt x="2370791" y="1119081"/>
                      </a:lnTo>
                      <a:lnTo>
                        <a:pt x="2246941" y="1111288"/>
                      </a:lnTo>
                      <a:cubicBezTo>
                        <a:pt x="2236098" y="1110600"/>
                        <a:pt x="2227272" y="1102201"/>
                        <a:pt x="2226076" y="1091364"/>
                      </a:cubicBezTo>
                      <a:cubicBezTo>
                        <a:pt x="2214858" y="990355"/>
                        <a:pt x="2188756" y="891993"/>
                        <a:pt x="2148595" y="799001"/>
                      </a:cubicBezTo>
                      <a:cubicBezTo>
                        <a:pt x="2144257" y="789040"/>
                        <a:pt x="2147697" y="777417"/>
                        <a:pt x="2156747" y="771412"/>
                      </a:cubicBezTo>
                      <a:lnTo>
                        <a:pt x="2259357" y="703242"/>
                      </a:lnTo>
                      <a:lnTo>
                        <a:pt x="2170583" y="549493"/>
                      </a:lnTo>
                      <a:lnTo>
                        <a:pt x="2060495" y="604118"/>
                      </a:lnTo>
                      <a:cubicBezTo>
                        <a:pt x="2050772" y="608957"/>
                        <a:pt x="2038955" y="606100"/>
                        <a:pt x="2032524" y="597349"/>
                      </a:cubicBezTo>
                      <a:cubicBezTo>
                        <a:pt x="1972019" y="515516"/>
                        <a:pt x="1900073" y="443271"/>
                        <a:pt x="1818479" y="382632"/>
                      </a:cubicBezTo>
                      <a:cubicBezTo>
                        <a:pt x="1809804" y="376155"/>
                        <a:pt x="1806962" y="364376"/>
                        <a:pt x="1811748" y="354646"/>
                      </a:cubicBezTo>
                      <a:lnTo>
                        <a:pt x="1866194" y="245074"/>
                      </a:lnTo>
                      <a:lnTo>
                        <a:pt x="1712429" y="156308"/>
                      </a:lnTo>
                      <a:lnTo>
                        <a:pt x="1644970" y="257825"/>
                      </a:lnTo>
                      <a:cubicBezTo>
                        <a:pt x="1638913" y="266897"/>
                        <a:pt x="1627245" y="270315"/>
                        <a:pt x="1617299" y="265970"/>
                      </a:cubicBezTo>
                      <a:cubicBezTo>
                        <a:pt x="1524112" y="225285"/>
                        <a:pt x="1425466" y="198855"/>
                        <a:pt x="1324128" y="187405"/>
                      </a:cubicBezTo>
                      <a:cubicBezTo>
                        <a:pt x="1313359" y="186186"/>
                        <a:pt x="1304982" y="177383"/>
                        <a:pt x="1304235" y="166531"/>
                      </a:cubicBezTo>
                      <a:lnTo>
                        <a:pt x="1296606" y="44880"/>
                      </a:lnTo>
                      <a:lnTo>
                        <a:pt x="1119058" y="44880"/>
                      </a:lnTo>
                      <a:lnTo>
                        <a:pt x="1111355" y="166531"/>
                      </a:lnTo>
                      <a:cubicBezTo>
                        <a:pt x="1110682" y="177390"/>
                        <a:pt x="1102306" y="186186"/>
                        <a:pt x="1091461" y="187405"/>
                      </a:cubicBezTo>
                      <a:cubicBezTo>
                        <a:pt x="990198" y="198855"/>
                        <a:pt x="891552" y="225277"/>
                        <a:pt x="798366" y="265955"/>
                      </a:cubicBezTo>
                      <a:cubicBezTo>
                        <a:pt x="788418" y="270293"/>
                        <a:pt x="776752" y="266882"/>
                        <a:pt x="770694" y="257818"/>
                      </a:cubicBezTo>
                      <a:lnTo>
                        <a:pt x="703235" y="156308"/>
                      </a:lnTo>
                      <a:lnTo>
                        <a:pt x="549470" y="245081"/>
                      </a:lnTo>
                      <a:lnTo>
                        <a:pt x="603841" y="354676"/>
                      </a:lnTo>
                      <a:cubicBezTo>
                        <a:pt x="608628" y="364399"/>
                        <a:pt x="605861" y="376178"/>
                        <a:pt x="597110" y="382655"/>
                      </a:cubicBezTo>
                      <a:cubicBezTo>
                        <a:pt x="515591" y="443271"/>
                        <a:pt x="443569" y="515494"/>
                        <a:pt x="383141" y="597320"/>
                      </a:cubicBezTo>
                      <a:cubicBezTo>
                        <a:pt x="376709" y="606062"/>
                        <a:pt x="364892" y="608927"/>
                        <a:pt x="355170" y="604088"/>
                      </a:cubicBezTo>
                      <a:lnTo>
                        <a:pt x="245082" y="549485"/>
                      </a:lnTo>
                      <a:lnTo>
                        <a:pt x="156308" y="703242"/>
                      </a:lnTo>
                      <a:lnTo>
                        <a:pt x="258842" y="771442"/>
                      </a:lnTo>
                      <a:cubicBezTo>
                        <a:pt x="267892" y="777448"/>
                        <a:pt x="271332" y="789070"/>
                        <a:pt x="267069" y="799031"/>
                      </a:cubicBezTo>
                      <a:cubicBezTo>
                        <a:pt x="226833" y="892016"/>
                        <a:pt x="200732" y="990347"/>
                        <a:pt x="189588" y="1091312"/>
                      </a:cubicBezTo>
                      <a:cubicBezTo>
                        <a:pt x="188391" y="1102141"/>
                        <a:pt x="179567" y="1110547"/>
                        <a:pt x="168722" y="1111235"/>
                      </a:cubicBezTo>
                      <a:lnTo>
                        <a:pt x="44873" y="1119066"/>
                      </a:lnTo>
                      <a:lnTo>
                        <a:pt x="44873" y="1296606"/>
                      </a:lnTo>
                      <a:lnTo>
                        <a:pt x="169246" y="1304474"/>
                      </a:lnTo>
                      <a:cubicBezTo>
                        <a:pt x="180090" y="1305162"/>
                        <a:pt x="188916" y="1313508"/>
                        <a:pt x="190111" y="1324285"/>
                      </a:cubicBezTo>
                      <a:cubicBezTo>
                        <a:pt x="201779" y="1424935"/>
                        <a:pt x="228179" y="1522908"/>
                        <a:pt x="268639" y="1615458"/>
                      </a:cubicBezTo>
                      <a:cubicBezTo>
                        <a:pt x="273052" y="1625436"/>
                        <a:pt x="269612" y="1637110"/>
                        <a:pt x="260562" y="1643130"/>
                      </a:cubicBezTo>
                      <a:lnTo>
                        <a:pt x="156308" y="1712437"/>
                      </a:lnTo>
                      <a:lnTo>
                        <a:pt x="245082" y="1866194"/>
                      </a:lnTo>
                      <a:lnTo>
                        <a:pt x="357787" y="1810290"/>
                      </a:lnTo>
                      <a:cubicBezTo>
                        <a:pt x="367510" y="1805466"/>
                        <a:pt x="379252" y="1808293"/>
                        <a:pt x="385683" y="1816983"/>
                      </a:cubicBezTo>
                      <a:cubicBezTo>
                        <a:pt x="446038" y="1897859"/>
                        <a:pt x="517685" y="1969335"/>
                        <a:pt x="598830" y="2029405"/>
                      </a:cubicBezTo>
                      <a:cubicBezTo>
                        <a:pt x="607581" y="2035874"/>
                        <a:pt x="610423" y="2047668"/>
                        <a:pt x="605636" y="2057405"/>
                      </a:cubicBezTo>
                      <a:lnTo>
                        <a:pt x="549470" y="2170598"/>
                      </a:lnTo>
                      <a:lnTo>
                        <a:pt x="703235" y="2259371"/>
                      </a:lnTo>
                      <a:lnTo>
                        <a:pt x="773237" y="2154062"/>
                      </a:lnTo>
                      <a:cubicBezTo>
                        <a:pt x="779220" y="2145020"/>
                        <a:pt x="790887" y="2141587"/>
                        <a:pt x="800834" y="2145903"/>
                      </a:cubicBezTo>
                      <a:cubicBezTo>
                        <a:pt x="893197" y="2185922"/>
                        <a:pt x="990871" y="2211978"/>
                        <a:pt x="1091237" y="2223339"/>
                      </a:cubicBezTo>
                      <a:cubicBezTo>
                        <a:pt x="1102007" y="2224557"/>
                        <a:pt x="1110383" y="2233368"/>
                        <a:pt x="1111056" y="2244219"/>
                      </a:cubicBezTo>
                      <a:lnTo>
                        <a:pt x="1119058" y="2370791"/>
                      </a:lnTo>
                      <a:close/>
                    </a:path>
                  </a:pathLst>
                </a:custGeom>
                <a:solidFill>
                  <a:srgbClr val="F7D734"/>
                </a:solidFill>
                <a:ln w="7476"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B3A6B5D-0597-1331-EA3F-4A682D979E00}"/>
                    </a:ext>
                  </a:extLst>
                </p:cNvPr>
                <p:cNvSpPr/>
                <p:nvPr/>
              </p:nvSpPr>
              <p:spPr>
                <a:xfrm>
                  <a:off x="11464309" y="4762647"/>
                  <a:ext cx="1905981" cy="1905981"/>
                </a:xfrm>
                <a:custGeom>
                  <a:avLst/>
                  <a:gdLst>
                    <a:gd name="connsiteX0" fmla="*/ 953029 w 1905981"/>
                    <a:gd name="connsiteY0" fmla="*/ 0 h 1905981"/>
                    <a:gd name="connsiteX1" fmla="*/ 1626872 w 1905981"/>
                    <a:gd name="connsiteY1" fmla="*/ 279125 h 1905981"/>
                    <a:gd name="connsiteX2" fmla="*/ 1905982 w 1905981"/>
                    <a:gd name="connsiteY2" fmla="*/ 952991 h 1905981"/>
                    <a:gd name="connsiteX3" fmla="*/ 1626872 w 1905981"/>
                    <a:gd name="connsiteY3" fmla="*/ 1626857 h 1905981"/>
                    <a:gd name="connsiteX4" fmla="*/ 953029 w 1905981"/>
                    <a:gd name="connsiteY4" fmla="*/ 1905982 h 1905981"/>
                    <a:gd name="connsiteX5" fmla="*/ 279186 w 1905981"/>
                    <a:gd name="connsiteY5" fmla="*/ 1626857 h 1905981"/>
                    <a:gd name="connsiteX6" fmla="*/ 0 w 1905981"/>
                    <a:gd name="connsiteY6" fmla="*/ 952991 h 1905981"/>
                    <a:gd name="connsiteX7" fmla="*/ 279186 w 1905981"/>
                    <a:gd name="connsiteY7" fmla="*/ 279125 h 1905981"/>
                    <a:gd name="connsiteX8" fmla="*/ 953029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3029" y="0"/>
                      </a:moveTo>
                      <a:cubicBezTo>
                        <a:pt x="1207534" y="0"/>
                        <a:pt x="1446856" y="99125"/>
                        <a:pt x="1626872" y="279125"/>
                      </a:cubicBezTo>
                      <a:cubicBezTo>
                        <a:pt x="1806887" y="459118"/>
                        <a:pt x="1905982" y="698441"/>
                        <a:pt x="1905982" y="952991"/>
                      </a:cubicBezTo>
                      <a:cubicBezTo>
                        <a:pt x="1905982" y="1207548"/>
                        <a:pt x="1806887" y="1446863"/>
                        <a:pt x="1626872" y="1626857"/>
                      </a:cubicBezTo>
                      <a:cubicBezTo>
                        <a:pt x="1446856" y="1806857"/>
                        <a:pt x="1207534" y="1905982"/>
                        <a:pt x="953029" y="1905982"/>
                      </a:cubicBezTo>
                      <a:cubicBezTo>
                        <a:pt x="698449" y="1905982"/>
                        <a:pt x="459126" y="1806850"/>
                        <a:pt x="279186" y="1626857"/>
                      </a:cubicBezTo>
                      <a:cubicBezTo>
                        <a:pt x="99169" y="1446856"/>
                        <a:pt x="0" y="1207540"/>
                        <a:pt x="0" y="952991"/>
                      </a:cubicBezTo>
                      <a:cubicBezTo>
                        <a:pt x="0" y="698434"/>
                        <a:pt x="99169" y="459118"/>
                        <a:pt x="279186" y="279125"/>
                      </a:cubicBezTo>
                      <a:cubicBezTo>
                        <a:pt x="459126" y="99132"/>
                        <a:pt x="698449" y="0"/>
                        <a:pt x="953029"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a:p>
              </p:txBody>
            </p:sp>
          </p:grpSp>
          <p:sp>
            <p:nvSpPr>
              <p:cNvPr id="626" name="TextBox 625">
                <a:extLst>
                  <a:ext uri="{FF2B5EF4-FFF2-40B4-BE49-F238E27FC236}">
                    <a16:creationId xmlns:a16="http://schemas.microsoft.com/office/drawing/2014/main" id="{0712FB98-CF35-AFFC-27C8-FC3617B9EB3E}"/>
                  </a:ext>
                </a:extLst>
              </p:cNvPr>
              <p:cNvSpPr txBox="1"/>
              <p:nvPr/>
            </p:nvSpPr>
            <p:spPr>
              <a:xfrm>
                <a:off x="11602157" y="5201400"/>
                <a:ext cx="1630283" cy="1107996"/>
              </a:xfrm>
              <a:prstGeom prst="rect">
                <a:avLst/>
              </a:prstGeom>
              <a:noFill/>
            </p:spPr>
            <p:txBody>
              <a:bodyPr wrap="square">
                <a:spAutoFit/>
              </a:bodyPr>
              <a:lstStyle/>
              <a:p>
                <a:pPr algn="ctr"/>
                <a:r>
                  <a:rPr lang="en-US" sz="2200" b="0" i="0" u="none" strike="noStrike">
                    <a:solidFill>
                      <a:srgbClr val="404040"/>
                    </a:solidFill>
                    <a:effectLst/>
                    <a:latin typeface="Open sans" panose="020B0606030504020204" pitchFamily="34" charset="0"/>
                  </a:rPr>
                  <a:t>less than or equal to ( &lt;= )</a:t>
                </a:r>
                <a:endParaRPr lang="en-US" sz="2200">
                  <a:solidFill>
                    <a:srgbClr val="404040"/>
                  </a:solidFill>
                </a:endParaRPr>
              </a:p>
            </p:txBody>
          </p:sp>
        </p:grpSp>
        <p:grpSp>
          <p:nvGrpSpPr>
            <p:cNvPr id="629" name="Group 628">
              <a:extLst>
                <a:ext uri="{FF2B5EF4-FFF2-40B4-BE49-F238E27FC236}">
                  <a16:creationId xmlns:a16="http://schemas.microsoft.com/office/drawing/2014/main" id="{B7327487-0892-ADB5-0332-2FF66D2F5278}"/>
                </a:ext>
              </a:extLst>
            </p:cNvPr>
            <p:cNvGrpSpPr/>
            <p:nvPr/>
          </p:nvGrpSpPr>
          <p:grpSpPr>
            <a:xfrm>
              <a:off x="12734862" y="3190594"/>
              <a:ext cx="2415664" cy="2415656"/>
              <a:chOff x="12641253" y="2645680"/>
              <a:chExt cx="2415664" cy="2415656"/>
            </a:xfrm>
          </p:grpSpPr>
          <p:grpSp>
            <p:nvGrpSpPr>
              <p:cNvPr id="630" name="Graphic 6">
                <a:extLst>
                  <a:ext uri="{FF2B5EF4-FFF2-40B4-BE49-F238E27FC236}">
                    <a16:creationId xmlns:a16="http://schemas.microsoft.com/office/drawing/2014/main" id="{21933997-3BFE-7A32-5B19-79EDBF6BAE7B}"/>
                  </a:ext>
                </a:extLst>
              </p:cNvPr>
              <p:cNvGrpSpPr/>
              <p:nvPr/>
            </p:nvGrpSpPr>
            <p:grpSpPr>
              <a:xfrm>
                <a:off x="12641253" y="2645680"/>
                <a:ext cx="2415664" cy="2415656"/>
                <a:chOff x="12641253" y="2645680"/>
                <a:chExt cx="2415664" cy="2415656"/>
              </a:xfrm>
            </p:grpSpPr>
            <p:sp>
              <p:nvSpPr>
                <p:cNvPr id="632" name="Freeform: Shape 631">
                  <a:extLst>
                    <a:ext uri="{FF2B5EF4-FFF2-40B4-BE49-F238E27FC236}">
                      <a16:creationId xmlns:a16="http://schemas.microsoft.com/office/drawing/2014/main" id="{83EC2340-EBE4-FEFA-3651-D0460ED73D9A}"/>
                    </a:ext>
                  </a:extLst>
                </p:cNvPr>
                <p:cNvSpPr/>
                <p:nvPr/>
              </p:nvSpPr>
              <p:spPr>
                <a:xfrm>
                  <a:off x="12641253" y="2645680"/>
                  <a:ext cx="2415664" cy="2415656"/>
                </a:xfrm>
                <a:custGeom>
                  <a:avLst/>
                  <a:gdLst>
                    <a:gd name="connsiteX0" fmla="*/ 1317697 w 2415664"/>
                    <a:gd name="connsiteY0" fmla="*/ 2415657 h 2415656"/>
                    <a:gd name="connsiteX1" fmla="*/ 1098043 w 2415664"/>
                    <a:gd name="connsiteY1" fmla="*/ 2415657 h 2415656"/>
                    <a:gd name="connsiteX2" fmla="*/ 1075607 w 2415664"/>
                    <a:gd name="connsiteY2" fmla="*/ 2394634 h 2415656"/>
                    <a:gd name="connsiteX3" fmla="*/ 1067529 w 2415664"/>
                    <a:gd name="connsiteY3" fmla="*/ 2265639 h 2415656"/>
                    <a:gd name="connsiteX4" fmla="*/ 800310 w 2415664"/>
                    <a:gd name="connsiteY4" fmla="*/ 2194388 h 2415656"/>
                    <a:gd name="connsiteX5" fmla="*/ 728962 w 2415664"/>
                    <a:gd name="connsiteY5" fmla="*/ 2301747 h 2415656"/>
                    <a:gd name="connsiteX6" fmla="*/ 699047 w 2415664"/>
                    <a:gd name="connsiteY6" fmla="*/ 2308754 h 2415656"/>
                    <a:gd name="connsiteX7" fmla="*/ 508860 w 2415664"/>
                    <a:gd name="connsiteY7" fmla="*/ 2198920 h 2415656"/>
                    <a:gd name="connsiteX8" fmla="*/ 499960 w 2415664"/>
                    <a:gd name="connsiteY8" fmla="*/ 2169521 h 2415656"/>
                    <a:gd name="connsiteX9" fmla="*/ 557173 w 2415664"/>
                    <a:gd name="connsiteY9" fmla="*/ 2054137 h 2415656"/>
                    <a:gd name="connsiteX10" fmla="*/ 361153 w 2415664"/>
                    <a:gd name="connsiteY10" fmla="*/ 1858723 h 2415656"/>
                    <a:gd name="connsiteX11" fmla="*/ 246204 w 2415664"/>
                    <a:gd name="connsiteY11" fmla="*/ 1915741 h 2415656"/>
                    <a:gd name="connsiteX12" fmla="*/ 216737 w 2415664"/>
                    <a:gd name="connsiteY12" fmla="*/ 1906856 h 2415656"/>
                    <a:gd name="connsiteX13" fmla="*/ 106948 w 2415664"/>
                    <a:gd name="connsiteY13" fmla="*/ 1716617 h 2415656"/>
                    <a:gd name="connsiteX14" fmla="*/ 113903 w 2415664"/>
                    <a:gd name="connsiteY14" fmla="*/ 1686717 h 2415656"/>
                    <a:gd name="connsiteX15" fmla="*/ 220177 w 2415664"/>
                    <a:gd name="connsiteY15" fmla="*/ 1616079 h 2415656"/>
                    <a:gd name="connsiteX16" fmla="*/ 147932 w 2415664"/>
                    <a:gd name="connsiteY16" fmla="*/ 1348068 h 2415656"/>
                    <a:gd name="connsiteX17" fmla="*/ 21016 w 2415664"/>
                    <a:gd name="connsiteY17" fmla="*/ 1340050 h 2415656"/>
                    <a:gd name="connsiteX18" fmla="*/ 0 w 2415664"/>
                    <a:gd name="connsiteY18" fmla="*/ 1317659 h 2415656"/>
                    <a:gd name="connsiteX19" fmla="*/ 0 w 2415664"/>
                    <a:gd name="connsiteY19" fmla="*/ 1097990 h 2415656"/>
                    <a:gd name="connsiteX20" fmla="*/ 21016 w 2415664"/>
                    <a:gd name="connsiteY20" fmla="*/ 1075599 h 2415656"/>
                    <a:gd name="connsiteX21" fmla="*/ 147259 w 2415664"/>
                    <a:gd name="connsiteY21" fmla="*/ 1067619 h 2415656"/>
                    <a:gd name="connsiteX22" fmla="*/ 218606 w 2415664"/>
                    <a:gd name="connsiteY22" fmla="*/ 798508 h 2415656"/>
                    <a:gd name="connsiteX23" fmla="*/ 113903 w 2415664"/>
                    <a:gd name="connsiteY23" fmla="*/ 728940 h 2415656"/>
                    <a:gd name="connsiteX24" fmla="*/ 106948 w 2415664"/>
                    <a:gd name="connsiteY24" fmla="*/ 699032 h 2415656"/>
                    <a:gd name="connsiteX25" fmla="*/ 216737 w 2415664"/>
                    <a:gd name="connsiteY25" fmla="*/ 508793 h 2415656"/>
                    <a:gd name="connsiteX26" fmla="*/ 246204 w 2415664"/>
                    <a:gd name="connsiteY26" fmla="*/ 499908 h 2415656"/>
                    <a:gd name="connsiteX27" fmla="*/ 358461 w 2415664"/>
                    <a:gd name="connsiteY27" fmla="*/ 555588 h 2415656"/>
                    <a:gd name="connsiteX28" fmla="*/ 555379 w 2415664"/>
                    <a:gd name="connsiteY28" fmla="*/ 357952 h 2415656"/>
                    <a:gd name="connsiteX29" fmla="*/ 499960 w 2415664"/>
                    <a:gd name="connsiteY29" fmla="*/ 246128 h 2415656"/>
                    <a:gd name="connsiteX30" fmla="*/ 508860 w 2415664"/>
                    <a:gd name="connsiteY30" fmla="*/ 216729 h 2415656"/>
                    <a:gd name="connsiteX31" fmla="*/ 699047 w 2415664"/>
                    <a:gd name="connsiteY31" fmla="*/ 106895 h 2415656"/>
                    <a:gd name="connsiteX32" fmla="*/ 728962 w 2415664"/>
                    <a:gd name="connsiteY32" fmla="*/ 113903 h 2415656"/>
                    <a:gd name="connsiteX33" fmla="*/ 797768 w 2415664"/>
                    <a:gd name="connsiteY33" fmla="*/ 217432 h 2415656"/>
                    <a:gd name="connsiteX34" fmla="*/ 1067754 w 2415664"/>
                    <a:gd name="connsiteY34" fmla="*/ 145082 h 2415656"/>
                    <a:gd name="connsiteX35" fmla="*/ 1075607 w 2415664"/>
                    <a:gd name="connsiteY35" fmla="*/ 21016 h 2415656"/>
                    <a:gd name="connsiteX36" fmla="*/ 1098043 w 2415664"/>
                    <a:gd name="connsiteY36" fmla="*/ 0 h 2415656"/>
                    <a:gd name="connsiteX37" fmla="*/ 1317697 w 2415664"/>
                    <a:gd name="connsiteY37" fmla="*/ 0 h 2415656"/>
                    <a:gd name="connsiteX38" fmla="*/ 1340058 w 2415664"/>
                    <a:gd name="connsiteY38" fmla="*/ 21016 h 2415656"/>
                    <a:gd name="connsiteX39" fmla="*/ 1347911 w 2415664"/>
                    <a:gd name="connsiteY39" fmla="*/ 145082 h 2415656"/>
                    <a:gd name="connsiteX40" fmla="*/ 1617972 w 2415664"/>
                    <a:gd name="connsiteY40" fmla="*/ 217440 h 2415656"/>
                    <a:gd name="connsiteX41" fmla="*/ 1686777 w 2415664"/>
                    <a:gd name="connsiteY41" fmla="*/ 113910 h 2415656"/>
                    <a:gd name="connsiteX42" fmla="*/ 1716693 w 2415664"/>
                    <a:gd name="connsiteY42" fmla="*/ 106895 h 2415656"/>
                    <a:gd name="connsiteX43" fmla="*/ 1906879 w 2415664"/>
                    <a:gd name="connsiteY43" fmla="*/ 216729 h 2415656"/>
                    <a:gd name="connsiteX44" fmla="*/ 1915779 w 2415664"/>
                    <a:gd name="connsiteY44" fmla="*/ 246136 h 2415656"/>
                    <a:gd name="connsiteX45" fmla="*/ 1860286 w 2415664"/>
                    <a:gd name="connsiteY45" fmla="*/ 357930 h 2415656"/>
                    <a:gd name="connsiteX46" fmla="*/ 2057354 w 2415664"/>
                    <a:gd name="connsiteY46" fmla="*/ 555618 h 2415656"/>
                    <a:gd name="connsiteX47" fmla="*/ 2169537 w 2415664"/>
                    <a:gd name="connsiteY47" fmla="*/ 499915 h 2415656"/>
                    <a:gd name="connsiteX48" fmla="*/ 2198928 w 2415664"/>
                    <a:gd name="connsiteY48" fmla="*/ 508793 h 2415656"/>
                    <a:gd name="connsiteX49" fmla="*/ 2308793 w 2415664"/>
                    <a:gd name="connsiteY49" fmla="*/ 699032 h 2415656"/>
                    <a:gd name="connsiteX50" fmla="*/ 2301762 w 2415664"/>
                    <a:gd name="connsiteY50" fmla="*/ 728940 h 2415656"/>
                    <a:gd name="connsiteX51" fmla="*/ 2197133 w 2415664"/>
                    <a:gd name="connsiteY51" fmla="*/ 798478 h 2415656"/>
                    <a:gd name="connsiteX52" fmla="*/ 2268481 w 2415664"/>
                    <a:gd name="connsiteY52" fmla="*/ 1067664 h 2415656"/>
                    <a:gd name="connsiteX53" fmla="*/ 2394649 w 2415664"/>
                    <a:gd name="connsiteY53" fmla="*/ 1075606 h 2415656"/>
                    <a:gd name="connsiteX54" fmla="*/ 2415664 w 2415664"/>
                    <a:gd name="connsiteY54" fmla="*/ 1097998 h 2415656"/>
                    <a:gd name="connsiteX55" fmla="*/ 2415664 w 2415664"/>
                    <a:gd name="connsiteY55" fmla="*/ 1317666 h 2415656"/>
                    <a:gd name="connsiteX56" fmla="*/ 2394649 w 2415664"/>
                    <a:gd name="connsiteY56" fmla="*/ 1340058 h 2415656"/>
                    <a:gd name="connsiteX57" fmla="*/ 2267808 w 2415664"/>
                    <a:gd name="connsiteY57" fmla="*/ 1348045 h 2415656"/>
                    <a:gd name="connsiteX58" fmla="*/ 2195563 w 2415664"/>
                    <a:gd name="connsiteY58" fmla="*/ 1616124 h 2415656"/>
                    <a:gd name="connsiteX59" fmla="*/ 2301762 w 2415664"/>
                    <a:gd name="connsiteY59" fmla="*/ 1686724 h 2415656"/>
                    <a:gd name="connsiteX60" fmla="*/ 2308793 w 2415664"/>
                    <a:gd name="connsiteY60" fmla="*/ 1716632 h 2415656"/>
                    <a:gd name="connsiteX61" fmla="*/ 2198928 w 2415664"/>
                    <a:gd name="connsiteY61" fmla="*/ 1906872 h 2415656"/>
                    <a:gd name="connsiteX62" fmla="*/ 2169537 w 2415664"/>
                    <a:gd name="connsiteY62" fmla="*/ 1915749 h 2415656"/>
                    <a:gd name="connsiteX63" fmla="*/ 2054661 w 2415664"/>
                    <a:gd name="connsiteY63" fmla="*/ 1858708 h 2415656"/>
                    <a:gd name="connsiteX64" fmla="*/ 1858491 w 2415664"/>
                    <a:gd name="connsiteY64" fmla="*/ 2054167 h 2415656"/>
                    <a:gd name="connsiteX65" fmla="*/ 1915779 w 2415664"/>
                    <a:gd name="connsiteY65" fmla="*/ 2169521 h 2415656"/>
                    <a:gd name="connsiteX66" fmla="*/ 1906879 w 2415664"/>
                    <a:gd name="connsiteY66" fmla="*/ 2198928 h 2415656"/>
                    <a:gd name="connsiteX67" fmla="*/ 1716693 w 2415664"/>
                    <a:gd name="connsiteY67" fmla="*/ 2308762 h 2415656"/>
                    <a:gd name="connsiteX68" fmla="*/ 1686777 w 2415664"/>
                    <a:gd name="connsiteY68" fmla="*/ 2301747 h 2415656"/>
                    <a:gd name="connsiteX69" fmla="*/ 1615429 w 2415664"/>
                    <a:gd name="connsiteY69" fmla="*/ 2194380 h 2415656"/>
                    <a:gd name="connsiteX70" fmla="*/ 1348210 w 2415664"/>
                    <a:gd name="connsiteY70" fmla="*/ 2265646 h 2415656"/>
                    <a:gd name="connsiteX71" fmla="*/ 1340058 w 2415664"/>
                    <a:gd name="connsiteY71" fmla="*/ 2394641 h 2415656"/>
                    <a:gd name="connsiteX72" fmla="*/ 1317697 w 2415664"/>
                    <a:gd name="connsiteY72" fmla="*/ 2415657 h 2415656"/>
                    <a:gd name="connsiteX73" fmla="*/ 1119058 w 2415664"/>
                    <a:gd name="connsiteY73" fmla="*/ 2370784 h 2415656"/>
                    <a:gd name="connsiteX74" fmla="*/ 1296606 w 2415664"/>
                    <a:gd name="connsiteY74" fmla="*/ 2370784 h 2415656"/>
                    <a:gd name="connsiteX75" fmla="*/ 1304609 w 2415664"/>
                    <a:gd name="connsiteY75" fmla="*/ 2244219 h 2415656"/>
                    <a:gd name="connsiteX76" fmla="*/ 1324428 w 2415664"/>
                    <a:gd name="connsiteY76" fmla="*/ 2223339 h 2415656"/>
                    <a:gd name="connsiteX77" fmla="*/ 1614906 w 2415664"/>
                    <a:gd name="connsiteY77" fmla="*/ 2145880 h 2415656"/>
                    <a:gd name="connsiteX78" fmla="*/ 1642502 w 2415664"/>
                    <a:gd name="connsiteY78" fmla="*/ 2154047 h 2415656"/>
                    <a:gd name="connsiteX79" fmla="*/ 1712429 w 2415664"/>
                    <a:gd name="connsiteY79" fmla="*/ 2259364 h 2415656"/>
                    <a:gd name="connsiteX80" fmla="*/ 1866194 w 2415664"/>
                    <a:gd name="connsiteY80" fmla="*/ 2170598 h 2415656"/>
                    <a:gd name="connsiteX81" fmla="*/ 1810028 w 2415664"/>
                    <a:gd name="connsiteY81" fmla="*/ 2057435 h 2415656"/>
                    <a:gd name="connsiteX82" fmla="*/ 1816759 w 2415664"/>
                    <a:gd name="connsiteY82" fmla="*/ 2029427 h 2415656"/>
                    <a:gd name="connsiteX83" fmla="*/ 2029981 w 2415664"/>
                    <a:gd name="connsiteY83" fmla="*/ 1816953 h 2415656"/>
                    <a:gd name="connsiteX84" fmla="*/ 2057952 w 2415664"/>
                    <a:gd name="connsiteY84" fmla="*/ 1810260 h 2415656"/>
                    <a:gd name="connsiteX85" fmla="*/ 2170583 w 2415664"/>
                    <a:gd name="connsiteY85" fmla="*/ 1866187 h 2415656"/>
                    <a:gd name="connsiteX86" fmla="*/ 2259357 w 2415664"/>
                    <a:gd name="connsiteY86" fmla="*/ 1712437 h 2415656"/>
                    <a:gd name="connsiteX87" fmla="*/ 2155102 w 2415664"/>
                    <a:gd name="connsiteY87" fmla="*/ 1643168 h 2415656"/>
                    <a:gd name="connsiteX88" fmla="*/ 2147025 w 2415664"/>
                    <a:gd name="connsiteY88" fmla="*/ 1615489 h 2415656"/>
                    <a:gd name="connsiteX89" fmla="*/ 2225553 w 2415664"/>
                    <a:gd name="connsiteY89" fmla="*/ 1324248 h 2415656"/>
                    <a:gd name="connsiteX90" fmla="*/ 2246418 w 2415664"/>
                    <a:gd name="connsiteY90" fmla="*/ 1304429 h 2415656"/>
                    <a:gd name="connsiteX91" fmla="*/ 2370791 w 2415664"/>
                    <a:gd name="connsiteY91" fmla="*/ 1296598 h 2415656"/>
                    <a:gd name="connsiteX92" fmla="*/ 2370791 w 2415664"/>
                    <a:gd name="connsiteY92" fmla="*/ 1119066 h 2415656"/>
                    <a:gd name="connsiteX93" fmla="*/ 2247017 w 2415664"/>
                    <a:gd name="connsiteY93" fmla="*/ 1111273 h 2415656"/>
                    <a:gd name="connsiteX94" fmla="*/ 2226076 w 2415664"/>
                    <a:gd name="connsiteY94" fmla="*/ 1091349 h 2415656"/>
                    <a:gd name="connsiteX95" fmla="*/ 2148596 w 2415664"/>
                    <a:gd name="connsiteY95" fmla="*/ 798987 h 2415656"/>
                    <a:gd name="connsiteX96" fmla="*/ 2156822 w 2415664"/>
                    <a:gd name="connsiteY96" fmla="*/ 771397 h 2415656"/>
                    <a:gd name="connsiteX97" fmla="*/ 2259357 w 2415664"/>
                    <a:gd name="connsiteY97" fmla="*/ 703228 h 2415656"/>
                    <a:gd name="connsiteX98" fmla="*/ 2170583 w 2415664"/>
                    <a:gd name="connsiteY98" fmla="*/ 549478 h 2415656"/>
                    <a:gd name="connsiteX99" fmla="*/ 2060569 w 2415664"/>
                    <a:gd name="connsiteY99" fmla="*/ 604103 h 2415656"/>
                    <a:gd name="connsiteX100" fmla="*/ 2032524 w 2415664"/>
                    <a:gd name="connsiteY100" fmla="*/ 597335 h 2415656"/>
                    <a:gd name="connsiteX101" fmla="*/ 1818554 w 2415664"/>
                    <a:gd name="connsiteY101" fmla="*/ 382617 h 2415656"/>
                    <a:gd name="connsiteX102" fmla="*/ 1811823 w 2415664"/>
                    <a:gd name="connsiteY102" fmla="*/ 354631 h 2415656"/>
                    <a:gd name="connsiteX103" fmla="*/ 1866194 w 2415664"/>
                    <a:gd name="connsiteY103" fmla="*/ 245059 h 2415656"/>
                    <a:gd name="connsiteX104" fmla="*/ 1712429 w 2415664"/>
                    <a:gd name="connsiteY104" fmla="*/ 156293 h 2415656"/>
                    <a:gd name="connsiteX105" fmla="*/ 1644971 w 2415664"/>
                    <a:gd name="connsiteY105" fmla="*/ 257810 h 2415656"/>
                    <a:gd name="connsiteX106" fmla="*/ 1617299 w 2415664"/>
                    <a:gd name="connsiteY106" fmla="*/ 265955 h 2415656"/>
                    <a:gd name="connsiteX107" fmla="*/ 1324203 w 2415664"/>
                    <a:gd name="connsiteY107" fmla="*/ 187390 h 2415656"/>
                    <a:gd name="connsiteX108" fmla="*/ 1304309 w 2415664"/>
                    <a:gd name="connsiteY108" fmla="*/ 166516 h 2415656"/>
                    <a:gd name="connsiteX109" fmla="*/ 1296606 w 2415664"/>
                    <a:gd name="connsiteY109" fmla="*/ 44865 h 2415656"/>
                    <a:gd name="connsiteX110" fmla="*/ 1119058 w 2415664"/>
                    <a:gd name="connsiteY110" fmla="*/ 44865 h 2415656"/>
                    <a:gd name="connsiteX111" fmla="*/ 1111355 w 2415664"/>
                    <a:gd name="connsiteY111" fmla="*/ 166516 h 2415656"/>
                    <a:gd name="connsiteX112" fmla="*/ 1091537 w 2415664"/>
                    <a:gd name="connsiteY112" fmla="*/ 187390 h 2415656"/>
                    <a:gd name="connsiteX113" fmla="*/ 798441 w 2415664"/>
                    <a:gd name="connsiteY113" fmla="*/ 265940 h 2415656"/>
                    <a:gd name="connsiteX114" fmla="*/ 770769 w 2415664"/>
                    <a:gd name="connsiteY114" fmla="*/ 257803 h 2415656"/>
                    <a:gd name="connsiteX115" fmla="*/ 703235 w 2415664"/>
                    <a:gd name="connsiteY115" fmla="*/ 156293 h 2415656"/>
                    <a:gd name="connsiteX116" fmla="*/ 549470 w 2415664"/>
                    <a:gd name="connsiteY116" fmla="*/ 245067 h 2415656"/>
                    <a:gd name="connsiteX117" fmla="*/ 603841 w 2415664"/>
                    <a:gd name="connsiteY117" fmla="*/ 354661 h 2415656"/>
                    <a:gd name="connsiteX118" fmla="*/ 597185 w 2415664"/>
                    <a:gd name="connsiteY118" fmla="*/ 382640 h 2415656"/>
                    <a:gd name="connsiteX119" fmla="*/ 383216 w 2415664"/>
                    <a:gd name="connsiteY119" fmla="*/ 597305 h 2415656"/>
                    <a:gd name="connsiteX120" fmla="*/ 355170 w 2415664"/>
                    <a:gd name="connsiteY120" fmla="*/ 604073 h 2415656"/>
                    <a:gd name="connsiteX121" fmla="*/ 245082 w 2415664"/>
                    <a:gd name="connsiteY121" fmla="*/ 549470 h 2415656"/>
                    <a:gd name="connsiteX122" fmla="*/ 156308 w 2415664"/>
                    <a:gd name="connsiteY122" fmla="*/ 703228 h 2415656"/>
                    <a:gd name="connsiteX123" fmla="*/ 258917 w 2415664"/>
                    <a:gd name="connsiteY123" fmla="*/ 771427 h 2415656"/>
                    <a:gd name="connsiteX124" fmla="*/ 267070 w 2415664"/>
                    <a:gd name="connsiteY124" fmla="*/ 799016 h 2415656"/>
                    <a:gd name="connsiteX125" fmla="*/ 189588 w 2415664"/>
                    <a:gd name="connsiteY125" fmla="*/ 1091297 h 2415656"/>
                    <a:gd name="connsiteX126" fmla="*/ 168723 w 2415664"/>
                    <a:gd name="connsiteY126" fmla="*/ 1111221 h 2415656"/>
                    <a:gd name="connsiteX127" fmla="*/ 44948 w 2415664"/>
                    <a:gd name="connsiteY127" fmla="*/ 1119051 h 2415656"/>
                    <a:gd name="connsiteX128" fmla="*/ 44948 w 2415664"/>
                    <a:gd name="connsiteY128" fmla="*/ 1296591 h 2415656"/>
                    <a:gd name="connsiteX129" fmla="*/ 169321 w 2415664"/>
                    <a:gd name="connsiteY129" fmla="*/ 1304459 h 2415656"/>
                    <a:gd name="connsiteX130" fmla="*/ 190187 w 2415664"/>
                    <a:gd name="connsiteY130" fmla="*/ 1324270 h 2415656"/>
                    <a:gd name="connsiteX131" fmla="*/ 268715 w 2415664"/>
                    <a:gd name="connsiteY131" fmla="*/ 1615444 h 2415656"/>
                    <a:gd name="connsiteX132" fmla="*/ 260563 w 2415664"/>
                    <a:gd name="connsiteY132" fmla="*/ 1643115 h 2415656"/>
                    <a:gd name="connsiteX133" fmla="*/ 156308 w 2415664"/>
                    <a:gd name="connsiteY133" fmla="*/ 1712422 h 2415656"/>
                    <a:gd name="connsiteX134" fmla="*/ 245082 w 2415664"/>
                    <a:gd name="connsiteY134" fmla="*/ 1866179 h 2415656"/>
                    <a:gd name="connsiteX135" fmla="*/ 357788 w 2415664"/>
                    <a:gd name="connsiteY135" fmla="*/ 1810275 h 2415656"/>
                    <a:gd name="connsiteX136" fmla="*/ 385759 w 2415664"/>
                    <a:gd name="connsiteY136" fmla="*/ 1816968 h 2415656"/>
                    <a:gd name="connsiteX137" fmla="*/ 598906 w 2415664"/>
                    <a:gd name="connsiteY137" fmla="*/ 2029390 h 2415656"/>
                    <a:gd name="connsiteX138" fmla="*/ 605636 w 2415664"/>
                    <a:gd name="connsiteY138" fmla="*/ 2057391 h 2415656"/>
                    <a:gd name="connsiteX139" fmla="*/ 549545 w 2415664"/>
                    <a:gd name="connsiteY139" fmla="*/ 2170583 h 2415656"/>
                    <a:gd name="connsiteX140" fmla="*/ 703310 w 2415664"/>
                    <a:gd name="connsiteY140" fmla="*/ 2259356 h 2415656"/>
                    <a:gd name="connsiteX141" fmla="*/ 773312 w 2415664"/>
                    <a:gd name="connsiteY141" fmla="*/ 2154055 h 2415656"/>
                    <a:gd name="connsiteX142" fmla="*/ 800909 w 2415664"/>
                    <a:gd name="connsiteY142" fmla="*/ 2145895 h 2415656"/>
                    <a:gd name="connsiteX143" fmla="*/ 1091237 w 2415664"/>
                    <a:gd name="connsiteY143" fmla="*/ 2223331 h 2415656"/>
                    <a:gd name="connsiteX144" fmla="*/ 1111131 w 2415664"/>
                    <a:gd name="connsiteY144" fmla="*/ 2244212 h 2415656"/>
                    <a:gd name="connsiteX145" fmla="*/ 1119058 w 2415664"/>
                    <a:gd name="connsiteY145" fmla="*/ 2370784 h 241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415664" h="2415656">
                      <a:moveTo>
                        <a:pt x="1317697" y="2415657"/>
                      </a:moveTo>
                      <a:lnTo>
                        <a:pt x="1098043" y="2415657"/>
                      </a:lnTo>
                      <a:cubicBezTo>
                        <a:pt x="1086151" y="2415657"/>
                        <a:pt x="1076355" y="2406450"/>
                        <a:pt x="1075607" y="2394634"/>
                      </a:cubicBezTo>
                      <a:lnTo>
                        <a:pt x="1067529" y="2265639"/>
                      </a:lnTo>
                      <a:cubicBezTo>
                        <a:pt x="975540" y="2253583"/>
                        <a:pt x="885869" y="2229658"/>
                        <a:pt x="800310" y="2194388"/>
                      </a:cubicBezTo>
                      <a:lnTo>
                        <a:pt x="728962" y="2301747"/>
                      </a:lnTo>
                      <a:cubicBezTo>
                        <a:pt x="722382" y="2311611"/>
                        <a:pt x="709294" y="2314670"/>
                        <a:pt x="699047" y="2308754"/>
                      </a:cubicBezTo>
                      <a:lnTo>
                        <a:pt x="508860" y="2198920"/>
                      </a:lnTo>
                      <a:cubicBezTo>
                        <a:pt x="498614" y="2192997"/>
                        <a:pt x="494650" y="2180126"/>
                        <a:pt x="499960" y="2169521"/>
                      </a:cubicBezTo>
                      <a:lnTo>
                        <a:pt x="557173" y="2054137"/>
                      </a:lnTo>
                      <a:cubicBezTo>
                        <a:pt x="483582" y="1997664"/>
                        <a:pt x="417768" y="1932053"/>
                        <a:pt x="361153" y="1858723"/>
                      </a:cubicBezTo>
                      <a:lnTo>
                        <a:pt x="246204" y="1915741"/>
                      </a:lnTo>
                      <a:cubicBezTo>
                        <a:pt x="235583" y="1920999"/>
                        <a:pt x="222720" y="1917125"/>
                        <a:pt x="216737" y="1906856"/>
                      </a:cubicBezTo>
                      <a:lnTo>
                        <a:pt x="106948" y="1716617"/>
                      </a:lnTo>
                      <a:cubicBezTo>
                        <a:pt x="100964" y="1706364"/>
                        <a:pt x="104106" y="1693276"/>
                        <a:pt x="113903" y="1686717"/>
                      </a:cubicBezTo>
                      <a:lnTo>
                        <a:pt x="220177" y="1616079"/>
                      </a:lnTo>
                      <a:cubicBezTo>
                        <a:pt x="184503" y="1530342"/>
                        <a:pt x="160197" y="1440357"/>
                        <a:pt x="147932" y="1348068"/>
                      </a:cubicBezTo>
                      <a:lnTo>
                        <a:pt x="21016" y="1340050"/>
                      </a:lnTo>
                      <a:cubicBezTo>
                        <a:pt x="9199" y="1339303"/>
                        <a:pt x="0" y="1329498"/>
                        <a:pt x="0" y="1317659"/>
                      </a:cubicBezTo>
                      <a:lnTo>
                        <a:pt x="0" y="1097990"/>
                      </a:lnTo>
                      <a:cubicBezTo>
                        <a:pt x="0" y="1086151"/>
                        <a:pt x="9199" y="1076347"/>
                        <a:pt x="21016" y="1075599"/>
                      </a:cubicBezTo>
                      <a:lnTo>
                        <a:pt x="147259" y="1067619"/>
                      </a:lnTo>
                      <a:cubicBezTo>
                        <a:pt x="159150" y="975008"/>
                        <a:pt x="183082" y="884649"/>
                        <a:pt x="218606" y="798508"/>
                      </a:cubicBezTo>
                      <a:lnTo>
                        <a:pt x="113903" y="728940"/>
                      </a:lnTo>
                      <a:cubicBezTo>
                        <a:pt x="104106" y="722381"/>
                        <a:pt x="101039" y="709285"/>
                        <a:pt x="106948" y="699032"/>
                      </a:cubicBezTo>
                      <a:lnTo>
                        <a:pt x="216737" y="508793"/>
                      </a:lnTo>
                      <a:cubicBezTo>
                        <a:pt x="222645" y="498532"/>
                        <a:pt x="235583" y="494650"/>
                        <a:pt x="246204" y="499908"/>
                      </a:cubicBezTo>
                      <a:lnTo>
                        <a:pt x="358461" y="555588"/>
                      </a:lnTo>
                      <a:cubicBezTo>
                        <a:pt x="415300" y="481345"/>
                        <a:pt x="481413" y="414993"/>
                        <a:pt x="555379" y="357952"/>
                      </a:cubicBezTo>
                      <a:lnTo>
                        <a:pt x="499960" y="246128"/>
                      </a:lnTo>
                      <a:cubicBezTo>
                        <a:pt x="494650" y="235523"/>
                        <a:pt x="498540" y="222652"/>
                        <a:pt x="508860" y="216729"/>
                      </a:cubicBezTo>
                      <a:lnTo>
                        <a:pt x="699047" y="106895"/>
                      </a:lnTo>
                      <a:cubicBezTo>
                        <a:pt x="709294" y="100987"/>
                        <a:pt x="722382" y="104038"/>
                        <a:pt x="728962" y="113903"/>
                      </a:cubicBezTo>
                      <a:lnTo>
                        <a:pt x="797768" y="217432"/>
                      </a:lnTo>
                      <a:cubicBezTo>
                        <a:pt x="884148" y="181541"/>
                        <a:pt x="974866" y="157243"/>
                        <a:pt x="1067754" y="145082"/>
                      </a:cubicBezTo>
                      <a:lnTo>
                        <a:pt x="1075607" y="21016"/>
                      </a:lnTo>
                      <a:cubicBezTo>
                        <a:pt x="1076355" y="9199"/>
                        <a:pt x="1086151" y="0"/>
                        <a:pt x="1098043" y="0"/>
                      </a:cubicBezTo>
                      <a:lnTo>
                        <a:pt x="1317697" y="0"/>
                      </a:lnTo>
                      <a:cubicBezTo>
                        <a:pt x="1329513" y="0"/>
                        <a:pt x="1339386" y="9199"/>
                        <a:pt x="1340058" y="21016"/>
                      </a:cubicBezTo>
                      <a:lnTo>
                        <a:pt x="1347911" y="145082"/>
                      </a:lnTo>
                      <a:cubicBezTo>
                        <a:pt x="1440948" y="157250"/>
                        <a:pt x="1531591" y="181549"/>
                        <a:pt x="1617972" y="217440"/>
                      </a:cubicBezTo>
                      <a:lnTo>
                        <a:pt x="1686777" y="113910"/>
                      </a:lnTo>
                      <a:cubicBezTo>
                        <a:pt x="1693284" y="104038"/>
                        <a:pt x="1706447" y="100987"/>
                        <a:pt x="1716693" y="106895"/>
                      </a:cubicBezTo>
                      <a:lnTo>
                        <a:pt x="1906879" y="216729"/>
                      </a:lnTo>
                      <a:cubicBezTo>
                        <a:pt x="1917126" y="222652"/>
                        <a:pt x="1921014" y="235531"/>
                        <a:pt x="1915779" y="246136"/>
                      </a:cubicBezTo>
                      <a:lnTo>
                        <a:pt x="1860286" y="357930"/>
                      </a:lnTo>
                      <a:cubicBezTo>
                        <a:pt x="1934252" y="414986"/>
                        <a:pt x="2000439" y="481360"/>
                        <a:pt x="2057354" y="555618"/>
                      </a:cubicBezTo>
                      <a:lnTo>
                        <a:pt x="2169537" y="499915"/>
                      </a:lnTo>
                      <a:cubicBezTo>
                        <a:pt x="2180156" y="494650"/>
                        <a:pt x="2193019" y="498532"/>
                        <a:pt x="2198928" y="508793"/>
                      </a:cubicBezTo>
                      <a:lnTo>
                        <a:pt x="2308793" y="699032"/>
                      </a:lnTo>
                      <a:cubicBezTo>
                        <a:pt x="2314700" y="709293"/>
                        <a:pt x="2311635" y="722381"/>
                        <a:pt x="2301762" y="728940"/>
                      </a:cubicBezTo>
                      <a:lnTo>
                        <a:pt x="2197133" y="798478"/>
                      </a:lnTo>
                      <a:cubicBezTo>
                        <a:pt x="2232583" y="884634"/>
                        <a:pt x="2256515" y="975008"/>
                        <a:pt x="2268481" y="1067664"/>
                      </a:cubicBezTo>
                      <a:lnTo>
                        <a:pt x="2394649" y="1075606"/>
                      </a:lnTo>
                      <a:cubicBezTo>
                        <a:pt x="2406466" y="1076354"/>
                        <a:pt x="2415664" y="1086159"/>
                        <a:pt x="2415664" y="1097998"/>
                      </a:cubicBezTo>
                      <a:lnTo>
                        <a:pt x="2415664" y="1317666"/>
                      </a:lnTo>
                      <a:cubicBezTo>
                        <a:pt x="2415664" y="1329505"/>
                        <a:pt x="2406466" y="1339318"/>
                        <a:pt x="2394649" y="1340058"/>
                      </a:cubicBezTo>
                      <a:lnTo>
                        <a:pt x="2267808" y="1348045"/>
                      </a:lnTo>
                      <a:cubicBezTo>
                        <a:pt x="2255543" y="1440349"/>
                        <a:pt x="2231237" y="1530364"/>
                        <a:pt x="2195563" y="1616124"/>
                      </a:cubicBezTo>
                      <a:lnTo>
                        <a:pt x="2301762" y="1686724"/>
                      </a:lnTo>
                      <a:cubicBezTo>
                        <a:pt x="2311635" y="1693276"/>
                        <a:pt x="2314700" y="1706371"/>
                        <a:pt x="2308793" y="1716632"/>
                      </a:cubicBezTo>
                      <a:lnTo>
                        <a:pt x="2198928" y="1906872"/>
                      </a:lnTo>
                      <a:cubicBezTo>
                        <a:pt x="2193019" y="1917133"/>
                        <a:pt x="2180156" y="1921014"/>
                        <a:pt x="2169537" y="1915749"/>
                      </a:cubicBezTo>
                      <a:lnTo>
                        <a:pt x="2054661" y="1858708"/>
                      </a:lnTo>
                      <a:cubicBezTo>
                        <a:pt x="1997972" y="1932045"/>
                        <a:pt x="1932083" y="1997680"/>
                        <a:pt x="1858491" y="2054167"/>
                      </a:cubicBezTo>
                      <a:lnTo>
                        <a:pt x="1915779" y="2169521"/>
                      </a:lnTo>
                      <a:cubicBezTo>
                        <a:pt x="1921014" y="2180133"/>
                        <a:pt x="1917126" y="2193004"/>
                        <a:pt x="1906879" y="2198928"/>
                      </a:cubicBezTo>
                      <a:lnTo>
                        <a:pt x="1716693" y="2308762"/>
                      </a:lnTo>
                      <a:cubicBezTo>
                        <a:pt x="1706447" y="2314670"/>
                        <a:pt x="1693284" y="2311619"/>
                        <a:pt x="1686777" y="2301747"/>
                      </a:cubicBezTo>
                      <a:lnTo>
                        <a:pt x="1615429" y="2194380"/>
                      </a:lnTo>
                      <a:cubicBezTo>
                        <a:pt x="1529871" y="2229658"/>
                        <a:pt x="1440200" y="2253583"/>
                        <a:pt x="1348210" y="2265646"/>
                      </a:cubicBezTo>
                      <a:lnTo>
                        <a:pt x="1340058" y="2394641"/>
                      </a:lnTo>
                      <a:cubicBezTo>
                        <a:pt x="1339386" y="2406450"/>
                        <a:pt x="1329513" y="2415657"/>
                        <a:pt x="1317697" y="2415657"/>
                      </a:cubicBezTo>
                      <a:close/>
                      <a:moveTo>
                        <a:pt x="1119058" y="2370784"/>
                      </a:moveTo>
                      <a:lnTo>
                        <a:pt x="1296606" y="2370784"/>
                      </a:lnTo>
                      <a:lnTo>
                        <a:pt x="1304609" y="2244219"/>
                      </a:lnTo>
                      <a:cubicBezTo>
                        <a:pt x="1305282" y="2233360"/>
                        <a:pt x="1313658" y="2224558"/>
                        <a:pt x="1324428" y="2223339"/>
                      </a:cubicBezTo>
                      <a:cubicBezTo>
                        <a:pt x="1424793" y="2211971"/>
                        <a:pt x="1522542" y="2185907"/>
                        <a:pt x="1614906" y="2145880"/>
                      </a:cubicBezTo>
                      <a:cubicBezTo>
                        <a:pt x="1624852" y="2141572"/>
                        <a:pt x="1636445" y="2144998"/>
                        <a:pt x="1642502" y="2154047"/>
                      </a:cubicBezTo>
                      <a:lnTo>
                        <a:pt x="1712429" y="2259364"/>
                      </a:lnTo>
                      <a:lnTo>
                        <a:pt x="1866194" y="2170598"/>
                      </a:lnTo>
                      <a:lnTo>
                        <a:pt x="1810028" y="2057435"/>
                      </a:lnTo>
                      <a:cubicBezTo>
                        <a:pt x="1805167" y="2047698"/>
                        <a:pt x="1808009" y="2035896"/>
                        <a:pt x="1816759" y="2029427"/>
                      </a:cubicBezTo>
                      <a:cubicBezTo>
                        <a:pt x="1897980" y="1969335"/>
                        <a:pt x="1969701" y="1897845"/>
                        <a:pt x="2029981" y="1816953"/>
                      </a:cubicBezTo>
                      <a:cubicBezTo>
                        <a:pt x="2036413" y="1808263"/>
                        <a:pt x="2048229" y="1805436"/>
                        <a:pt x="2057952" y="1810260"/>
                      </a:cubicBezTo>
                      <a:lnTo>
                        <a:pt x="2170583" y="1866187"/>
                      </a:lnTo>
                      <a:lnTo>
                        <a:pt x="2259357" y="1712437"/>
                      </a:lnTo>
                      <a:lnTo>
                        <a:pt x="2155102" y="1643168"/>
                      </a:lnTo>
                      <a:cubicBezTo>
                        <a:pt x="2146053" y="1637140"/>
                        <a:pt x="2142612" y="1625465"/>
                        <a:pt x="2147025" y="1615489"/>
                      </a:cubicBezTo>
                      <a:cubicBezTo>
                        <a:pt x="2187485" y="1522908"/>
                        <a:pt x="2213886" y="1424920"/>
                        <a:pt x="2225553" y="1324248"/>
                      </a:cubicBezTo>
                      <a:cubicBezTo>
                        <a:pt x="2226749" y="1313463"/>
                        <a:pt x="2235574" y="1305109"/>
                        <a:pt x="2246418" y="1304429"/>
                      </a:cubicBezTo>
                      <a:lnTo>
                        <a:pt x="2370791" y="1296598"/>
                      </a:lnTo>
                      <a:lnTo>
                        <a:pt x="2370791" y="1119066"/>
                      </a:lnTo>
                      <a:lnTo>
                        <a:pt x="2247017" y="1111273"/>
                      </a:lnTo>
                      <a:cubicBezTo>
                        <a:pt x="2236098" y="1110585"/>
                        <a:pt x="2227273" y="1102186"/>
                        <a:pt x="2226076" y="1091349"/>
                      </a:cubicBezTo>
                      <a:cubicBezTo>
                        <a:pt x="2214933" y="990340"/>
                        <a:pt x="2188832" y="891978"/>
                        <a:pt x="2148596" y="798987"/>
                      </a:cubicBezTo>
                      <a:cubicBezTo>
                        <a:pt x="2144332" y="789025"/>
                        <a:pt x="2147773" y="777403"/>
                        <a:pt x="2156822" y="771397"/>
                      </a:cubicBezTo>
                      <a:lnTo>
                        <a:pt x="2259357" y="703228"/>
                      </a:lnTo>
                      <a:lnTo>
                        <a:pt x="2170583" y="549478"/>
                      </a:lnTo>
                      <a:lnTo>
                        <a:pt x="2060569" y="604103"/>
                      </a:lnTo>
                      <a:cubicBezTo>
                        <a:pt x="2050773" y="608942"/>
                        <a:pt x="2039030" y="606085"/>
                        <a:pt x="2032524" y="597335"/>
                      </a:cubicBezTo>
                      <a:cubicBezTo>
                        <a:pt x="1972095" y="515501"/>
                        <a:pt x="1900074" y="443256"/>
                        <a:pt x="1818554" y="382617"/>
                      </a:cubicBezTo>
                      <a:cubicBezTo>
                        <a:pt x="1809804" y="376141"/>
                        <a:pt x="1806962" y="364361"/>
                        <a:pt x="1811823" y="354631"/>
                      </a:cubicBezTo>
                      <a:lnTo>
                        <a:pt x="1866194" y="245059"/>
                      </a:lnTo>
                      <a:lnTo>
                        <a:pt x="1712429" y="156293"/>
                      </a:lnTo>
                      <a:lnTo>
                        <a:pt x="1644971" y="257810"/>
                      </a:lnTo>
                      <a:cubicBezTo>
                        <a:pt x="1638987" y="266882"/>
                        <a:pt x="1627321" y="270308"/>
                        <a:pt x="1617299" y="265955"/>
                      </a:cubicBezTo>
                      <a:cubicBezTo>
                        <a:pt x="1524113" y="225278"/>
                        <a:pt x="1425466" y="198840"/>
                        <a:pt x="1324203" y="187390"/>
                      </a:cubicBezTo>
                      <a:cubicBezTo>
                        <a:pt x="1313359" y="186171"/>
                        <a:pt x="1304982" y="177368"/>
                        <a:pt x="1304309" y="166516"/>
                      </a:cubicBezTo>
                      <a:lnTo>
                        <a:pt x="1296606" y="44865"/>
                      </a:lnTo>
                      <a:lnTo>
                        <a:pt x="1119058" y="44865"/>
                      </a:lnTo>
                      <a:lnTo>
                        <a:pt x="1111355" y="166516"/>
                      </a:lnTo>
                      <a:cubicBezTo>
                        <a:pt x="1110682" y="177376"/>
                        <a:pt x="1102306" y="186171"/>
                        <a:pt x="1091537" y="187390"/>
                      </a:cubicBezTo>
                      <a:cubicBezTo>
                        <a:pt x="990198" y="198832"/>
                        <a:pt x="891627" y="225263"/>
                        <a:pt x="798441" y="265940"/>
                      </a:cubicBezTo>
                      <a:cubicBezTo>
                        <a:pt x="788419" y="270285"/>
                        <a:pt x="776752" y="266867"/>
                        <a:pt x="770769" y="257803"/>
                      </a:cubicBezTo>
                      <a:lnTo>
                        <a:pt x="703235" y="156293"/>
                      </a:lnTo>
                      <a:lnTo>
                        <a:pt x="549470" y="245067"/>
                      </a:lnTo>
                      <a:lnTo>
                        <a:pt x="603841" y="354661"/>
                      </a:lnTo>
                      <a:cubicBezTo>
                        <a:pt x="608703" y="364384"/>
                        <a:pt x="605861" y="376163"/>
                        <a:pt x="597185" y="382640"/>
                      </a:cubicBezTo>
                      <a:cubicBezTo>
                        <a:pt x="515666" y="443256"/>
                        <a:pt x="443645" y="515479"/>
                        <a:pt x="383216" y="597305"/>
                      </a:cubicBezTo>
                      <a:cubicBezTo>
                        <a:pt x="376709" y="606055"/>
                        <a:pt x="364968" y="608919"/>
                        <a:pt x="355170" y="604073"/>
                      </a:cubicBezTo>
                      <a:lnTo>
                        <a:pt x="245082" y="549470"/>
                      </a:lnTo>
                      <a:lnTo>
                        <a:pt x="156308" y="703228"/>
                      </a:lnTo>
                      <a:lnTo>
                        <a:pt x="258917" y="771427"/>
                      </a:lnTo>
                      <a:cubicBezTo>
                        <a:pt x="267967" y="777433"/>
                        <a:pt x="271407" y="789055"/>
                        <a:pt x="267070" y="799016"/>
                      </a:cubicBezTo>
                      <a:cubicBezTo>
                        <a:pt x="226909" y="892001"/>
                        <a:pt x="200807" y="990333"/>
                        <a:pt x="189588" y="1091297"/>
                      </a:cubicBezTo>
                      <a:cubicBezTo>
                        <a:pt x="188467" y="1102126"/>
                        <a:pt x="179642" y="1110532"/>
                        <a:pt x="168723" y="1111221"/>
                      </a:cubicBezTo>
                      <a:lnTo>
                        <a:pt x="44948" y="1119051"/>
                      </a:lnTo>
                      <a:lnTo>
                        <a:pt x="44948" y="1296591"/>
                      </a:lnTo>
                      <a:lnTo>
                        <a:pt x="169321" y="1304459"/>
                      </a:lnTo>
                      <a:cubicBezTo>
                        <a:pt x="180166" y="1305147"/>
                        <a:pt x="188916" y="1313486"/>
                        <a:pt x="190187" y="1324270"/>
                      </a:cubicBezTo>
                      <a:cubicBezTo>
                        <a:pt x="201779" y="1424920"/>
                        <a:pt x="228254" y="1522893"/>
                        <a:pt x="268715" y="1615444"/>
                      </a:cubicBezTo>
                      <a:cubicBezTo>
                        <a:pt x="273052" y="1625420"/>
                        <a:pt x="269612" y="1637095"/>
                        <a:pt x="260563" y="1643115"/>
                      </a:cubicBezTo>
                      <a:lnTo>
                        <a:pt x="156308" y="1712422"/>
                      </a:lnTo>
                      <a:lnTo>
                        <a:pt x="245082" y="1866179"/>
                      </a:lnTo>
                      <a:lnTo>
                        <a:pt x="357788" y="1810275"/>
                      </a:lnTo>
                      <a:cubicBezTo>
                        <a:pt x="367510" y="1805443"/>
                        <a:pt x="379326" y="1808278"/>
                        <a:pt x="385759" y="1816968"/>
                      </a:cubicBezTo>
                      <a:cubicBezTo>
                        <a:pt x="446038" y="1897845"/>
                        <a:pt x="517760" y="1969312"/>
                        <a:pt x="598906" y="2029390"/>
                      </a:cubicBezTo>
                      <a:cubicBezTo>
                        <a:pt x="607656" y="2035859"/>
                        <a:pt x="610498" y="2047653"/>
                        <a:pt x="605636" y="2057391"/>
                      </a:cubicBezTo>
                      <a:lnTo>
                        <a:pt x="549545" y="2170583"/>
                      </a:lnTo>
                      <a:lnTo>
                        <a:pt x="703310" y="2259356"/>
                      </a:lnTo>
                      <a:lnTo>
                        <a:pt x="773312" y="2154055"/>
                      </a:lnTo>
                      <a:cubicBezTo>
                        <a:pt x="779295" y="2145013"/>
                        <a:pt x="790962" y="2141572"/>
                        <a:pt x="800909" y="2145895"/>
                      </a:cubicBezTo>
                      <a:cubicBezTo>
                        <a:pt x="893273" y="2185914"/>
                        <a:pt x="990946" y="2211971"/>
                        <a:pt x="1091237" y="2223331"/>
                      </a:cubicBezTo>
                      <a:cubicBezTo>
                        <a:pt x="1102081" y="2224558"/>
                        <a:pt x="1110458" y="2233360"/>
                        <a:pt x="1111131" y="2244212"/>
                      </a:cubicBezTo>
                      <a:lnTo>
                        <a:pt x="1119058" y="2370784"/>
                      </a:lnTo>
                      <a:close/>
                    </a:path>
                  </a:pathLst>
                </a:custGeom>
                <a:solidFill>
                  <a:srgbClr val="FFAF38"/>
                </a:solidFill>
                <a:ln w="7476"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93AF9F8-8B9E-DD9B-FED0-9F13B64F2B7C}"/>
                    </a:ext>
                  </a:extLst>
                </p:cNvPr>
                <p:cNvSpPr/>
                <p:nvPr/>
              </p:nvSpPr>
              <p:spPr>
                <a:xfrm>
                  <a:off x="12896132" y="2900514"/>
                  <a:ext cx="1905981" cy="1905981"/>
                </a:xfrm>
                <a:custGeom>
                  <a:avLst/>
                  <a:gdLst>
                    <a:gd name="connsiteX0" fmla="*/ 952953 w 1905981"/>
                    <a:gd name="connsiteY0" fmla="*/ 0 h 1905981"/>
                    <a:gd name="connsiteX1" fmla="*/ 1626871 w 1905981"/>
                    <a:gd name="connsiteY1" fmla="*/ 279125 h 1905981"/>
                    <a:gd name="connsiteX2" fmla="*/ 1905982 w 1905981"/>
                    <a:gd name="connsiteY2" fmla="*/ 952991 h 1905981"/>
                    <a:gd name="connsiteX3" fmla="*/ 1626871 w 1905981"/>
                    <a:gd name="connsiteY3" fmla="*/ 1626856 h 1905981"/>
                    <a:gd name="connsiteX4" fmla="*/ 952953 w 1905981"/>
                    <a:gd name="connsiteY4" fmla="*/ 1905981 h 1905981"/>
                    <a:gd name="connsiteX5" fmla="*/ 279110 w 1905981"/>
                    <a:gd name="connsiteY5" fmla="*/ 1626856 h 1905981"/>
                    <a:gd name="connsiteX6" fmla="*/ 0 w 1905981"/>
                    <a:gd name="connsiteY6" fmla="*/ 952991 h 1905981"/>
                    <a:gd name="connsiteX7" fmla="*/ 279110 w 1905981"/>
                    <a:gd name="connsiteY7" fmla="*/ 279125 h 1905981"/>
                    <a:gd name="connsiteX8" fmla="*/ 952953 w 1905981"/>
                    <a:gd name="connsiteY8" fmla="*/ 0 h 19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81" h="1905981">
                      <a:moveTo>
                        <a:pt x="952953" y="0"/>
                      </a:moveTo>
                      <a:cubicBezTo>
                        <a:pt x="1207533" y="0"/>
                        <a:pt x="1446856" y="99132"/>
                        <a:pt x="1626871" y="279125"/>
                      </a:cubicBezTo>
                      <a:cubicBezTo>
                        <a:pt x="1806812" y="459118"/>
                        <a:pt x="1905982" y="698441"/>
                        <a:pt x="1905982" y="952991"/>
                      </a:cubicBezTo>
                      <a:cubicBezTo>
                        <a:pt x="1905982" y="1207541"/>
                        <a:pt x="1806812" y="1446863"/>
                        <a:pt x="1626871" y="1626856"/>
                      </a:cubicBezTo>
                      <a:cubicBezTo>
                        <a:pt x="1446856" y="1806857"/>
                        <a:pt x="1207533" y="1905981"/>
                        <a:pt x="952953" y="1905981"/>
                      </a:cubicBezTo>
                      <a:cubicBezTo>
                        <a:pt x="698448" y="1905981"/>
                        <a:pt x="459125" y="1806857"/>
                        <a:pt x="279110" y="1626856"/>
                      </a:cubicBezTo>
                      <a:cubicBezTo>
                        <a:pt x="99095" y="1446863"/>
                        <a:pt x="0" y="1207541"/>
                        <a:pt x="0" y="952991"/>
                      </a:cubicBezTo>
                      <a:cubicBezTo>
                        <a:pt x="0" y="698441"/>
                        <a:pt x="99095" y="459118"/>
                        <a:pt x="279110" y="279125"/>
                      </a:cubicBezTo>
                      <a:cubicBezTo>
                        <a:pt x="459125" y="99124"/>
                        <a:pt x="698448" y="0"/>
                        <a:pt x="952953" y="0"/>
                      </a:cubicBezTo>
                      <a:close/>
                    </a:path>
                  </a:pathLst>
                </a:custGeom>
                <a:solidFill>
                  <a:srgbClr val="F4F5F5"/>
                </a:solidFill>
                <a:ln w="7476" cap="flat">
                  <a:noFill/>
                  <a:prstDash val="solid"/>
                  <a:miter/>
                </a:ln>
                <a:effectLst>
                  <a:outerShdw blurRad="50800" dist="38100" dir="2700000" algn="tl" rotWithShape="0">
                    <a:prstClr val="black">
                      <a:alpha val="40000"/>
                    </a:prstClr>
                  </a:outerShdw>
                </a:effectLst>
              </p:spPr>
              <p:txBody>
                <a:bodyPr rtlCol="0" anchor="ctr"/>
                <a:lstStyle/>
                <a:p>
                  <a:endParaRPr lang="en-US"/>
                </a:p>
              </p:txBody>
            </p:sp>
          </p:grpSp>
          <p:sp>
            <p:nvSpPr>
              <p:cNvPr id="631" name="TextBox 630">
                <a:extLst>
                  <a:ext uri="{FF2B5EF4-FFF2-40B4-BE49-F238E27FC236}">
                    <a16:creationId xmlns:a16="http://schemas.microsoft.com/office/drawing/2014/main" id="{9022294D-8D41-5DFF-B458-541327F08E64}"/>
                  </a:ext>
                </a:extLst>
              </p:cNvPr>
              <p:cNvSpPr txBox="1"/>
              <p:nvPr/>
            </p:nvSpPr>
            <p:spPr>
              <a:xfrm>
                <a:off x="13033943" y="3350251"/>
                <a:ext cx="1630283" cy="1107996"/>
              </a:xfrm>
              <a:prstGeom prst="rect">
                <a:avLst/>
              </a:prstGeom>
              <a:noFill/>
            </p:spPr>
            <p:txBody>
              <a:bodyPr wrap="square">
                <a:spAutoFit/>
              </a:bodyPr>
              <a:lstStyle/>
              <a:p>
                <a:pPr algn="ctr"/>
                <a:r>
                  <a:rPr lang="en-US" sz="2200" b="0" i="0" u="none" strike="noStrike">
                    <a:solidFill>
                      <a:srgbClr val="404040"/>
                    </a:solidFill>
                    <a:effectLst/>
                    <a:latin typeface="Open sans" panose="020B0606030504020204" pitchFamily="34" charset="0"/>
                  </a:rPr>
                  <a:t>ternary operator</a:t>
                </a:r>
                <a:br>
                  <a:rPr lang="en-US" sz="2200" b="0" i="0" u="none" strike="noStrike">
                    <a:solidFill>
                      <a:srgbClr val="404040"/>
                    </a:solidFill>
                    <a:effectLst/>
                    <a:latin typeface="Open sans" panose="020B0606030504020204" pitchFamily="34" charset="0"/>
                  </a:rPr>
                </a:br>
                <a:r>
                  <a:rPr lang="en-US" sz="2200" b="0" i="0" u="none" strike="noStrike">
                    <a:solidFill>
                      <a:srgbClr val="404040"/>
                    </a:solidFill>
                    <a:effectLst/>
                    <a:latin typeface="Open sans" panose="020B0606030504020204" pitchFamily="34" charset="0"/>
                  </a:rPr>
                  <a:t> ( ? )</a:t>
                </a:r>
                <a:endParaRPr lang="en-US" sz="2200">
                  <a:solidFill>
                    <a:srgbClr val="404040"/>
                  </a:solidFill>
                </a:endParaRPr>
              </a:p>
            </p:txBody>
          </p:sp>
        </p:grpSp>
      </p:grpSp>
      <p:sp>
        <p:nvSpPr>
          <p:cNvPr id="4" name="Text Placeholder 4">
            <a:extLst>
              <a:ext uri="{FF2B5EF4-FFF2-40B4-BE49-F238E27FC236}">
                <a16:creationId xmlns:a16="http://schemas.microsoft.com/office/drawing/2014/main" id="{317D7A33-B4E3-893E-D172-3CCC21ED4A53}"/>
              </a:ext>
            </a:extLst>
          </p:cNvPr>
          <p:cNvSpPr txBox="1">
            <a:spLocks/>
          </p:cNvSpPr>
          <p:nvPr/>
        </p:nvSpPr>
        <p:spPr>
          <a:xfrm>
            <a:off x="1938603" y="7477154"/>
            <a:ext cx="1245181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All the comparison operators above can also be used on strings.</a:t>
            </a:r>
          </a:p>
        </p:txBody>
      </p:sp>
    </p:spTree>
    <p:extLst>
      <p:ext uri="{BB962C8B-B14F-4D97-AF65-F5344CB8AC3E}">
        <p14:creationId xmlns:p14="http://schemas.microsoft.com/office/powerpoint/2010/main" val="3251171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Logical Operators</a:t>
            </a:r>
          </a:p>
        </p:txBody>
      </p:sp>
      <p:sp>
        <p:nvSpPr>
          <p:cNvPr id="581" name="Google Shape;581;p141"/>
          <p:cNvSpPr txBox="1"/>
          <p:nvPr/>
        </p:nvSpPr>
        <p:spPr>
          <a:xfrm>
            <a:off x="4328500" y="2334300"/>
            <a:ext cx="99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 name="Brandline_LVC">
            <a:extLst>
              <a:ext uri="{FF2B5EF4-FFF2-40B4-BE49-F238E27FC236}">
                <a16:creationId xmlns:a16="http://schemas.microsoft.com/office/drawing/2014/main" id="{685895CD-A7C3-300D-FEB5-F23C9CFB5FA7}"/>
              </a:ext>
            </a:extLst>
          </p:cNvPr>
          <p:cNvSpPr/>
          <p:nvPr/>
        </p:nvSpPr>
        <p:spPr>
          <a:xfrm>
            <a:off x="6172200" y="816324"/>
            <a:ext cx="3919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99F4E9C9-8BCF-4141-64FC-E2CEE0D1A4CC}"/>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They perform logical operations and return a boolean result, following are the operators used for logical operations:</a:t>
            </a:r>
          </a:p>
        </p:txBody>
      </p:sp>
      <p:grpSp>
        <p:nvGrpSpPr>
          <p:cNvPr id="651" name="Group 650">
            <a:extLst>
              <a:ext uri="{FF2B5EF4-FFF2-40B4-BE49-F238E27FC236}">
                <a16:creationId xmlns:a16="http://schemas.microsoft.com/office/drawing/2014/main" id="{1247F849-4065-2380-A046-D3BC5ABEC460}"/>
              </a:ext>
            </a:extLst>
          </p:cNvPr>
          <p:cNvGrpSpPr/>
          <p:nvPr/>
        </p:nvGrpSpPr>
        <p:grpSpPr>
          <a:xfrm>
            <a:off x="4882036" y="2734500"/>
            <a:ext cx="6514394" cy="5683343"/>
            <a:chOff x="4223429" y="842624"/>
            <a:chExt cx="7882416" cy="6876845"/>
          </a:xfrm>
        </p:grpSpPr>
        <p:grpSp>
          <p:nvGrpSpPr>
            <p:cNvPr id="635" name="Group 634">
              <a:extLst>
                <a:ext uri="{FF2B5EF4-FFF2-40B4-BE49-F238E27FC236}">
                  <a16:creationId xmlns:a16="http://schemas.microsoft.com/office/drawing/2014/main" id="{397EC2C6-49A6-3A29-D751-F169A1352B9A}"/>
                </a:ext>
              </a:extLst>
            </p:cNvPr>
            <p:cNvGrpSpPr/>
            <p:nvPr/>
          </p:nvGrpSpPr>
          <p:grpSpPr>
            <a:xfrm>
              <a:off x="6918153" y="842624"/>
              <a:ext cx="2419694" cy="2879519"/>
              <a:chOff x="6959490" y="1554526"/>
              <a:chExt cx="2248632" cy="2675950"/>
            </a:xfrm>
          </p:grpSpPr>
          <p:grpSp>
            <p:nvGrpSpPr>
              <p:cNvPr id="636" name="Group 635">
                <a:extLst>
                  <a:ext uri="{FF2B5EF4-FFF2-40B4-BE49-F238E27FC236}">
                    <a16:creationId xmlns:a16="http://schemas.microsoft.com/office/drawing/2014/main" id="{94F40D80-0306-0C79-2A66-BE52AE85937C}"/>
                  </a:ext>
                </a:extLst>
              </p:cNvPr>
              <p:cNvGrpSpPr/>
              <p:nvPr/>
            </p:nvGrpSpPr>
            <p:grpSpPr>
              <a:xfrm>
                <a:off x="6959490" y="1554526"/>
                <a:ext cx="2248632" cy="2675950"/>
                <a:chOff x="6959490" y="1554526"/>
                <a:chExt cx="2248632" cy="2675950"/>
              </a:xfrm>
            </p:grpSpPr>
            <p:sp>
              <p:nvSpPr>
                <p:cNvPr id="638" name="Freeform 32">
                  <a:extLst>
                    <a:ext uri="{FF2B5EF4-FFF2-40B4-BE49-F238E27FC236}">
                      <a16:creationId xmlns:a16="http://schemas.microsoft.com/office/drawing/2014/main" id="{F79707D7-239B-FBF6-7ED7-8CA9BCD193BE}"/>
                    </a:ext>
                  </a:extLst>
                </p:cNvPr>
                <p:cNvSpPr/>
                <p:nvPr/>
              </p:nvSpPr>
              <p:spPr>
                <a:xfrm rot="16200000">
                  <a:off x="7898934" y="3663336"/>
                  <a:ext cx="369745" cy="764535"/>
                </a:xfrm>
                <a:custGeom>
                  <a:avLst/>
                  <a:gdLst>
                    <a:gd name="connsiteX0" fmla="*/ 0 w 369745"/>
                    <a:gd name="connsiteY0" fmla="*/ 152907 h 764535"/>
                    <a:gd name="connsiteX1" fmla="*/ 184873 w 369745"/>
                    <a:gd name="connsiteY1" fmla="*/ 152907 h 764535"/>
                    <a:gd name="connsiteX2" fmla="*/ 184873 w 369745"/>
                    <a:gd name="connsiteY2" fmla="*/ 0 h 764535"/>
                    <a:gd name="connsiteX3" fmla="*/ 369745 w 369745"/>
                    <a:gd name="connsiteY3" fmla="*/ 382268 h 764535"/>
                    <a:gd name="connsiteX4" fmla="*/ 184873 w 369745"/>
                    <a:gd name="connsiteY4" fmla="*/ 764535 h 764535"/>
                    <a:gd name="connsiteX5" fmla="*/ 184873 w 369745"/>
                    <a:gd name="connsiteY5" fmla="*/ 611628 h 764535"/>
                    <a:gd name="connsiteX6" fmla="*/ 0 w 369745"/>
                    <a:gd name="connsiteY6" fmla="*/ 611628 h 764535"/>
                    <a:gd name="connsiteX7" fmla="*/ 0 w 369745"/>
                    <a:gd name="connsiteY7" fmla="*/ 152907 h 76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5" h="764535">
                      <a:moveTo>
                        <a:pt x="0" y="152907"/>
                      </a:moveTo>
                      <a:lnTo>
                        <a:pt x="184873" y="152907"/>
                      </a:lnTo>
                      <a:lnTo>
                        <a:pt x="184873" y="0"/>
                      </a:lnTo>
                      <a:lnTo>
                        <a:pt x="369745" y="382268"/>
                      </a:lnTo>
                      <a:lnTo>
                        <a:pt x="184873" y="764535"/>
                      </a:lnTo>
                      <a:lnTo>
                        <a:pt x="184873" y="611628"/>
                      </a:lnTo>
                      <a:lnTo>
                        <a:pt x="0" y="611628"/>
                      </a:lnTo>
                      <a:lnTo>
                        <a:pt x="0" y="152907"/>
                      </a:lnTo>
                      <a:close/>
                    </a:path>
                  </a:pathLst>
                </a:custGeom>
                <a:solidFill>
                  <a:srgbClr val="DFBC5B"/>
                </a:solidFill>
                <a:ln>
                  <a:noFill/>
                </a:ln>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 tIns="152880" rIns="110905" bIns="152879" numCol="1" spcCol="1270" anchor="ctr" anchorCtr="0">
                  <a:noAutofit/>
                </a:bodyPr>
                <a:lstStyle/>
                <a:p>
                  <a:pPr algn="ctr" defTabSz="1066587">
                    <a:lnSpc>
                      <a:spcPct val="90000"/>
                    </a:lnSpc>
                    <a:spcBef>
                      <a:spcPct val="0"/>
                    </a:spcBef>
                    <a:spcAft>
                      <a:spcPct val="35000"/>
                    </a:spcAft>
                  </a:pPr>
                  <a:endPar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9" name="Freeform 33">
                  <a:extLst>
                    <a:ext uri="{FF2B5EF4-FFF2-40B4-BE49-F238E27FC236}">
                      <a16:creationId xmlns:a16="http://schemas.microsoft.com/office/drawing/2014/main" id="{0E5BFB1A-2BFF-C6AD-1BB9-66CD62AFBDDB}"/>
                    </a:ext>
                  </a:extLst>
                </p:cNvPr>
                <p:cNvSpPr/>
                <p:nvPr/>
              </p:nvSpPr>
              <p:spPr>
                <a:xfrm>
                  <a:off x="6959490" y="1554526"/>
                  <a:ext cx="2248632" cy="2248632"/>
                </a:xfrm>
                <a:custGeom>
                  <a:avLst/>
                  <a:gdLst>
                    <a:gd name="connsiteX0" fmla="*/ 0 w 2248632"/>
                    <a:gd name="connsiteY0" fmla="*/ 1124316 h 2248632"/>
                    <a:gd name="connsiteX1" fmla="*/ 1124316 w 2248632"/>
                    <a:gd name="connsiteY1" fmla="*/ 0 h 2248632"/>
                    <a:gd name="connsiteX2" fmla="*/ 2248632 w 2248632"/>
                    <a:gd name="connsiteY2" fmla="*/ 1124316 h 2248632"/>
                    <a:gd name="connsiteX3" fmla="*/ 1124316 w 2248632"/>
                    <a:gd name="connsiteY3" fmla="*/ 2248632 h 2248632"/>
                    <a:gd name="connsiteX4" fmla="*/ 0 w 2248632"/>
                    <a:gd name="connsiteY4" fmla="*/ 1124316 h 224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632" h="2248632">
                      <a:moveTo>
                        <a:pt x="0" y="1124316"/>
                      </a:moveTo>
                      <a:cubicBezTo>
                        <a:pt x="0" y="503373"/>
                        <a:pt x="503373" y="0"/>
                        <a:pt x="1124316" y="0"/>
                      </a:cubicBezTo>
                      <a:cubicBezTo>
                        <a:pt x="1745259" y="0"/>
                        <a:pt x="2248632" y="503373"/>
                        <a:pt x="2248632" y="1124316"/>
                      </a:cubicBezTo>
                      <a:cubicBezTo>
                        <a:pt x="2248632" y="1745259"/>
                        <a:pt x="1745259" y="2248632"/>
                        <a:pt x="1124316" y="2248632"/>
                      </a:cubicBezTo>
                      <a:cubicBezTo>
                        <a:pt x="503373" y="2248632"/>
                        <a:pt x="0" y="1745259"/>
                        <a:pt x="0" y="1124316"/>
                      </a:cubicBezTo>
                      <a:close/>
                    </a:path>
                  </a:pathLst>
                </a:custGeom>
                <a:solidFill>
                  <a:srgbClr val="DFBC5B"/>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57183" tIns="357183" rIns="357183" bIns="357183" numCol="1" spcCol="1270" anchor="ctr" anchorCtr="0">
                  <a:noAutofit/>
                </a:bodyPr>
                <a:lstStyle/>
                <a:p>
                  <a:pPr algn="ctr" defTabSz="977704">
                    <a:lnSpc>
                      <a:spcPct val="90000"/>
                    </a:lnSpc>
                    <a:spcBef>
                      <a:spcPct val="0"/>
                    </a:spcBef>
                    <a:spcAft>
                      <a:spcPct val="35000"/>
                    </a:spcAft>
                  </a:pPr>
                  <a:r>
                    <a:rPr lang="en-GB" sz="2000">
                      <a:solidFill>
                        <a:schemeClr val="tx1"/>
                      </a:solidFill>
                      <a:latin typeface="Open Sans" panose="020B0606030504020204" pitchFamily="34" charset="0"/>
                      <a:ea typeface="Open Sans" panose="020B0606030504020204" pitchFamily="34" charset="0"/>
                      <a:cs typeface="Open Sans" panose="020B0606030504020204" pitchFamily="34" charset="0"/>
                    </a:rPr>
                    <a:t>logical and ( &amp;&amp; )</a:t>
                  </a:r>
                </a:p>
              </p:txBody>
            </p:sp>
          </p:grpSp>
          <p:sp>
            <p:nvSpPr>
              <p:cNvPr id="637" name="Freeform 31">
                <a:extLst>
                  <a:ext uri="{FF2B5EF4-FFF2-40B4-BE49-F238E27FC236}">
                    <a16:creationId xmlns:a16="http://schemas.microsoft.com/office/drawing/2014/main" id="{9D7C3351-9F8B-DDC6-75FD-5F4EF9A072E6}"/>
                  </a:ext>
                </a:extLst>
              </p:cNvPr>
              <p:cNvSpPr/>
              <p:nvPr/>
            </p:nvSpPr>
            <p:spPr>
              <a:xfrm>
                <a:off x="7031499" y="1626535"/>
                <a:ext cx="2104614" cy="2104614"/>
              </a:xfrm>
              <a:custGeom>
                <a:avLst/>
                <a:gdLst>
                  <a:gd name="connsiteX0" fmla="*/ 0 w 2248632"/>
                  <a:gd name="connsiteY0" fmla="*/ 1124316 h 2248632"/>
                  <a:gd name="connsiteX1" fmla="*/ 1124316 w 2248632"/>
                  <a:gd name="connsiteY1" fmla="*/ 0 h 2248632"/>
                  <a:gd name="connsiteX2" fmla="*/ 2248632 w 2248632"/>
                  <a:gd name="connsiteY2" fmla="*/ 1124316 h 2248632"/>
                  <a:gd name="connsiteX3" fmla="*/ 1124316 w 2248632"/>
                  <a:gd name="connsiteY3" fmla="*/ 2248632 h 2248632"/>
                  <a:gd name="connsiteX4" fmla="*/ 0 w 2248632"/>
                  <a:gd name="connsiteY4" fmla="*/ 1124316 h 224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632" h="2248632">
                    <a:moveTo>
                      <a:pt x="0" y="1124316"/>
                    </a:moveTo>
                    <a:cubicBezTo>
                      <a:pt x="0" y="503373"/>
                      <a:pt x="503373" y="0"/>
                      <a:pt x="1124316" y="0"/>
                    </a:cubicBezTo>
                    <a:cubicBezTo>
                      <a:pt x="1745259" y="0"/>
                      <a:pt x="2248632" y="503373"/>
                      <a:pt x="2248632" y="1124316"/>
                    </a:cubicBezTo>
                    <a:cubicBezTo>
                      <a:pt x="2248632" y="1745259"/>
                      <a:pt x="1745259" y="2248632"/>
                      <a:pt x="1124316" y="2248632"/>
                    </a:cubicBezTo>
                    <a:cubicBezTo>
                      <a:pt x="503373" y="2248632"/>
                      <a:pt x="0" y="1745259"/>
                      <a:pt x="0" y="1124316"/>
                    </a:cubicBezTo>
                    <a:close/>
                  </a:path>
                </a:pathLst>
              </a:custGeom>
              <a:noFill/>
              <a:ln>
                <a:solidFill>
                  <a:schemeClr val="bg1"/>
                </a:solidFill>
                <a:prstDash val="dash"/>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57183" tIns="357183" rIns="357183" bIns="357183" numCol="1" spcCol="1270" anchor="ctr" anchorCtr="0">
                <a:noAutofit/>
              </a:bodyPr>
              <a:lstStyle/>
              <a:p>
                <a:pPr algn="ctr" defTabSz="977704">
                  <a:lnSpc>
                    <a:spcPct val="90000"/>
                  </a:lnSpc>
                  <a:spcBef>
                    <a:spcPct val="0"/>
                  </a:spcBef>
                  <a:spcAft>
                    <a:spcPct val="35000"/>
                  </a:spcAft>
                </a:pPr>
                <a:endPar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40" name="Group 639">
              <a:extLst>
                <a:ext uri="{FF2B5EF4-FFF2-40B4-BE49-F238E27FC236}">
                  <a16:creationId xmlns:a16="http://schemas.microsoft.com/office/drawing/2014/main" id="{85D9F16F-00DC-4853-3075-1C97814F20A1}"/>
                </a:ext>
              </a:extLst>
            </p:cNvPr>
            <p:cNvGrpSpPr/>
            <p:nvPr/>
          </p:nvGrpSpPr>
          <p:grpSpPr>
            <a:xfrm>
              <a:off x="4223429" y="5279427"/>
              <a:ext cx="2751169" cy="2419694"/>
              <a:chOff x="4087368" y="6284601"/>
              <a:chExt cx="2556674" cy="2248632"/>
            </a:xfrm>
          </p:grpSpPr>
          <p:sp>
            <p:nvSpPr>
              <p:cNvPr id="641" name="Freeform 35">
                <a:extLst>
                  <a:ext uri="{FF2B5EF4-FFF2-40B4-BE49-F238E27FC236}">
                    <a16:creationId xmlns:a16="http://schemas.microsoft.com/office/drawing/2014/main" id="{72342513-84C9-1966-57CB-8CE643A4B0D9}"/>
                  </a:ext>
                </a:extLst>
              </p:cNvPr>
              <p:cNvSpPr/>
              <p:nvPr/>
            </p:nvSpPr>
            <p:spPr>
              <a:xfrm rot="19872241">
                <a:off x="6208607" y="6354202"/>
                <a:ext cx="435435" cy="764536"/>
              </a:xfrm>
              <a:custGeom>
                <a:avLst/>
                <a:gdLst>
                  <a:gd name="connsiteX0" fmla="*/ 0 w 435434"/>
                  <a:gd name="connsiteY0" fmla="*/ 152907 h 764535"/>
                  <a:gd name="connsiteX1" fmla="*/ 217717 w 435434"/>
                  <a:gd name="connsiteY1" fmla="*/ 152907 h 764535"/>
                  <a:gd name="connsiteX2" fmla="*/ 217717 w 435434"/>
                  <a:gd name="connsiteY2" fmla="*/ 0 h 764535"/>
                  <a:gd name="connsiteX3" fmla="*/ 435434 w 435434"/>
                  <a:gd name="connsiteY3" fmla="*/ 382268 h 764535"/>
                  <a:gd name="connsiteX4" fmla="*/ 217717 w 435434"/>
                  <a:gd name="connsiteY4" fmla="*/ 764535 h 764535"/>
                  <a:gd name="connsiteX5" fmla="*/ 217717 w 435434"/>
                  <a:gd name="connsiteY5" fmla="*/ 611628 h 764535"/>
                  <a:gd name="connsiteX6" fmla="*/ 0 w 435434"/>
                  <a:gd name="connsiteY6" fmla="*/ 611628 h 764535"/>
                  <a:gd name="connsiteX7" fmla="*/ 0 w 435434"/>
                  <a:gd name="connsiteY7" fmla="*/ 152907 h 76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34" h="764535">
                    <a:moveTo>
                      <a:pt x="435433" y="611628"/>
                    </a:moveTo>
                    <a:lnTo>
                      <a:pt x="217717" y="611628"/>
                    </a:lnTo>
                    <a:lnTo>
                      <a:pt x="217717" y="764535"/>
                    </a:lnTo>
                    <a:lnTo>
                      <a:pt x="1" y="382267"/>
                    </a:lnTo>
                    <a:lnTo>
                      <a:pt x="217717" y="0"/>
                    </a:lnTo>
                    <a:lnTo>
                      <a:pt x="217717" y="152907"/>
                    </a:lnTo>
                    <a:lnTo>
                      <a:pt x="435433" y="152907"/>
                    </a:lnTo>
                    <a:lnTo>
                      <a:pt x="435433" y="611628"/>
                    </a:lnTo>
                    <a:close/>
                  </a:path>
                </a:pathLst>
              </a:custGeom>
              <a:solidFill>
                <a:srgbClr val="84C8D6"/>
              </a:solidFill>
              <a:ln>
                <a:noFill/>
              </a:ln>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0606" tIns="152880" rIns="1" bIns="152880" numCol="1" spcCol="1270" anchor="ctr" anchorCtr="0">
                <a:noAutofit/>
              </a:bodyPr>
              <a:lstStyle/>
              <a:p>
                <a:pPr algn="ctr" defTabSz="1066587">
                  <a:lnSpc>
                    <a:spcPct val="90000"/>
                  </a:lnSpc>
                  <a:spcBef>
                    <a:spcPct val="0"/>
                  </a:spcBef>
                  <a:spcAft>
                    <a:spcPct val="35000"/>
                  </a:spcAft>
                </a:pPr>
                <a:endPar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2" name="Freeform 36">
                <a:extLst>
                  <a:ext uri="{FF2B5EF4-FFF2-40B4-BE49-F238E27FC236}">
                    <a16:creationId xmlns:a16="http://schemas.microsoft.com/office/drawing/2014/main" id="{A852D74D-BDB7-5C5C-9429-E9385ED76AD2}"/>
                  </a:ext>
                </a:extLst>
              </p:cNvPr>
              <p:cNvSpPr/>
              <p:nvPr/>
            </p:nvSpPr>
            <p:spPr>
              <a:xfrm>
                <a:off x="4087368" y="6284601"/>
                <a:ext cx="2248632" cy="2248632"/>
              </a:xfrm>
              <a:custGeom>
                <a:avLst/>
                <a:gdLst>
                  <a:gd name="connsiteX0" fmla="*/ 0 w 2248632"/>
                  <a:gd name="connsiteY0" fmla="*/ 1124316 h 2248632"/>
                  <a:gd name="connsiteX1" fmla="*/ 1124316 w 2248632"/>
                  <a:gd name="connsiteY1" fmla="*/ 0 h 2248632"/>
                  <a:gd name="connsiteX2" fmla="*/ 2248632 w 2248632"/>
                  <a:gd name="connsiteY2" fmla="*/ 1124316 h 2248632"/>
                  <a:gd name="connsiteX3" fmla="*/ 1124316 w 2248632"/>
                  <a:gd name="connsiteY3" fmla="*/ 2248632 h 2248632"/>
                  <a:gd name="connsiteX4" fmla="*/ 0 w 2248632"/>
                  <a:gd name="connsiteY4" fmla="*/ 1124316 h 224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632" h="2248632">
                    <a:moveTo>
                      <a:pt x="0" y="1124316"/>
                    </a:moveTo>
                    <a:cubicBezTo>
                      <a:pt x="0" y="503373"/>
                      <a:pt x="503373" y="0"/>
                      <a:pt x="1124316" y="0"/>
                    </a:cubicBezTo>
                    <a:cubicBezTo>
                      <a:pt x="1745259" y="0"/>
                      <a:pt x="2248632" y="503373"/>
                      <a:pt x="2248632" y="1124316"/>
                    </a:cubicBezTo>
                    <a:cubicBezTo>
                      <a:pt x="2248632" y="1745259"/>
                      <a:pt x="1745259" y="2248632"/>
                      <a:pt x="1124316" y="2248632"/>
                    </a:cubicBezTo>
                    <a:cubicBezTo>
                      <a:pt x="503373" y="2248632"/>
                      <a:pt x="0" y="1745259"/>
                      <a:pt x="0" y="1124316"/>
                    </a:cubicBezTo>
                    <a:close/>
                  </a:path>
                </a:pathLst>
              </a:custGeom>
              <a:solidFill>
                <a:srgbClr val="84C8D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57183" tIns="357183" rIns="357183" bIns="357183" numCol="1" spcCol="1270" anchor="ctr" anchorCtr="0">
                <a:noAutofit/>
              </a:bodyPr>
              <a:lstStyle/>
              <a:p>
                <a:pPr algn="ctr" defTabSz="977704">
                  <a:lnSpc>
                    <a:spcPct val="90000"/>
                  </a:lnSpc>
                  <a:spcBef>
                    <a:spcPct val="0"/>
                  </a:spcBef>
                  <a:spcAft>
                    <a:spcPct val="35000"/>
                  </a:spcAft>
                </a:pPr>
                <a: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t>logical not ( ! )</a:t>
                </a:r>
              </a:p>
            </p:txBody>
          </p:sp>
          <p:sp>
            <p:nvSpPr>
              <p:cNvPr id="643" name="Freeform 37">
                <a:extLst>
                  <a:ext uri="{FF2B5EF4-FFF2-40B4-BE49-F238E27FC236}">
                    <a16:creationId xmlns:a16="http://schemas.microsoft.com/office/drawing/2014/main" id="{3B65ABA0-1405-ABC7-1B0E-14E6B186D130}"/>
                  </a:ext>
                </a:extLst>
              </p:cNvPr>
              <p:cNvSpPr/>
              <p:nvPr/>
            </p:nvSpPr>
            <p:spPr>
              <a:xfrm>
                <a:off x="4159377" y="6356610"/>
                <a:ext cx="2104614" cy="2104614"/>
              </a:xfrm>
              <a:custGeom>
                <a:avLst/>
                <a:gdLst>
                  <a:gd name="connsiteX0" fmla="*/ 0 w 2248632"/>
                  <a:gd name="connsiteY0" fmla="*/ 1124316 h 2248632"/>
                  <a:gd name="connsiteX1" fmla="*/ 1124316 w 2248632"/>
                  <a:gd name="connsiteY1" fmla="*/ 0 h 2248632"/>
                  <a:gd name="connsiteX2" fmla="*/ 2248632 w 2248632"/>
                  <a:gd name="connsiteY2" fmla="*/ 1124316 h 2248632"/>
                  <a:gd name="connsiteX3" fmla="*/ 1124316 w 2248632"/>
                  <a:gd name="connsiteY3" fmla="*/ 2248632 h 2248632"/>
                  <a:gd name="connsiteX4" fmla="*/ 0 w 2248632"/>
                  <a:gd name="connsiteY4" fmla="*/ 1124316 h 224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632" h="2248632">
                    <a:moveTo>
                      <a:pt x="0" y="1124316"/>
                    </a:moveTo>
                    <a:cubicBezTo>
                      <a:pt x="0" y="503373"/>
                      <a:pt x="503373" y="0"/>
                      <a:pt x="1124316" y="0"/>
                    </a:cubicBezTo>
                    <a:cubicBezTo>
                      <a:pt x="1745259" y="0"/>
                      <a:pt x="2248632" y="503373"/>
                      <a:pt x="2248632" y="1124316"/>
                    </a:cubicBezTo>
                    <a:cubicBezTo>
                      <a:pt x="2248632" y="1745259"/>
                      <a:pt x="1745259" y="2248632"/>
                      <a:pt x="1124316" y="2248632"/>
                    </a:cubicBezTo>
                    <a:cubicBezTo>
                      <a:pt x="503373" y="2248632"/>
                      <a:pt x="0" y="1745259"/>
                      <a:pt x="0" y="1124316"/>
                    </a:cubicBezTo>
                    <a:close/>
                  </a:path>
                </a:pathLst>
              </a:custGeom>
              <a:noFill/>
              <a:ln>
                <a:solidFill>
                  <a:schemeClr val="bg1"/>
                </a:solidFill>
                <a:prstDash val="dash"/>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57183" tIns="357183" rIns="357183" bIns="357183" numCol="1" spcCol="1270" anchor="ctr" anchorCtr="0">
                <a:noAutofit/>
              </a:bodyPr>
              <a:lstStyle/>
              <a:p>
                <a:pPr algn="ctr" defTabSz="977704">
                  <a:lnSpc>
                    <a:spcPct val="90000"/>
                  </a:lnSpc>
                  <a:spcBef>
                    <a:spcPct val="0"/>
                  </a:spcBef>
                  <a:spcAft>
                    <a:spcPct val="35000"/>
                  </a:spcAft>
                </a:pPr>
                <a:endPar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44" name="Group 643">
              <a:extLst>
                <a:ext uri="{FF2B5EF4-FFF2-40B4-BE49-F238E27FC236}">
                  <a16:creationId xmlns:a16="http://schemas.microsoft.com/office/drawing/2014/main" id="{EB4C71A6-754F-EA9E-E860-D2752AD6B4C2}"/>
                </a:ext>
              </a:extLst>
            </p:cNvPr>
            <p:cNvGrpSpPr/>
            <p:nvPr/>
          </p:nvGrpSpPr>
          <p:grpSpPr>
            <a:xfrm>
              <a:off x="9296570" y="5299775"/>
              <a:ext cx="2809275" cy="2419694"/>
              <a:chOff x="9557960" y="6284601"/>
              <a:chExt cx="2610672" cy="2248632"/>
            </a:xfrm>
          </p:grpSpPr>
          <p:sp>
            <p:nvSpPr>
              <p:cNvPr id="645" name="Freeform 39">
                <a:extLst>
                  <a:ext uri="{FF2B5EF4-FFF2-40B4-BE49-F238E27FC236}">
                    <a16:creationId xmlns:a16="http://schemas.microsoft.com/office/drawing/2014/main" id="{FFC3ACD8-348E-7A1E-3F3F-AEE9FB71C66F}"/>
                  </a:ext>
                </a:extLst>
              </p:cNvPr>
              <p:cNvSpPr/>
              <p:nvPr/>
            </p:nvSpPr>
            <p:spPr>
              <a:xfrm rot="1684134">
                <a:off x="9557960" y="6351772"/>
                <a:ext cx="476615" cy="764535"/>
              </a:xfrm>
              <a:custGeom>
                <a:avLst/>
                <a:gdLst>
                  <a:gd name="connsiteX0" fmla="*/ 0 w 476615"/>
                  <a:gd name="connsiteY0" fmla="*/ 152907 h 764535"/>
                  <a:gd name="connsiteX1" fmla="*/ 238308 w 476615"/>
                  <a:gd name="connsiteY1" fmla="*/ 152907 h 764535"/>
                  <a:gd name="connsiteX2" fmla="*/ 238308 w 476615"/>
                  <a:gd name="connsiteY2" fmla="*/ 0 h 764535"/>
                  <a:gd name="connsiteX3" fmla="*/ 476615 w 476615"/>
                  <a:gd name="connsiteY3" fmla="*/ 382268 h 764535"/>
                  <a:gd name="connsiteX4" fmla="*/ 238308 w 476615"/>
                  <a:gd name="connsiteY4" fmla="*/ 764535 h 764535"/>
                  <a:gd name="connsiteX5" fmla="*/ 238308 w 476615"/>
                  <a:gd name="connsiteY5" fmla="*/ 611628 h 764535"/>
                  <a:gd name="connsiteX6" fmla="*/ 0 w 476615"/>
                  <a:gd name="connsiteY6" fmla="*/ 611628 h 764535"/>
                  <a:gd name="connsiteX7" fmla="*/ 0 w 476615"/>
                  <a:gd name="connsiteY7" fmla="*/ 152907 h 76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615" h="764535">
                    <a:moveTo>
                      <a:pt x="0" y="152907"/>
                    </a:moveTo>
                    <a:lnTo>
                      <a:pt x="238308" y="152907"/>
                    </a:lnTo>
                    <a:lnTo>
                      <a:pt x="238308" y="0"/>
                    </a:lnTo>
                    <a:lnTo>
                      <a:pt x="476615" y="382268"/>
                    </a:lnTo>
                    <a:lnTo>
                      <a:pt x="238308" y="764535"/>
                    </a:lnTo>
                    <a:lnTo>
                      <a:pt x="238308" y="611628"/>
                    </a:lnTo>
                    <a:lnTo>
                      <a:pt x="0" y="611628"/>
                    </a:lnTo>
                    <a:lnTo>
                      <a:pt x="0" y="152907"/>
                    </a:lnTo>
                    <a:close/>
                  </a:path>
                </a:pathLst>
              </a:custGeom>
              <a:solidFill>
                <a:srgbClr val="97C777"/>
              </a:solidFill>
              <a:ln>
                <a:noFill/>
              </a:ln>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52879" rIns="142958" bIns="152880" numCol="1" spcCol="1270" anchor="ctr" anchorCtr="0">
                <a:noAutofit/>
              </a:bodyPr>
              <a:lstStyle/>
              <a:p>
                <a:pPr algn="ctr" defTabSz="1066587">
                  <a:lnSpc>
                    <a:spcPct val="90000"/>
                  </a:lnSpc>
                  <a:spcBef>
                    <a:spcPct val="0"/>
                  </a:spcBef>
                  <a:spcAft>
                    <a:spcPct val="35000"/>
                  </a:spcAft>
                </a:pPr>
                <a:endPar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6" name="Freeform 40">
                <a:extLst>
                  <a:ext uri="{FF2B5EF4-FFF2-40B4-BE49-F238E27FC236}">
                    <a16:creationId xmlns:a16="http://schemas.microsoft.com/office/drawing/2014/main" id="{F2A53E18-C48E-5018-DDE2-CEC5B0B8363A}"/>
                  </a:ext>
                </a:extLst>
              </p:cNvPr>
              <p:cNvSpPr/>
              <p:nvPr/>
            </p:nvSpPr>
            <p:spPr>
              <a:xfrm>
                <a:off x="9920000" y="6284601"/>
                <a:ext cx="2248632" cy="2248632"/>
              </a:xfrm>
              <a:custGeom>
                <a:avLst/>
                <a:gdLst>
                  <a:gd name="connsiteX0" fmla="*/ 0 w 2248632"/>
                  <a:gd name="connsiteY0" fmla="*/ 1124316 h 2248632"/>
                  <a:gd name="connsiteX1" fmla="*/ 1124316 w 2248632"/>
                  <a:gd name="connsiteY1" fmla="*/ 0 h 2248632"/>
                  <a:gd name="connsiteX2" fmla="*/ 2248632 w 2248632"/>
                  <a:gd name="connsiteY2" fmla="*/ 1124316 h 2248632"/>
                  <a:gd name="connsiteX3" fmla="*/ 1124316 w 2248632"/>
                  <a:gd name="connsiteY3" fmla="*/ 2248632 h 2248632"/>
                  <a:gd name="connsiteX4" fmla="*/ 0 w 2248632"/>
                  <a:gd name="connsiteY4" fmla="*/ 1124316 h 224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632" h="2248632">
                    <a:moveTo>
                      <a:pt x="0" y="1124316"/>
                    </a:moveTo>
                    <a:cubicBezTo>
                      <a:pt x="0" y="503373"/>
                      <a:pt x="503373" y="0"/>
                      <a:pt x="1124316" y="0"/>
                    </a:cubicBezTo>
                    <a:cubicBezTo>
                      <a:pt x="1745259" y="0"/>
                      <a:pt x="2248632" y="503373"/>
                      <a:pt x="2248632" y="1124316"/>
                    </a:cubicBezTo>
                    <a:cubicBezTo>
                      <a:pt x="2248632" y="1745259"/>
                      <a:pt x="1745259" y="2248632"/>
                      <a:pt x="1124316" y="2248632"/>
                    </a:cubicBezTo>
                    <a:cubicBezTo>
                      <a:pt x="503373" y="2248632"/>
                      <a:pt x="0" y="1745259"/>
                      <a:pt x="0" y="1124316"/>
                    </a:cubicBezTo>
                    <a:close/>
                  </a:path>
                </a:pathLst>
              </a:custGeom>
              <a:solidFill>
                <a:srgbClr val="97C777"/>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57183" tIns="357183" rIns="357183" bIns="357183" numCol="1" spcCol="1270" anchor="ctr" anchorCtr="0">
                <a:noAutofit/>
              </a:bodyPr>
              <a:lstStyle/>
              <a:p>
                <a:pPr algn="ctr" defTabSz="977704">
                  <a:lnSpc>
                    <a:spcPct val="90000"/>
                  </a:lnSpc>
                  <a:spcBef>
                    <a:spcPct val="0"/>
                  </a:spcBef>
                  <a:spcAft>
                    <a:spcPct val="35000"/>
                  </a:spcAft>
                </a:pPr>
                <a: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t>logical or </a:t>
                </a:r>
                <a:b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rPr>
                  <a:t>( || )</a:t>
                </a:r>
              </a:p>
            </p:txBody>
          </p:sp>
          <p:sp>
            <p:nvSpPr>
              <p:cNvPr id="647" name="Freeform 41">
                <a:extLst>
                  <a:ext uri="{FF2B5EF4-FFF2-40B4-BE49-F238E27FC236}">
                    <a16:creationId xmlns:a16="http://schemas.microsoft.com/office/drawing/2014/main" id="{5AE51271-26B2-C977-AAFE-F41741AD6A9C}"/>
                  </a:ext>
                </a:extLst>
              </p:cNvPr>
              <p:cNvSpPr/>
              <p:nvPr/>
            </p:nvSpPr>
            <p:spPr>
              <a:xfrm>
                <a:off x="9992009" y="6356610"/>
                <a:ext cx="2104614" cy="2104614"/>
              </a:xfrm>
              <a:custGeom>
                <a:avLst/>
                <a:gdLst>
                  <a:gd name="connsiteX0" fmla="*/ 0 w 2248632"/>
                  <a:gd name="connsiteY0" fmla="*/ 1124316 h 2248632"/>
                  <a:gd name="connsiteX1" fmla="*/ 1124316 w 2248632"/>
                  <a:gd name="connsiteY1" fmla="*/ 0 h 2248632"/>
                  <a:gd name="connsiteX2" fmla="*/ 2248632 w 2248632"/>
                  <a:gd name="connsiteY2" fmla="*/ 1124316 h 2248632"/>
                  <a:gd name="connsiteX3" fmla="*/ 1124316 w 2248632"/>
                  <a:gd name="connsiteY3" fmla="*/ 2248632 h 2248632"/>
                  <a:gd name="connsiteX4" fmla="*/ 0 w 2248632"/>
                  <a:gd name="connsiteY4" fmla="*/ 1124316 h 224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632" h="2248632">
                    <a:moveTo>
                      <a:pt x="0" y="1124316"/>
                    </a:moveTo>
                    <a:cubicBezTo>
                      <a:pt x="0" y="503373"/>
                      <a:pt x="503373" y="0"/>
                      <a:pt x="1124316" y="0"/>
                    </a:cubicBezTo>
                    <a:cubicBezTo>
                      <a:pt x="1745259" y="0"/>
                      <a:pt x="2248632" y="503373"/>
                      <a:pt x="2248632" y="1124316"/>
                    </a:cubicBezTo>
                    <a:cubicBezTo>
                      <a:pt x="2248632" y="1745259"/>
                      <a:pt x="1745259" y="2248632"/>
                      <a:pt x="1124316" y="2248632"/>
                    </a:cubicBezTo>
                    <a:cubicBezTo>
                      <a:pt x="503373" y="2248632"/>
                      <a:pt x="0" y="1745259"/>
                      <a:pt x="0" y="1124316"/>
                    </a:cubicBezTo>
                    <a:close/>
                  </a:path>
                </a:pathLst>
              </a:custGeom>
              <a:noFill/>
              <a:ln>
                <a:solidFill>
                  <a:schemeClr val="bg1"/>
                </a:solidFill>
                <a:prstDash val="dash"/>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57183" tIns="357183" rIns="357183" bIns="357183" numCol="1" spcCol="1270" anchor="ctr" anchorCtr="0">
                <a:noAutofit/>
              </a:bodyPr>
              <a:lstStyle/>
              <a:p>
                <a:pPr algn="ctr" defTabSz="977704">
                  <a:lnSpc>
                    <a:spcPct val="90000"/>
                  </a:lnSpc>
                  <a:spcBef>
                    <a:spcPct val="0"/>
                  </a:spcBef>
                  <a:spcAft>
                    <a:spcPct val="35000"/>
                  </a:spcAft>
                </a:pPr>
                <a:endParaRPr lang="en-US" sz="2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48" name="Group 647">
              <a:extLst>
                <a:ext uri="{FF2B5EF4-FFF2-40B4-BE49-F238E27FC236}">
                  <a16:creationId xmlns:a16="http://schemas.microsoft.com/office/drawing/2014/main" id="{4A3B66C5-71A2-53BD-F82E-D07BCE7136E0}"/>
                </a:ext>
              </a:extLst>
            </p:cNvPr>
            <p:cNvGrpSpPr/>
            <p:nvPr/>
          </p:nvGrpSpPr>
          <p:grpSpPr>
            <a:xfrm>
              <a:off x="6786850" y="3721349"/>
              <a:ext cx="2693682" cy="2693678"/>
              <a:chOff x="6767567" y="3900599"/>
              <a:chExt cx="2694150" cy="2694146"/>
            </a:xfrm>
          </p:grpSpPr>
          <p:sp>
            <p:nvSpPr>
              <p:cNvPr id="649" name="Oval 648">
                <a:extLst>
                  <a:ext uri="{FF2B5EF4-FFF2-40B4-BE49-F238E27FC236}">
                    <a16:creationId xmlns:a16="http://schemas.microsoft.com/office/drawing/2014/main" id="{2D16D23C-8051-63B7-AD63-6C1ACE2FFC38}"/>
                  </a:ext>
                </a:extLst>
              </p:cNvPr>
              <p:cNvSpPr>
                <a:spLocks noChangeAspect="1"/>
              </p:cNvSpPr>
              <p:nvPr/>
            </p:nvSpPr>
            <p:spPr>
              <a:xfrm>
                <a:off x="6767567" y="3900599"/>
                <a:ext cx="2694150" cy="2694146"/>
              </a:xfrm>
              <a:prstGeom prst="ellipse">
                <a:avLst/>
              </a:prstGeom>
              <a:solidFill>
                <a:schemeClr val="bg2"/>
              </a:solid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defRPr/>
                </a:pPr>
                <a:endParaRPr lang="en-US" sz="1800" kern="0">
                  <a:solidFill>
                    <a:sysClr val="windowText" lastClr="000000"/>
                  </a:solidFill>
                </a:endParaRPr>
              </a:p>
            </p:txBody>
          </p:sp>
          <p:sp>
            <p:nvSpPr>
              <p:cNvPr id="650" name="Rectangle 649">
                <a:extLst>
                  <a:ext uri="{FF2B5EF4-FFF2-40B4-BE49-F238E27FC236}">
                    <a16:creationId xmlns:a16="http://schemas.microsoft.com/office/drawing/2014/main" id="{E648E163-A2B6-DB06-F26B-3844420EBC41}"/>
                  </a:ext>
                </a:extLst>
              </p:cNvPr>
              <p:cNvSpPr/>
              <p:nvPr/>
            </p:nvSpPr>
            <p:spPr>
              <a:xfrm>
                <a:off x="7292876" y="5016840"/>
                <a:ext cx="1643543" cy="446969"/>
              </a:xfrm>
              <a:prstGeom prst="rect">
                <a:avLst/>
              </a:prstGeom>
            </p:spPr>
            <p:txBody>
              <a:bodyPr wrap="none">
                <a:spAutoFit/>
              </a:bodyPr>
              <a:lstStyle/>
              <a:p>
                <a:pPr algn="ctr"/>
                <a:r>
                  <a:rPr lang="en-US" b="1">
                    <a:solidFill>
                      <a:srgbClr val="404040"/>
                    </a:solidFill>
                    <a:latin typeface="Open Sans" panose="020B0606030504020204" pitchFamily="34" charset="0"/>
                    <a:ea typeface="Open Sans" panose="020B0606030504020204" pitchFamily="34" charset="0"/>
                    <a:cs typeface="Open Sans" panose="020B0606030504020204" pitchFamily="34" charset="0"/>
                  </a:rPr>
                  <a:t>Operators</a:t>
                </a:r>
              </a:p>
            </p:txBody>
          </p:sp>
        </p:grpSp>
      </p:grpSp>
    </p:spTree>
    <p:extLst>
      <p:ext uri="{BB962C8B-B14F-4D97-AF65-F5344CB8AC3E}">
        <p14:creationId xmlns:p14="http://schemas.microsoft.com/office/powerpoint/2010/main" val="249735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Bitwise Operators</a:t>
            </a:r>
          </a:p>
        </p:txBody>
      </p:sp>
      <p:sp>
        <p:nvSpPr>
          <p:cNvPr id="581" name="Google Shape;581;p141"/>
          <p:cNvSpPr txBox="1"/>
          <p:nvPr/>
        </p:nvSpPr>
        <p:spPr>
          <a:xfrm>
            <a:off x="4328500" y="2334300"/>
            <a:ext cx="99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 name="Brandline_LVC">
            <a:extLst>
              <a:ext uri="{FF2B5EF4-FFF2-40B4-BE49-F238E27FC236}">
                <a16:creationId xmlns:a16="http://schemas.microsoft.com/office/drawing/2014/main" id="{685895CD-A7C3-300D-FEB5-F23C9CFB5FA7}"/>
              </a:ext>
            </a:extLst>
          </p:cNvPr>
          <p:cNvSpPr/>
          <p:nvPr/>
        </p:nvSpPr>
        <p:spPr>
          <a:xfrm>
            <a:off x="6172200" y="816324"/>
            <a:ext cx="3919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99F4E9C9-8BCF-4141-64FC-E2CEE0D1A4CC}"/>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They perform operations on binary representations of numbers, following are the operators used for bitwise operations:</a:t>
            </a:r>
          </a:p>
        </p:txBody>
      </p:sp>
      <p:grpSp>
        <p:nvGrpSpPr>
          <p:cNvPr id="31" name="Group 30">
            <a:extLst>
              <a:ext uri="{FF2B5EF4-FFF2-40B4-BE49-F238E27FC236}">
                <a16:creationId xmlns:a16="http://schemas.microsoft.com/office/drawing/2014/main" id="{52B1C639-1E67-4AE8-61E6-D5EAE17E2C56}"/>
              </a:ext>
            </a:extLst>
          </p:cNvPr>
          <p:cNvGrpSpPr/>
          <p:nvPr/>
        </p:nvGrpSpPr>
        <p:grpSpPr>
          <a:xfrm>
            <a:off x="3346189" y="3022567"/>
            <a:ext cx="9563623" cy="4605003"/>
            <a:chOff x="3251200" y="3555967"/>
            <a:chExt cx="9563623" cy="4605003"/>
          </a:xfrm>
        </p:grpSpPr>
        <p:grpSp>
          <p:nvGrpSpPr>
            <p:cNvPr id="3" name="Group 2">
              <a:extLst>
                <a:ext uri="{FF2B5EF4-FFF2-40B4-BE49-F238E27FC236}">
                  <a16:creationId xmlns:a16="http://schemas.microsoft.com/office/drawing/2014/main" id="{F4E86C1D-2F51-473A-37A6-0AF0392A97F9}"/>
                </a:ext>
              </a:extLst>
            </p:cNvPr>
            <p:cNvGrpSpPr/>
            <p:nvPr/>
          </p:nvGrpSpPr>
          <p:grpSpPr>
            <a:xfrm>
              <a:off x="3251200" y="3555967"/>
              <a:ext cx="2294078" cy="2507967"/>
              <a:chOff x="3278895" y="2867098"/>
              <a:chExt cx="2294078" cy="2507967"/>
            </a:xfrm>
          </p:grpSpPr>
          <p:sp>
            <p:nvSpPr>
              <p:cNvPr id="4" name="Freeform: Shape 3">
                <a:extLst>
                  <a:ext uri="{FF2B5EF4-FFF2-40B4-BE49-F238E27FC236}">
                    <a16:creationId xmlns:a16="http://schemas.microsoft.com/office/drawing/2014/main" id="{164458BB-2E62-5FF7-9F8D-8942F6BE1214}"/>
                  </a:ext>
                </a:extLst>
              </p:cNvPr>
              <p:cNvSpPr/>
              <p:nvPr/>
            </p:nvSpPr>
            <p:spPr>
              <a:xfrm>
                <a:off x="3278895" y="2867098"/>
                <a:ext cx="2294078" cy="2507967"/>
              </a:xfrm>
              <a:custGeom>
                <a:avLst/>
                <a:gdLst>
                  <a:gd name="connsiteX0" fmla="*/ 2066196 w 2294078"/>
                  <a:gd name="connsiteY0" fmla="*/ 2047795 h 2507967"/>
                  <a:gd name="connsiteX1" fmla="*/ 1374903 w 2294078"/>
                  <a:gd name="connsiteY1" fmla="*/ 2446921 h 2507967"/>
                  <a:gd name="connsiteX2" fmla="*/ 919167 w 2294078"/>
                  <a:gd name="connsiteY2" fmla="*/ 2446921 h 2507967"/>
                  <a:gd name="connsiteX3" fmla="*/ 227858 w 2294078"/>
                  <a:gd name="connsiteY3" fmla="*/ 2047795 h 2507967"/>
                  <a:gd name="connsiteX4" fmla="*/ 0 w 2294078"/>
                  <a:gd name="connsiteY4" fmla="*/ 1653109 h 2507967"/>
                  <a:gd name="connsiteX5" fmla="*/ 0 w 2294078"/>
                  <a:gd name="connsiteY5" fmla="*/ 854864 h 2507967"/>
                  <a:gd name="connsiteX6" fmla="*/ 227860 w 2294078"/>
                  <a:gd name="connsiteY6" fmla="*/ 460184 h 2507967"/>
                  <a:gd name="connsiteX7" fmla="*/ 919169 w 2294078"/>
                  <a:gd name="connsiteY7" fmla="*/ 61056 h 2507967"/>
                  <a:gd name="connsiteX8" fmla="*/ 1374905 w 2294078"/>
                  <a:gd name="connsiteY8" fmla="*/ 61056 h 2507967"/>
                  <a:gd name="connsiteX9" fmla="*/ 2066196 w 2294078"/>
                  <a:gd name="connsiteY9" fmla="*/ 460184 h 2507967"/>
                  <a:gd name="connsiteX10" fmla="*/ 2294078 w 2294078"/>
                  <a:gd name="connsiteY10" fmla="*/ 854864 h 2507967"/>
                  <a:gd name="connsiteX11" fmla="*/ 2294078 w 2294078"/>
                  <a:gd name="connsiteY11" fmla="*/ 1653109 h 2507967"/>
                  <a:gd name="connsiteX12" fmla="*/ 2066196 w 2294078"/>
                  <a:gd name="connsiteY12" fmla="*/ 2047795 h 25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78" h="2507967">
                    <a:moveTo>
                      <a:pt x="2066196" y="2047795"/>
                    </a:moveTo>
                    <a:lnTo>
                      <a:pt x="1374903" y="2446921"/>
                    </a:lnTo>
                    <a:cubicBezTo>
                      <a:pt x="1233901" y="2528317"/>
                      <a:pt x="1060172" y="2528317"/>
                      <a:pt x="919167" y="2446921"/>
                    </a:cubicBezTo>
                    <a:lnTo>
                      <a:pt x="227858" y="2047795"/>
                    </a:lnTo>
                    <a:cubicBezTo>
                      <a:pt x="86856" y="1966379"/>
                      <a:pt x="0" y="1815933"/>
                      <a:pt x="0" y="1653109"/>
                    </a:cubicBezTo>
                    <a:lnTo>
                      <a:pt x="0" y="854864"/>
                    </a:lnTo>
                    <a:cubicBezTo>
                      <a:pt x="0" y="692041"/>
                      <a:pt x="86856" y="541592"/>
                      <a:pt x="227860" y="460184"/>
                    </a:cubicBezTo>
                    <a:lnTo>
                      <a:pt x="919169" y="61056"/>
                    </a:lnTo>
                    <a:cubicBezTo>
                      <a:pt x="1060173" y="-20352"/>
                      <a:pt x="1233903" y="-20352"/>
                      <a:pt x="1374905" y="61056"/>
                    </a:cubicBezTo>
                    <a:lnTo>
                      <a:pt x="2066196" y="460184"/>
                    </a:lnTo>
                    <a:cubicBezTo>
                      <a:pt x="2207207" y="541592"/>
                      <a:pt x="2294078" y="692041"/>
                      <a:pt x="2294078" y="854864"/>
                    </a:cubicBezTo>
                    <a:lnTo>
                      <a:pt x="2294078" y="1653109"/>
                    </a:lnTo>
                    <a:cubicBezTo>
                      <a:pt x="2294078" y="1815933"/>
                      <a:pt x="2207207" y="1966379"/>
                      <a:pt x="2066196" y="2047795"/>
                    </a:cubicBezTo>
                    <a:close/>
                  </a:path>
                </a:pathLst>
              </a:custGeom>
              <a:solidFill>
                <a:srgbClr val="4F61B9"/>
              </a:solid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6" name="TextBox 5">
                <a:extLst>
                  <a:ext uri="{FF2B5EF4-FFF2-40B4-BE49-F238E27FC236}">
                    <a16:creationId xmlns:a16="http://schemas.microsoft.com/office/drawing/2014/main" id="{AE3412CB-3E42-9D3D-11B1-9AAE98E7E7D5}"/>
                  </a:ext>
                </a:extLst>
              </p:cNvPr>
              <p:cNvSpPr txBox="1"/>
              <p:nvPr/>
            </p:nvSpPr>
            <p:spPr>
              <a:xfrm>
                <a:off x="3380588" y="3905637"/>
                <a:ext cx="2090692" cy="458459"/>
              </a:xfrm>
              <a:prstGeom prst="rect">
                <a:avLst/>
              </a:prstGeom>
              <a:noFill/>
            </p:spPr>
            <p:txBody>
              <a:bodyPr wrap="square">
                <a:spAutoFit/>
              </a:bodyPr>
              <a:lstStyle/>
              <a:p>
                <a:pPr algn="ctr">
                  <a:lnSpc>
                    <a:spcPct val="115000"/>
                  </a:lnSpc>
                  <a:buClrTx/>
                  <a:buFontTx/>
                  <a:buNone/>
                </a:pPr>
                <a:r>
                  <a:rPr lang="en-US" sz="2200" kern="1200">
                    <a:solidFill>
                      <a:prstClr val="white"/>
                    </a:solidFill>
                    <a:latin typeface="Open Sans" pitchFamily="2" charset="0"/>
                    <a:ea typeface="+mn-ea"/>
                    <a:cs typeface="+mn-cs"/>
                  </a:rPr>
                  <a:t>AND (&amp;)</a:t>
                </a:r>
              </a:p>
            </p:txBody>
          </p:sp>
        </p:grpSp>
        <p:grpSp>
          <p:nvGrpSpPr>
            <p:cNvPr id="7" name="Group 6">
              <a:extLst>
                <a:ext uri="{FF2B5EF4-FFF2-40B4-BE49-F238E27FC236}">
                  <a16:creationId xmlns:a16="http://schemas.microsoft.com/office/drawing/2014/main" id="{196EA298-7D49-D1F2-DA56-8EFDC393CDBF}"/>
                </a:ext>
              </a:extLst>
            </p:cNvPr>
            <p:cNvGrpSpPr/>
            <p:nvPr/>
          </p:nvGrpSpPr>
          <p:grpSpPr>
            <a:xfrm>
              <a:off x="4465592" y="5651532"/>
              <a:ext cx="2294084" cy="2507975"/>
              <a:chOff x="4493287" y="4962663"/>
              <a:chExt cx="2294084" cy="2507975"/>
            </a:xfrm>
          </p:grpSpPr>
          <p:sp>
            <p:nvSpPr>
              <p:cNvPr id="8" name="Freeform: Shape 7">
                <a:extLst>
                  <a:ext uri="{FF2B5EF4-FFF2-40B4-BE49-F238E27FC236}">
                    <a16:creationId xmlns:a16="http://schemas.microsoft.com/office/drawing/2014/main" id="{68D65C0F-4990-531B-2146-7DE998D1677D}"/>
                  </a:ext>
                </a:extLst>
              </p:cNvPr>
              <p:cNvSpPr/>
              <p:nvPr/>
            </p:nvSpPr>
            <p:spPr>
              <a:xfrm>
                <a:off x="4493287" y="4962663"/>
                <a:ext cx="2294084" cy="2507975"/>
              </a:xfrm>
              <a:custGeom>
                <a:avLst/>
                <a:gdLst>
                  <a:gd name="connsiteX0" fmla="*/ 2066202 w 2294084"/>
                  <a:gd name="connsiteY0" fmla="*/ 2047803 h 2507975"/>
                  <a:gd name="connsiteX1" fmla="*/ 1374899 w 2294084"/>
                  <a:gd name="connsiteY1" fmla="*/ 2446929 h 2507975"/>
                  <a:gd name="connsiteX2" fmla="*/ 919175 w 2294084"/>
                  <a:gd name="connsiteY2" fmla="*/ 2446929 h 2507975"/>
                  <a:gd name="connsiteX3" fmla="*/ 227868 w 2294084"/>
                  <a:gd name="connsiteY3" fmla="*/ 2047803 h 2507975"/>
                  <a:gd name="connsiteX4" fmla="*/ 0 w 2294084"/>
                  <a:gd name="connsiteY4" fmla="*/ 1653121 h 2507975"/>
                  <a:gd name="connsiteX5" fmla="*/ 0 w 2294084"/>
                  <a:gd name="connsiteY5" fmla="*/ 854870 h 2507975"/>
                  <a:gd name="connsiteX6" fmla="*/ 227868 w 2294084"/>
                  <a:gd name="connsiteY6" fmla="*/ 460188 h 2507975"/>
                  <a:gd name="connsiteX7" fmla="*/ 919175 w 2294084"/>
                  <a:gd name="connsiteY7" fmla="*/ 61062 h 2507975"/>
                  <a:gd name="connsiteX8" fmla="*/ 1374899 w 2294084"/>
                  <a:gd name="connsiteY8" fmla="*/ 61062 h 2507975"/>
                  <a:gd name="connsiteX9" fmla="*/ 2066202 w 2294084"/>
                  <a:gd name="connsiteY9" fmla="*/ 460188 h 2507975"/>
                  <a:gd name="connsiteX10" fmla="*/ 2294084 w 2294084"/>
                  <a:gd name="connsiteY10" fmla="*/ 854870 h 2507975"/>
                  <a:gd name="connsiteX11" fmla="*/ 2294084 w 2294084"/>
                  <a:gd name="connsiteY11" fmla="*/ 1653121 h 2507975"/>
                  <a:gd name="connsiteX12" fmla="*/ 2066202 w 2294084"/>
                  <a:gd name="connsiteY12" fmla="*/ 2047803 h 25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84" h="2507975">
                    <a:moveTo>
                      <a:pt x="2066202" y="2047803"/>
                    </a:moveTo>
                    <a:lnTo>
                      <a:pt x="1374899" y="2446929"/>
                    </a:lnTo>
                    <a:cubicBezTo>
                      <a:pt x="1233889" y="2528325"/>
                      <a:pt x="1060185" y="2528325"/>
                      <a:pt x="919175" y="2446929"/>
                    </a:cubicBezTo>
                    <a:lnTo>
                      <a:pt x="227868" y="2047803"/>
                    </a:lnTo>
                    <a:cubicBezTo>
                      <a:pt x="86864" y="1966386"/>
                      <a:pt x="0" y="1815933"/>
                      <a:pt x="0" y="1653121"/>
                    </a:cubicBezTo>
                    <a:lnTo>
                      <a:pt x="0" y="854870"/>
                    </a:lnTo>
                    <a:cubicBezTo>
                      <a:pt x="0" y="692057"/>
                      <a:pt x="86864" y="541604"/>
                      <a:pt x="227868" y="460188"/>
                    </a:cubicBezTo>
                    <a:lnTo>
                      <a:pt x="919175" y="61062"/>
                    </a:lnTo>
                    <a:cubicBezTo>
                      <a:pt x="1060185" y="-20354"/>
                      <a:pt x="1233909" y="-20354"/>
                      <a:pt x="1374899" y="61062"/>
                    </a:cubicBezTo>
                    <a:lnTo>
                      <a:pt x="2066202" y="460188"/>
                    </a:lnTo>
                    <a:cubicBezTo>
                      <a:pt x="2207213" y="541604"/>
                      <a:pt x="2294084" y="692057"/>
                      <a:pt x="2294084" y="854870"/>
                    </a:cubicBezTo>
                    <a:lnTo>
                      <a:pt x="2294084" y="1653121"/>
                    </a:lnTo>
                    <a:cubicBezTo>
                      <a:pt x="2294084" y="1815933"/>
                      <a:pt x="2207213" y="1966386"/>
                      <a:pt x="2066202" y="2047803"/>
                    </a:cubicBezTo>
                    <a:close/>
                  </a:path>
                </a:pathLst>
              </a:custGeom>
              <a:solidFill>
                <a:srgbClr val="A62B8F"/>
              </a:solid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9" name="TextBox 8">
                <a:extLst>
                  <a:ext uri="{FF2B5EF4-FFF2-40B4-BE49-F238E27FC236}">
                    <a16:creationId xmlns:a16="http://schemas.microsoft.com/office/drawing/2014/main" id="{131FA611-4FA3-0B95-7C92-411A0B04B056}"/>
                  </a:ext>
                </a:extLst>
              </p:cNvPr>
              <p:cNvSpPr txBox="1"/>
              <p:nvPr/>
            </p:nvSpPr>
            <p:spPr>
              <a:xfrm>
                <a:off x="4594983" y="5982717"/>
                <a:ext cx="2090692" cy="458459"/>
              </a:xfrm>
              <a:prstGeom prst="rect">
                <a:avLst/>
              </a:prstGeom>
              <a:noFill/>
            </p:spPr>
            <p:txBody>
              <a:bodyPr wrap="square">
                <a:spAutoFit/>
              </a:bodyPr>
              <a:lstStyle/>
              <a:p>
                <a:pPr algn="ctr">
                  <a:lnSpc>
                    <a:spcPct val="115000"/>
                  </a:lnSpc>
                  <a:buClrTx/>
                  <a:buFontTx/>
                  <a:buNone/>
                </a:pPr>
                <a:r>
                  <a:rPr lang="en-US" sz="2200" kern="1200">
                    <a:solidFill>
                      <a:prstClr val="white"/>
                    </a:solidFill>
                    <a:latin typeface="Open Sans" pitchFamily="2" charset="0"/>
                    <a:ea typeface="+mn-ea"/>
                    <a:cs typeface="+mn-cs"/>
                  </a:rPr>
                  <a:t>OR (|)</a:t>
                </a:r>
              </a:p>
            </p:txBody>
          </p:sp>
        </p:grpSp>
        <p:grpSp>
          <p:nvGrpSpPr>
            <p:cNvPr id="10" name="Group 9">
              <a:extLst>
                <a:ext uri="{FF2B5EF4-FFF2-40B4-BE49-F238E27FC236}">
                  <a16:creationId xmlns:a16="http://schemas.microsoft.com/office/drawing/2014/main" id="{DA551241-B911-0A43-BECF-3CE9C123A15C}"/>
                </a:ext>
              </a:extLst>
            </p:cNvPr>
            <p:cNvGrpSpPr/>
            <p:nvPr/>
          </p:nvGrpSpPr>
          <p:grpSpPr>
            <a:xfrm>
              <a:off x="5678968" y="3555967"/>
              <a:ext cx="2294074" cy="2507967"/>
              <a:chOff x="5706663" y="2867098"/>
              <a:chExt cx="2294074" cy="2507967"/>
            </a:xfrm>
          </p:grpSpPr>
          <p:sp>
            <p:nvSpPr>
              <p:cNvPr id="11" name="Freeform: Shape 10">
                <a:extLst>
                  <a:ext uri="{FF2B5EF4-FFF2-40B4-BE49-F238E27FC236}">
                    <a16:creationId xmlns:a16="http://schemas.microsoft.com/office/drawing/2014/main" id="{D7CA9F53-F981-AD12-D8F2-E1D9C2BD04F8}"/>
                  </a:ext>
                </a:extLst>
              </p:cNvPr>
              <p:cNvSpPr/>
              <p:nvPr/>
            </p:nvSpPr>
            <p:spPr>
              <a:xfrm>
                <a:off x="5706663" y="2867098"/>
                <a:ext cx="2294074" cy="2507967"/>
              </a:xfrm>
              <a:custGeom>
                <a:avLst/>
                <a:gdLst>
                  <a:gd name="connsiteX0" fmla="*/ 2066212 w 2294074"/>
                  <a:gd name="connsiteY0" fmla="*/ 2047795 h 2507967"/>
                  <a:gd name="connsiteX1" fmla="*/ 1374909 w 2294074"/>
                  <a:gd name="connsiteY1" fmla="*/ 2446921 h 2507967"/>
                  <a:gd name="connsiteX2" fmla="*/ 919185 w 2294074"/>
                  <a:gd name="connsiteY2" fmla="*/ 2446921 h 2507967"/>
                  <a:gd name="connsiteX3" fmla="*/ 227862 w 2294074"/>
                  <a:gd name="connsiteY3" fmla="*/ 2047795 h 2507967"/>
                  <a:gd name="connsiteX4" fmla="*/ 0 w 2294074"/>
                  <a:gd name="connsiteY4" fmla="*/ 1653109 h 2507967"/>
                  <a:gd name="connsiteX5" fmla="*/ 0 w 2294074"/>
                  <a:gd name="connsiteY5" fmla="*/ 854864 h 2507967"/>
                  <a:gd name="connsiteX6" fmla="*/ 227862 w 2294074"/>
                  <a:gd name="connsiteY6" fmla="*/ 460184 h 2507967"/>
                  <a:gd name="connsiteX7" fmla="*/ 919185 w 2294074"/>
                  <a:gd name="connsiteY7" fmla="*/ 61056 h 2507967"/>
                  <a:gd name="connsiteX8" fmla="*/ 1374909 w 2294074"/>
                  <a:gd name="connsiteY8" fmla="*/ 61056 h 2507967"/>
                  <a:gd name="connsiteX9" fmla="*/ 2066212 w 2294074"/>
                  <a:gd name="connsiteY9" fmla="*/ 460184 h 2507967"/>
                  <a:gd name="connsiteX10" fmla="*/ 2294075 w 2294074"/>
                  <a:gd name="connsiteY10" fmla="*/ 854864 h 2507967"/>
                  <a:gd name="connsiteX11" fmla="*/ 2294075 w 2294074"/>
                  <a:gd name="connsiteY11" fmla="*/ 1653109 h 2507967"/>
                  <a:gd name="connsiteX12" fmla="*/ 2066212 w 2294074"/>
                  <a:gd name="connsiteY12" fmla="*/ 2047795 h 25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74" h="2507967">
                    <a:moveTo>
                      <a:pt x="2066212" y="2047795"/>
                    </a:moveTo>
                    <a:lnTo>
                      <a:pt x="1374909" y="2446921"/>
                    </a:lnTo>
                    <a:cubicBezTo>
                      <a:pt x="1233899" y="2528317"/>
                      <a:pt x="1060176" y="2528317"/>
                      <a:pt x="919185" y="2446921"/>
                    </a:cubicBezTo>
                    <a:lnTo>
                      <a:pt x="227862" y="2047795"/>
                    </a:lnTo>
                    <a:cubicBezTo>
                      <a:pt x="86872" y="1966379"/>
                      <a:pt x="0" y="1815931"/>
                      <a:pt x="0" y="1653109"/>
                    </a:cubicBezTo>
                    <a:lnTo>
                      <a:pt x="0" y="854864"/>
                    </a:lnTo>
                    <a:cubicBezTo>
                      <a:pt x="0" y="692041"/>
                      <a:pt x="86872" y="541592"/>
                      <a:pt x="227862" y="460184"/>
                    </a:cubicBezTo>
                    <a:lnTo>
                      <a:pt x="919185" y="61056"/>
                    </a:lnTo>
                    <a:cubicBezTo>
                      <a:pt x="1060176" y="-20352"/>
                      <a:pt x="1233899" y="-20352"/>
                      <a:pt x="1374909" y="61056"/>
                    </a:cubicBezTo>
                    <a:lnTo>
                      <a:pt x="2066212" y="460184"/>
                    </a:lnTo>
                    <a:cubicBezTo>
                      <a:pt x="2207223" y="541592"/>
                      <a:pt x="2294075" y="692041"/>
                      <a:pt x="2294075" y="854864"/>
                    </a:cubicBezTo>
                    <a:lnTo>
                      <a:pt x="2294075" y="1653109"/>
                    </a:lnTo>
                    <a:cubicBezTo>
                      <a:pt x="2294075" y="1815933"/>
                      <a:pt x="2207223" y="1966379"/>
                      <a:pt x="2066212" y="2047795"/>
                    </a:cubicBezTo>
                    <a:close/>
                  </a:path>
                </a:pathLst>
              </a:custGeom>
              <a:solidFill>
                <a:srgbClr val="ED7D31">
                  <a:lumMod val="75000"/>
                </a:srgbClr>
              </a:solidFill>
              <a:ln w="1983" cap="flat">
                <a:noFill/>
                <a:prstDash val="solid"/>
                <a:miter/>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19328C2E-8294-82F3-7AC5-E22E87D120ED}"/>
                  </a:ext>
                </a:extLst>
              </p:cNvPr>
              <p:cNvSpPr txBox="1"/>
              <p:nvPr/>
            </p:nvSpPr>
            <p:spPr>
              <a:xfrm>
                <a:off x="5808354" y="3905637"/>
                <a:ext cx="2090692" cy="458459"/>
              </a:xfrm>
              <a:prstGeom prst="rect">
                <a:avLst/>
              </a:prstGeom>
              <a:noFill/>
            </p:spPr>
            <p:txBody>
              <a:bodyPr wrap="square">
                <a:spAutoFit/>
              </a:bodyPr>
              <a:lstStyle/>
              <a:p>
                <a:pPr marL="0" marR="0" lvl="0" indent="0" algn="ctr" defTabSz="91440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Open Sans" pitchFamily="2" charset="0"/>
                    <a:ea typeface="+mn-ea"/>
                    <a:cs typeface="+mn-cs"/>
                  </a:rPr>
                  <a:t>NOT (~)</a:t>
                </a:r>
              </a:p>
            </p:txBody>
          </p:sp>
        </p:grpSp>
        <p:grpSp>
          <p:nvGrpSpPr>
            <p:cNvPr id="13" name="Group 12">
              <a:extLst>
                <a:ext uri="{FF2B5EF4-FFF2-40B4-BE49-F238E27FC236}">
                  <a16:creationId xmlns:a16="http://schemas.microsoft.com/office/drawing/2014/main" id="{CA13CA0A-1832-EAE8-9C49-49696A6139CD}"/>
                </a:ext>
              </a:extLst>
            </p:cNvPr>
            <p:cNvGrpSpPr/>
            <p:nvPr/>
          </p:nvGrpSpPr>
          <p:grpSpPr>
            <a:xfrm>
              <a:off x="6887117" y="5653000"/>
              <a:ext cx="2294094" cy="2507970"/>
              <a:chOff x="6914812" y="4964131"/>
              <a:chExt cx="2294094" cy="2507970"/>
            </a:xfrm>
            <a:solidFill>
              <a:schemeClr val="accent4">
                <a:lumMod val="75000"/>
              </a:schemeClr>
            </a:solidFill>
          </p:grpSpPr>
          <p:sp>
            <p:nvSpPr>
              <p:cNvPr id="14" name="Freeform: Shape 13">
                <a:extLst>
                  <a:ext uri="{FF2B5EF4-FFF2-40B4-BE49-F238E27FC236}">
                    <a16:creationId xmlns:a16="http://schemas.microsoft.com/office/drawing/2014/main" id="{DBC3FC7D-BD6C-4C7D-B94E-3F57EE5E6A75}"/>
                  </a:ext>
                </a:extLst>
              </p:cNvPr>
              <p:cNvSpPr/>
              <p:nvPr/>
            </p:nvSpPr>
            <p:spPr>
              <a:xfrm>
                <a:off x="6914812" y="4964131"/>
                <a:ext cx="2294094" cy="2507970"/>
              </a:xfrm>
              <a:custGeom>
                <a:avLst/>
                <a:gdLst>
                  <a:gd name="connsiteX0" fmla="*/ 2066232 w 2294094"/>
                  <a:gd name="connsiteY0" fmla="*/ 2047783 h 2507970"/>
                  <a:gd name="connsiteX1" fmla="*/ 1374909 w 2294094"/>
                  <a:gd name="connsiteY1" fmla="*/ 2446909 h 2507970"/>
                  <a:gd name="connsiteX2" fmla="*/ 919185 w 2294094"/>
                  <a:gd name="connsiteY2" fmla="*/ 2446909 h 2507970"/>
                  <a:gd name="connsiteX3" fmla="*/ 227882 w 2294094"/>
                  <a:gd name="connsiteY3" fmla="*/ 2047783 h 2507970"/>
                  <a:gd name="connsiteX4" fmla="*/ 0 w 2294094"/>
                  <a:gd name="connsiteY4" fmla="*/ 1653121 h 2507970"/>
                  <a:gd name="connsiteX5" fmla="*/ 0 w 2294094"/>
                  <a:gd name="connsiteY5" fmla="*/ 854850 h 2507970"/>
                  <a:gd name="connsiteX6" fmla="*/ 227882 w 2294094"/>
                  <a:gd name="connsiteY6" fmla="*/ 460188 h 2507970"/>
                  <a:gd name="connsiteX7" fmla="*/ 919185 w 2294094"/>
                  <a:gd name="connsiteY7" fmla="*/ 61062 h 2507970"/>
                  <a:gd name="connsiteX8" fmla="*/ 1374909 w 2294094"/>
                  <a:gd name="connsiteY8" fmla="*/ 61062 h 2507970"/>
                  <a:gd name="connsiteX9" fmla="*/ 2066232 w 2294094"/>
                  <a:gd name="connsiteY9" fmla="*/ 460188 h 2507970"/>
                  <a:gd name="connsiteX10" fmla="*/ 2294095 w 2294094"/>
                  <a:gd name="connsiteY10" fmla="*/ 854850 h 2507970"/>
                  <a:gd name="connsiteX11" fmla="*/ 2294095 w 2294094"/>
                  <a:gd name="connsiteY11" fmla="*/ 1653121 h 2507970"/>
                  <a:gd name="connsiteX12" fmla="*/ 2066232 w 2294094"/>
                  <a:gd name="connsiteY12" fmla="*/ 2047783 h 250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94" h="2507970">
                    <a:moveTo>
                      <a:pt x="2066232" y="2047783"/>
                    </a:moveTo>
                    <a:lnTo>
                      <a:pt x="1374909" y="2446909"/>
                    </a:lnTo>
                    <a:cubicBezTo>
                      <a:pt x="1233919" y="2528325"/>
                      <a:pt x="1060195" y="2528325"/>
                      <a:pt x="919185" y="2446909"/>
                    </a:cubicBezTo>
                    <a:lnTo>
                      <a:pt x="227882" y="2047783"/>
                    </a:lnTo>
                    <a:cubicBezTo>
                      <a:pt x="86872" y="1966367"/>
                      <a:pt x="0" y="1815933"/>
                      <a:pt x="0" y="1653121"/>
                    </a:cubicBezTo>
                    <a:lnTo>
                      <a:pt x="0" y="854850"/>
                    </a:lnTo>
                    <a:cubicBezTo>
                      <a:pt x="0" y="692037"/>
                      <a:pt x="86872" y="541584"/>
                      <a:pt x="227882" y="460188"/>
                    </a:cubicBezTo>
                    <a:lnTo>
                      <a:pt x="919185" y="61062"/>
                    </a:lnTo>
                    <a:cubicBezTo>
                      <a:pt x="1060195" y="-20354"/>
                      <a:pt x="1233919" y="-20354"/>
                      <a:pt x="1374909" y="61062"/>
                    </a:cubicBezTo>
                    <a:lnTo>
                      <a:pt x="2066232" y="460188"/>
                    </a:lnTo>
                    <a:cubicBezTo>
                      <a:pt x="2207223" y="541584"/>
                      <a:pt x="2294095" y="692037"/>
                      <a:pt x="2294095" y="854850"/>
                    </a:cubicBezTo>
                    <a:lnTo>
                      <a:pt x="2294095" y="1653121"/>
                    </a:lnTo>
                    <a:cubicBezTo>
                      <a:pt x="2294095" y="1815933"/>
                      <a:pt x="2207223" y="1966387"/>
                      <a:pt x="2066232" y="2047783"/>
                    </a:cubicBezTo>
                    <a:close/>
                  </a:path>
                </a:pathLst>
              </a:custGeom>
              <a:grp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5" name="TextBox 14">
                <a:extLst>
                  <a:ext uri="{FF2B5EF4-FFF2-40B4-BE49-F238E27FC236}">
                    <a16:creationId xmlns:a16="http://schemas.microsoft.com/office/drawing/2014/main" id="{00533522-9B0C-3D7B-7AEC-DA6FD91483A1}"/>
                  </a:ext>
                </a:extLst>
              </p:cNvPr>
              <p:cNvSpPr txBox="1"/>
              <p:nvPr/>
            </p:nvSpPr>
            <p:spPr>
              <a:xfrm>
                <a:off x="7076564" y="5982716"/>
                <a:ext cx="2090692" cy="458459"/>
              </a:xfrm>
              <a:prstGeom prst="rect">
                <a:avLst/>
              </a:prstGeom>
              <a:grpFill/>
            </p:spPr>
            <p:txBody>
              <a:bodyPr wrap="square">
                <a:spAutoFit/>
              </a:bodyPr>
              <a:lstStyle/>
              <a:p>
                <a:pPr algn="ctr">
                  <a:lnSpc>
                    <a:spcPct val="115000"/>
                  </a:lnSpc>
                  <a:buClrTx/>
                  <a:buFontTx/>
                  <a:buNone/>
                </a:pPr>
                <a:r>
                  <a:rPr lang="en-US" sz="2200" kern="1200">
                    <a:solidFill>
                      <a:prstClr val="white"/>
                    </a:solidFill>
                    <a:latin typeface="Open Sans" pitchFamily="2" charset="0"/>
                    <a:ea typeface="+mn-ea"/>
                    <a:cs typeface="+mn-cs"/>
                  </a:rPr>
                  <a:t>XOR (^)</a:t>
                </a:r>
              </a:p>
            </p:txBody>
          </p:sp>
        </p:grpSp>
        <p:grpSp>
          <p:nvGrpSpPr>
            <p:cNvPr id="16" name="Group 15">
              <a:extLst>
                <a:ext uri="{FF2B5EF4-FFF2-40B4-BE49-F238E27FC236}">
                  <a16:creationId xmlns:a16="http://schemas.microsoft.com/office/drawing/2014/main" id="{B9F50C5D-BD5E-10EC-75E8-2514C6914D6A}"/>
                </a:ext>
              </a:extLst>
            </p:cNvPr>
            <p:cNvGrpSpPr/>
            <p:nvPr/>
          </p:nvGrpSpPr>
          <p:grpSpPr>
            <a:xfrm>
              <a:off x="8100245" y="3555967"/>
              <a:ext cx="2294094" cy="2507967"/>
              <a:chOff x="8127940" y="2867098"/>
              <a:chExt cx="2294094" cy="2507967"/>
            </a:xfrm>
          </p:grpSpPr>
          <p:sp>
            <p:nvSpPr>
              <p:cNvPr id="17" name="Freeform: Shape 16">
                <a:extLst>
                  <a:ext uri="{FF2B5EF4-FFF2-40B4-BE49-F238E27FC236}">
                    <a16:creationId xmlns:a16="http://schemas.microsoft.com/office/drawing/2014/main" id="{B39D7CCA-C178-6E00-3877-FBF2198E9025}"/>
                  </a:ext>
                </a:extLst>
              </p:cNvPr>
              <p:cNvSpPr/>
              <p:nvPr/>
            </p:nvSpPr>
            <p:spPr>
              <a:xfrm>
                <a:off x="8127940" y="2867098"/>
                <a:ext cx="2294094" cy="2507967"/>
              </a:xfrm>
              <a:custGeom>
                <a:avLst/>
                <a:gdLst>
                  <a:gd name="connsiteX0" fmla="*/ 2066212 w 2294094"/>
                  <a:gd name="connsiteY0" fmla="*/ 2047795 h 2507967"/>
                  <a:gd name="connsiteX1" fmla="*/ 1374909 w 2294094"/>
                  <a:gd name="connsiteY1" fmla="*/ 2446921 h 2507967"/>
                  <a:gd name="connsiteX2" fmla="*/ 919185 w 2294094"/>
                  <a:gd name="connsiteY2" fmla="*/ 2446921 h 2507967"/>
                  <a:gd name="connsiteX3" fmla="*/ 227882 w 2294094"/>
                  <a:gd name="connsiteY3" fmla="*/ 2047795 h 2507967"/>
                  <a:gd name="connsiteX4" fmla="*/ 0 w 2294094"/>
                  <a:gd name="connsiteY4" fmla="*/ 1653109 h 2507967"/>
                  <a:gd name="connsiteX5" fmla="*/ 0 w 2294094"/>
                  <a:gd name="connsiteY5" fmla="*/ 854864 h 2507967"/>
                  <a:gd name="connsiteX6" fmla="*/ 227882 w 2294094"/>
                  <a:gd name="connsiteY6" fmla="*/ 460184 h 2507967"/>
                  <a:gd name="connsiteX7" fmla="*/ 919185 w 2294094"/>
                  <a:gd name="connsiteY7" fmla="*/ 61056 h 2507967"/>
                  <a:gd name="connsiteX8" fmla="*/ 1374909 w 2294094"/>
                  <a:gd name="connsiteY8" fmla="*/ 61056 h 2507967"/>
                  <a:gd name="connsiteX9" fmla="*/ 2066212 w 2294094"/>
                  <a:gd name="connsiteY9" fmla="*/ 460184 h 2507967"/>
                  <a:gd name="connsiteX10" fmla="*/ 2294095 w 2294094"/>
                  <a:gd name="connsiteY10" fmla="*/ 854864 h 2507967"/>
                  <a:gd name="connsiteX11" fmla="*/ 2294095 w 2294094"/>
                  <a:gd name="connsiteY11" fmla="*/ 1653109 h 2507967"/>
                  <a:gd name="connsiteX12" fmla="*/ 2066212 w 2294094"/>
                  <a:gd name="connsiteY12" fmla="*/ 2047795 h 25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94" h="2507967">
                    <a:moveTo>
                      <a:pt x="2066212" y="2047795"/>
                    </a:moveTo>
                    <a:lnTo>
                      <a:pt x="1374909" y="2446921"/>
                    </a:lnTo>
                    <a:cubicBezTo>
                      <a:pt x="1233919" y="2528317"/>
                      <a:pt x="1060195" y="2528317"/>
                      <a:pt x="919185" y="2446921"/>
                    </a:cubicBezTo>
                    <a:lnTo>
                      <a:pt x="227882" y="2047795"/>
                    </a:lnTo>
                    <a:cubicBezTo>
                      <a:pt x="86872" y="1966379"/>
                      <a:pt x="0" y="1815931"/>
                      <a:pt x="0" y="1653109"/>
                    </a:cubicBezTo>
                    <a:lnTo>
                      <a:pt x="0" y="854864"/>
                    </a:lnTo>
                    <a:cubicBezTo>
                      <a:pt x="0" y="692041"/>
                      <a:pt x="86872" y="541592"/>
                      <a:pt x="227882" y="460184"/>
                    </a:cubicBezTo>
                    <a:lnTo>
                      <a:pt x="919185" y="61056"/>
                    </a:lnTo>
                    <a:cubicBezTo>
                      <a:pt x="1060195" y="-20352"/>
                      <a:pt x="1233919" y="-20352"/>
                      <a:pt x="1374909" y="61056"/>
                    </a:cubicBezTo>
                    <a:lnTo>
                      <a:pt x="2066212" y="460184"/>
                    </a:lnTo>
                    <a:cubicBezTo>
                      <a:pt x="2207223" y="541592"/>
                      <a:pt x="2294095" y="692041"/>
                      <a:pt x="2294095" y="854864"/>
                    </a:cubicBezTo>
                    <a:lnTo>
                      <a:pt x="2294095" y="1653109"/>
                    </a:lnTo>
                    <a:cubicBezTo>
                      <a:pt x="2294095" y="1815933"/>
                      <a:pt x="2207223" y="1966379"/>
                      <a:pt x="2066212" y="2047795"/>
                    </a:cubicBezTo>
                    <a:close/>
                  </a:path>
                </a:pathLst>
              </a:custGeom>
              <a:solidFill>
                <a:srgbClr val="009FC4"/>
              </a:solid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8" name="TextBox 17">
                <a:extLst>
                  <a:ext uri="{FF2B5EF4-FFF2-40B4-BE49-F238E27FC236}">
                    <a16:creationId xmlns:a16="http://schemas.microsoft.com/office/drawing/2014/main" id="{A96FCC83-EC8F-BBCE-8349-7087095C4F27}"/>
                  </a:ext>
                </a:extLst>
              </p:cNvPr>
              <p:cNvSpPr txBox="1"/>
              <p:nvPr/>
            </p:nvSpPr>
            <p:spPr>
              <a:xfrm>
                <a:off x="8229641" y="3905637"/>
                <a:ext cx="2090692" cy="458459"/>
              </a:xfrm>
              <a:prstGeom prst="rect">
                <a:avLst/>
              </a:prstGeom>
              <a:noFill/>
            </p:spPr>
            <p:txBody>
              <a:bodyPr wrap="square">
                <a:spAutoFit/>
              </a:bodyPr>
              <a:lstStyle/>
              <a:p>
                <a:pPr algn="ctr">
                  <a:lnSpc>
                    <a:spcPct val="115000"/>
                  </a:lnSpc>
                  <a:buClrTx/>
                  <a:buFontTx/>
                  <a:buNone/>
                </a:pPr>
                <a:r>
                  <a:rPr lang="en-US" sz="2200" kern="1200">
                    <a:solidFill>
                      <a:prstClr val="white"/>
                    </a:solidFill>
                    <a:latin typeface="Open Sans" pitchFamily="2" charset="0"/>
                    <a:ea typeface="+mn-ea"/>
                    <a:cs typeface="+mn-cs"/>
                  </a:rPr>
                  <a:t>Left shift (&lt;&lt;)</a:t>
                </a:r>
              </a:p>
            </p:txBody>
          </p:sp>
        </p:grpSp>
        <p:grpSp>
          <p:nvGrpSpPr>
            <p:cNvPr id="19" name="Group 18">
              <a:extLst>
                <a:ext uri="{FF2B5EF4-FFF2-40B4-BE49-F238E27FC236}">
                  <a16:creationId xmlns:a16="http://schemas.microsoft.com/office/drawing/2014/main" id="{4201E988-F5B8-5526-96DB-75D5AB1DEB4D}"/>
                </a:ext>
              </a:extLst>
            </p:cNvPr>
            <p:cNvGrpSpPr/>
            <p:nvPr/>
          </p:nvGrpSpPr>
          <p:grpSpPr>
            <a:xfrm>
              <a:off x="9307482" y="5653000"/>
              <a:ext cx="2294074" cy="2507970"/>
              <a:chOff x="9335177" y="4964131"/>
              <a:chExt cx="2294074" cy="2507970"/>
            </a:xfrm>
          </p:grpSpPr>
          <p:sp>
            <p:nvSpPr>
              <p:cNvPr id="20" name="Freeform: Shape 19">
                <a:extLst>
                  <a:ext uri="{FF2B5EF4-FFF2-40B4-BE49-F238E27FC236}">
                    <a16:creationId xmlns:a16="http://schemas.microsoft.com/office/drawing/2014/main" id="{8F8C5614-C2B3-BA02-3AC5-AD6722112EC5}"/>
                  </a:ext>
                </a:extLst>
              </p:cNvPr>
              <p:cNvSpPr/>
              <p:nvPr/>
            </p:nvSpPr>
            <p:spPr>
              <a:xfrm>
                <a:off x="9335177" y="4964131"/>
                <a:ext cx="2294074" cy="2507970"/>
              </a:xfrm>
              <a:custGeom>
                <a:avLst/>
                <a:gdLst>
                  <a:gd name="connsiteX0" fmla="*/ 2066212 w 2294074"/>
                  <a:gd name="connsiteY0" fmla="*/ 2047783 h 2507970"/>
                  <a:gd name="connsiteX1" fmla="*/ 1374909 w 2294074"/>
                  <a:gd name="connsiteY1" fmla="*/ 2446909 h 2507970"/>
                  <a:gd name="connsiteX2" fmla="*/ 919165 w 2294074"/>
                  <a:gd name="connsiteY2" fmla="*/ 2446909 h 2507970"/>
                  <a:gd name="connsiteX3" fmla="*/ 227862 w 2294074"/>
                  <a:gd name="connsiteY3" fmla="*/ 2047783 h 2507970"/>
                  <a:gd name="connsiteX4" fmla="*/ 0 w 2294074"/>
                  <a:gd name="connsiteY4" fmla="*/ 1653121 h 2507970"/>
                  <a:gd name="connsiteX5" fmla="*/ 0 w 2294074"/>
                  <a:gd name="connsiteY5" fmla="*/ 854850 h 2507970"/>
                  <a:gd name="connsiteX6" fmla="*/ 227862 w 2294074"/>
                  <a:gd name="connsiteY6" fmla="*/ 460188 h 2507970"/>
                  <a:gd name="connsiteX7" fmla="*/ 919165 w 2294074"/>
                  <a:gd name="connsiteY7" fmla="*/ 61062 h 2507970"/>
                  <a:gd name="connsiteX8" fmla="*/ 1374909 w 2294074"/>
                  <a:gd name="connsiteY8" fmla="*/ 61062 h 2507970"/>
                  <a:gd name="connsiteX9" fmla="*/ 2066212 w 2294074"/>
                  <a:gd name="connsiteY9" fmla="*/ 460188 h 2507970"/>
                  <a:gd name="connsiteX10" fmla="*/ 2294074 w 2294074"/>
                  <a:gd name="connsiteY10" fmla="*/ 854850 h 2507970"/>
                  <a:gd name="connsiteX11" fmla="*/ 2294074 w 2294074"/>
                  <a:gd name="connsiteY11" fmla="*/ 1653121 h 2507970"/>
                  <a:gd name="connsiteX12" fmla="*/ 2066212 w 2294074"/>
                  <a:gd name="connsiteY12" fmla="*/ 2047783 h 250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74" h="2507970">
                    <a:moveTo>
                      <a:pt x="2066212" y="2047783"/>
                    </a:moveTo>
                    <a:lnTo>
                      <a:pt x="1374909" y="2446909"/>
                    </a:lnTo>
                    <a:cubicBezTo>
                      <a:pt x="1233899" y="2528325"/>
                      <a:pt x="1060175" y="2528325"/>
                      <a:pt x="919165" y="2446909"/>
                    </a:cubicBezTo>
                    <a:lnTo>
                      <a:pt x="227862" y="2047783"/>
                    </a:lnTo>
                    <a:cubicBezTo>
                      <a:pt x="86872" y="1966367"/>
                      <a:pt x="0" y="1815933"/>
                      <a:pt x="0" y="1653121"/>
                    </a:cubicBezTo>
                    <a:lnTo>
                      <a:pt x="0" y="854850"/>
                    </a:lnTo>
                    <a:cubicBezTo>
                      <a:pt x="0" y="692037"/>
                      <a:pt x="86872" y="541584"/>
                      <a:pt x="227862" y="460188"/>
                    </a:cubicBezTo>
                    <a:lnTo>
                      <a:pt x="919165" y="61062"/>
                    </a:lnTo>
                    <a:cubicBezTo>
                      <a:pt x="1060175" y="-20354"/>
                      <a:pt x="1233899" y="-20354"/>
                      <a:pt x="1374909" y="61062"/>
                    </a:cubicBezTo>
                    <a:lnTo>
                      <a:pt x="2066212" y="460188"/>
                    </a:lnTo>
                    <a:cubicBezTo>
                      <a:pt x="2207223" y="541584"/>
                      <a:pt x="2294074" y="692037"/>
                      <a:pt x="2294074" y="854850"/>
                    </a:cubicBezTo>
                    <a:lnTo>
                      <a:pt x="2294074" y="1653121"/>
                    </a:lnTo>
                    <a:cubicBezTo>
                      <a:pt x="2294074" y="1815933"/>
                      <a:pt x="2207223" y="1966387"/>
                      <a:pt x="2066212" y="2047783"/>
                    </a:cubicBezTo>
                    <a:close/>
                  </a:path>
                </a:pathLst>
              </a:custGeom>
              <a:solidFill>
                <a:srgbClr val="84BD31"/>
              </a:solid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1" name="TextBox 20">
                <a:extLst>
                  <a:ext uri="{FF2B5EF4-FFF2-40B4-BE49-F238E27FC236}">
                    <a16:creationId xmlns:a16="http://schemas.microsoft.com/office/drawing/2014/main" id="{87C3AFC8-5627-F624-849A-50103F43C358}"/>
                  </a:ext>
                </a:extLst>
              </p:cNvPr>
              <p:cNvSpPr txBox="1"/>
              <p:nvPr/>
            </p:nvSpPr>
            <p:spPr>
              <a:xfrm>
                <a:off x="9436868" y="5982715"/>
                <a:ext cx="2090692" cy="457176"/>
              </a:xfrm>
              <a:prstGeom prst="rect">
                <a:avLst/>
              </a:prstGeom>
              <a:noFill/>
            </p:spPr>
            <p:txBody>
              <a:bodyPr wrap="square">
                <a:spAutoFit/>
              </a:bodyPr>
              <a:lstStyle/>
              <a:p>
                <a:pPr algn="ctr">
                  <a:lnSpc>
                    <a:spcPct val="115000"/>
                  </a:lnSpc>
                  <a:buClrTx/>
                  <a:buFontTx/>
                  <a:buNone/>
                </a:pPr>
                <a:r>
                  <a:rPr lang="en-US" sz="2200" kern="1200">
                    <a:solidFill>
                      <a:prstClr val="white"/>
                    </a:solidFill>
                    <a:latin typeface="Open Sans" pitchFamily="2" charset="0"/>
                    <a:ea typeface="+mn-ea"/>
                    <a:cs typeface="+mn-cs"/>
                  </a:rPr>
                  <a:t>Right shift (&gt;&gt;)</a:t>
                </a:r>
              </a:p>
            </p:txBody>
          </p:sp>
        </p:grpSp>
        <p:grpSp>
          <p:nvGrpSpPr>
            <p:cNvPr id="22" name="Group 21">
              <a:extLst>
                <a:ext uri="{FF2B5EF4-FFF2-40B4-BE49-F238E27FC236}">
                  <a16:creationId xmlns:a16="http://schemas.microsoft.com/office/drawing/2014/main" id="{1572BAB2-9535-A543-6B11-2AB68A1899D2}"/>
                </a:ext>
              </a:extLst>
            </p:cNvPr>
            <p:cNvGrpSpPr/>
            <p:nvPr/>
          </p:nvGrpSpPr>
          <p:grpSpPr>
            <a:xfrm>
              <a:off x="10520749" y="3555967"/>
              <a:ext cx="2294074" cy="2507967"/>
              <a:chOff x="10548444" y="2867098"/>
              <a:chExt cx="2294074" cy="2507967"/>
            </a:xfrm>
          </p:grpSpPr>
          <p:sp>
            <p:nvSpPr>
              <p:cNvPr id="23" name="Freeform: Shape 22">
                <a:extLst>
                  <a:ext uri="{FF2B5EF4-FFF2-40B4-BE49-F238E27FC236}">
                    <a16:creationId xmlns:a16="http://schemas.microsoft.com/office/drawing/2014/main" id="{9CBB2654-96BD-D1CD-373A-F8ED6C2EDFC0}"/>
                  </a:ext>
                </a:extLst>
              </p:cNvPr>
              <p:cNvSpPr/>
              <p:nvPr/>
            </p:nvSpPr>
            <p:spPr>
              <a:xfrm>
                <a:off x="10548444" y="2867098"/>
                <a:ext cx="2294074" cy="2507967"/>
              </a:xfrm>
              <a:custGeom>
                <a:avLst/>
                <a:gdLst>
                  <a:gd name="connsiteX0" fmla="*/ 2066212 w 2294074"/>
                  <a:gd name="connsiteY0" fmla="*/ 2047795 h 2507967"/>
                  <a:gd name="connsiteX1" fmla="*/ 1374909 w 2294074"/>
                  <a:gd name="connsiteY1" fmla="*/ 2446921 h 2507967"/>
                  <a:gd name="connsiteX2" fmla="*/ 919165 w 2294074"/>
                  <a:gd name="connsiteY2" fmla="*/ 2446921 h 2507967"/>
                  <a:gd name="connsiteX3" fmla="*/ 227862 w 2294074"/>
                  <a:gd name="connsiteY3" fmla="*/ 2047795 h 2507967"/>
                  <a:gd name="connsiteX4" fmla="*/ 0 w 2294074"/>
                  <a:gd name="connsiteY4" fmla="*/ 1653117 h 2507967"/>
                  <a:gd name="connsiteX5" fmla="*/ 0 w 2294074"/>
                  <a:gd name="connsiteY5" fmla="*/ 854864 h 2507967"/>
                  <a:gd name="connsiteX6" fmla="*/ 227862 w 2294074"/>
                  <a:gd name="connsiteY6" fmla="*/ 460184 h 2507967"/>
                  <a:gd name="connsiteX7" fmla="*/ 919165 w 2294074"/>
                  <a:gd name="connsiteY7" fmla="*/ 61056 h 2507967"/>
                  <a:gd name="connsiteX8" fmla="*/ 1374909 w 2294074"/>
                  <a:gd name="connsiteY8" fmla="*/ 61056 h 2507967"/>
                  <a:gd name="connsiteX9" fmla="*/ 2066212 w 2294074"/>
                  <a:gd name="connsiteY9" fmla="*/ 460184 h 2507967"/>
                  <a:gd name="connsiteX10" fmla="*/ 2294074 w 2294074"/>
                  <a:gd name="connsiteY10" fmla="*/ 854864 h 2507967"/>
                  <a:gd name="connsiteX11" fmla="*/ 2294074 w 2294074"/>
                  <a:gd name="connsiteY11" fmla="*/ 1653119 h 2507967"/>
                  <a:gd name="connsiteX12" fmla="*/ 2066212 w 2294074"/>
                  <a:gd name="connsiteY12" fmla="*/ 2047795 h 25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74" h="2507967">
                    <a:moveTo>
                      <a:pt x="2066212" y="2047795"/>
                    </a:moveTo>
                    <a:lnTo>
                      <a:pt x="1374909" y="2446921"/>
                    </a:lnTo>
                    <a:cubicBezTo>
                      <a:pt x="1233898" y="2528317"/>
                      <a:pt x="1060175" y="2528317"/>
                      <a:pt x="919165" y="2446921"/>
                    </a:cubicBezTo>
                    <a:lnTo>
                      <a:pt x="227862" y="2047795"/>
                    </a:lnTo>
                    <a:cubicBezTo>
                      <a:pt x="86852" y="1966379"/>
                      <a:pt x="0" y="1815931"/>
                      <a:pt x="0" y="1653117"/>
                    </a:cubicBezTo>
                    <a:lnTo>
                      <a:pt x="0" y="854864"/>
                    </a:lnTo>
                    <a:cubicBezTo>
                      <a:pt x="0" y="692041"/>
                      <a:pt x="86852" y="541592"/>
                      <a:pt x="227862" y="460184"/>
                    </a:cubicBezTo>
                    <a:lnTo>
                      <a:pt x="919165" y="61056"/>
                    </a:lnTo>
                    <a:cubicBezTo>
                      <a:pt x="1060175" y="-20352"/>
                      <a:pt x="1233898" y="-20352"/>
                      <a:pt x="1374909" y="61056"/>
                    </a:cubicBezTo>
                    <a:lnTo>
                      <a:pt x="2066212" y="460184"/>
                    </a:lnTo>
                    <a:cubicBezTo>
                      <a:pt x="2207223" y="541592"/>
                      <a:pt x="2294074" y="692041"/>
                      <a:pt x="2294074" y="854864"/>
                    </a:cubicBezTo>
                    <a:lnTo>
                      <a:pt x="2294074" y="1653119"/>
                    </a:lnTo>
                    <a:cubicBezTo>
                      <a:pt x="2294074" y="1815933"/>
                      <a:pt x="2207223" y="1966379"/>
                      <a:pt x="2066212" y="2047795"/>
                    </a:cubicBezTo>
                    <a:close/>
                  </a:path>
                </a:pathLst>
              </a:custGeom>
              <a:solidFill>
                <a:srgbClr val="0A64AD"/>
              </a:solidFill>
              <a:ln w="1983" cap="flat">
                <a:noFill/>
                <a:prstDash val="solid"/>
                <a:miter/>
              </a:ln>
              <a:effectLst>
                <a:outerShdw blurRad="50800" dist="38100" dir="2700000" algn="tl" rotWithShape="0">
                  <a:prstClr val="black">
                    <a:alpha val="40000"/>
                  </a:prstClr>
                </a:outerShdw>
              </a:effectLst>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4" name="TextBox 23">
                <a:extLst>
                  <a:ext uri="{FF2B5EF4-FFF2-40B4-BE49-F238E27FC236}">
                    <a16:creationId xmlns:a16="http://schemas.microsoft.com/office/drawing/2014/main" id="{AFC0C9A4-91FD-0960-17DE-EBA25A2DEA84}"/>
                  </a:ext>
                </a:extLst>
              </p:cNvPr>
              <p:cNvSpPr txBox="1"/>
              <p:nvPr/>
            </p:nvSpPr>
            <p:spPr>
              <a:xfrm>
                <a:off x="10662288" y="3502514"/>
                <a:ext cx="2090692" cy="1235851"/>
              </a:xfrm>
              <a:prstGeom prst="rect">
                <a:avLst/>
              </a:prstGeom>
              <a:noFill/>
            </p:spPr>
            <p:txBody>
              <a:bodyPr wrap="square">
                <a:spAutoFit/>
              </a:bodyPr>
              <a:lstStyle/>
              <a:p>
                <a:pPr algn="ctr">
                  <a:lnSpc>
                    <a:spcPct val="115000"/>
                  </a:lnSpc>
                  <a:buClrTx/>
                  <a:buFontTx/>
                  <a:buNone/>
                </a:pPr>
                <a:r>
                  <a:rPr lang="en-US" sz="2200" kern="1200">
                    <a:solidFill>
                      <a:prstClr val="white"/>
                    </a:solidFill>
                    <a:latin typeface="Open Sans" pitchFamily="2" charset="0"/>
                    <a:ea typeface="+mn-ea"/>
                    <a:cs typeface="+mn-cs"/>
                  </a:rPr>
                  <a:t>Unsigned right </a:t>
                </a:r>
                <a:r>
                  <a:rPr lang="en-US" sz="2200">
                    <a:solidFill>
                      <a:prstClr val="white"/>
                    </a:solidFill>
                    <a:latin typeface="Open Sans" pitchFamily="2" charset="0"/>
                  </a:rPr>
                  <a:t>s</a:t>
                </a:r>
                <a:r>
                  <a:rPr lang="en-US" sz="2200" kern="1200">
                    <a:solidFill>
                      <a:prstClr val="white"/>
                    </a:solidFill>
                    <a:latin typeface="Open Sans" pitchFamily="2" charset="0"/>
                    <a:ea typeface="+mn-ea"/>
                    <a:cs typeface="+mn-cs"/>
                  </a:rPr>
                  <a:t>hift (&gt;&gt;&gt;)</a:t>
                </a:r>
              </a:p>
            </p:txBody>
          </p:sp>
        </p:grpSp>
      </p:grpSp>
    </p:spTree>
    <p:extLst>
      <p:ext uri="{BB962C8B-B14F-4D97-AF65-F5344CB8AC3E}">
        <p14:creationId xmlns:p14="http://schemas.microsoft.com/office/powerpoint/2010/main" val="224655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Type Operators</a:t>
            </a:r>
          </a:p>
        </p:txBody>
      </p:sp>
      <p:sp>
        <p:nvSpPr>
          <p:cNvPr id="581" name="Google Shape;581;p141"/>
          <p:cNvSpPr txBox="1"/>
          <p:nvPr/>
        </p:nvSpPr>
        <p:spPr>
          <a:xfrm>
            <a:off x="4328500" y="2334300"/>
            <a:ext cx="99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 name="Brandline_LVC">
            <a:extLst>
              <a:ext uri="{FF2B5EF4-FFF2-40B4-BE49-F238E27FC236}">
                <a16:creationId xmlns:a16="http://schemas.microsoft.com/office/drawing/2014/main" id="{685895CD-A7C3-300D-FEB5-F23C9CFB5FA7}"/>
              </a:ext>
            </a:extLst>
          </p:cNvPr>
          <p:cNvSpPr/>
          <p:nvPr/>
        </p:nvSpPr>
        <p:spPr>
          <a:xfrm>
            <a:off x="6413500" y="816324"/>
            <a:ext cx="3427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99F4E9C9-8BCF-4141-64FC-E2CEE0D1A4CC}"/>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0" i="0">
                <a:solidFill>
                  <a:srgbClr val="404040"/>
                </a:solidFill>
                <a:effectLst/>
                <a:latin typeface="Open Sans" pitchFamily="2" charset="0"/>
              </a:rPr>
              <a:t>They perform operations related to data types. The two main type operators in JavaScript are as follows:</a:t>
            </a:r>
            <a:endParaRPr lang="en-US">
              <a:solidFill>
                <a:srgbClr val="404040"/>
              </a:solidFill>
              <a:latin typeface="Open Sans" pitchFamily="2" charset="0"/>
            </a:endParaRPr>
          </a:p>
        </p:txBody>
      </p:sp>
      <p:grpSp>
        <p:nvGrpSpPr>
          <p:cNvPr id="39" name="Group 38">
            <a:extLst>
              <a:ext uri="{FF2B5EF4-FFF2-40B4-BE49-F238E27FC236}">
                <a16:creationId xmlns:a16="http://schemas.microsoft.com/office/drawing/2014/main" id="{0252BC32-FDD7-228F-D47C-0BFD0B36D8E6}"/>
              </a:ext>
            </a:extLst>
          </p:cNvPr>
          <p:cNvGrpSpPr/>
          <p:nvPr/>
        </p:nvGrpSpPr>
        <p:grpSpPr>
          <a:xfrm>
            <a:off x="2232387" y="3511625"/>
            <a:ext cx="11908194" cy="2630892"/>
            <a:chOff x="2232387" y="3511625"/>
            <a:chExt cx="11908194" cy="2630892"/>
          </a:xfrm>
        </p:grpSpPr>
        <p:grpSp>
          <p:nvGrpSpPr>
            <p:cNvPr id="26" name="Group 25">
              <a:extLst>
                <a:ext uri="{FF2B5EF4-FFF2-40B4-BE49-F238E27FC236}">
                  <a16:creationId xmlns:a16="http://schemas.microsoft.com/office/drawing/2014/main" id="{8A0ED855-93F2-0973-B26B-4E3E6A3AB7DA}"/>
                </a:ext>
              </a:extLst>
            </p:cNvPr>
            <p:cNvGrpSpPr/>
            <p:nvPr/>
          </p:nvGrpSpPr>
          <p:grpSpPr>
            <a:xfrm>
              <a:off x="5678309" y="3511625"/>
              <a:ext cx="1939298" cy="2220675"/>
              <a:chOff x="5672867" y="4058635"/>
              <a:chExt cx="1939298" cy="2220675"/>
            </a:xfrm>
          </p:grpSpPr>
          <p:sp>
            <p:nvSpPr>
              <p:cNvPr id="27" name="Freeform 5">
                <a:extLst>
                  <a:ext uri="{FF2B5EF4-FFF2-40B4-BE49-F238E27FC236}">
                    <a16:creationId xmlns:a16="http://schemas.microsoft.com/office/drawing/2014/main" id="{9ED7B869-7E2C-1AD8-A5FA-717EDC919F24}"/>
                  </a:ext>
                </a:extLst>
              </p:cNvPr>
              <p:cNvSpPr>
                <a:spLocks/>
              </p:cNvSpPr>
              <p:nvPr/>
            </p:nvSpPr>
            <p:spPr bwMode="auto">
              <a:xfrm>
                <a:off x="5672867" y="4058635"/>
                <a:ext cx="1939298" cy="1147699"/>
              </a:xfrm>
              <a:custGeom>
                <a:avLst/>
                <a:gdLst>
                  <a:gd name="T0" fmla="*/ 1482 w 1482"/>
                  <a:gd name="T1" fmla="*/ 285 h 877"/>
                  <a:gd name="T2" fmla="*/ 1140 w 1482"/>
                  <a:gd name="T3" fmla="*/ 87 h 877"/>
                  <a:gd name="T4" fmla="*/ 627 w 1482"/>
                  <a:gd name="T5" fmla="*/ 383 h 877"/>
                  <a:gd name="T6" fmla="*/ 114 w 1482"/>
                  <a:gd name="T7" fmla="*/ 680 h 877"/>
                  <a:gd name="T8" fmla="*/ 0 w 1482"/>
                  <a:gd name="T9" fmla="*/ 877 h 877"/>
                  <a:gd name="T10" fmla="*/ 1259 w 1482"/>
                  <a:gd name="T11" fmla="*/ 877 h 877"/>
                  <a:gd name="T12" fmla="*/ 1482 w 1482"/>
                  <a:gd name="T13" fmla="*/ 285 h 877"/>
                </a:gdLst>
                <a:ahLst/>
                <a:cxnLst>
                  <a:cxn ang="0">
                    <a:pos x="T0" y="T1"/>
                  </a:cxn>
                  <a:cxn ang="0">
                    <a:pos x="T2" y="T3"/>
                  </a:cxn>
                  <a:cxn ang="0">
                    <a:pos x="T4" y="T5"/>
                  </a:cxn>
                  <a:cxn ang="0">
                    <a:pos x="T6" y="T7"/>
                  </a:cxn>
                  <a:cxn ang="0">
                    <a:pos x="T8" y="T9"/>
                  </a:cxn>
                  <a:cxn ang="0">
                    <a:pos x="T10" y="T11"/>
                  </a:cxn>
                  <a:cxn ang="0">
                    <a:pos x="T12" y="T13"/>
                  </a:cxn>
                </a:cxnLst>
                <a:rect l="0" t="0" r="r" b="b"/>
                <a:pathLst>
                  <a:path w="1482" h="877">
                    <a:moveTo>
                      <a:pt x="1482" y="285"/>
                    </a:moveTo>
                    <a:cubicBezTo>
                      <a:pt x="1482" y="109"/>
                      <a:pt x="1292" y="0"/>
                      <a:pt x="1140" y="87"/>
                    </a:cubicBezTo>
                    <a:cubicBezTo>
                      <a:pt x="627" y="383"/>
                      <a:pt x="627" y="383"/>
                      <a:pt x="627" y="383"/>
                    </a:cubicBezTo>
                    <a:cubicBezTo>
                      <a:pt x="114" y="680"/>
                      <a:pt x="114" y="680"/>
                      <a:pt x="114" y="680"/>
                    </a:cubicBezTo>
                    <a:cubicBezTo>
                      <a:pt x="38" y="723"/>
                      <a:pt x="0" y="800"/>
                      <a:pt x="0" y="877"/>
                    </a:cubicBezTo>
                    <a:cubicBezTo>
                      <a:pt x="1259" y="877"/>
                      <a:pt x="1259" y="877"/>
                      <a:pt x="1259" y="877"/>
                    </a:cubicBezTo>
                    <a:cubicBezTo>
                      <a:pt x="1482" y="285"/>
                      <a:pt x="1482" y="285"/>
                      <a:pt x="1482" y="285"/>
                    </a:cubicBezTo>
                  </a:path>
                </a:pathLst>
              </a:custGeom>
              <a:solidFill>
                <a:srgbClr val="288D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28" name="Freeform 6">
                <a:extLst>
                  <a:ext uri="{FF2B5EF4-FFF2-40B4-BE49-F238E27FC236}">
                    <a16:creationId xmlns:a16="http://schemas.microsoft.com/office/drawing/2014/main" id="{DBAFD08A-D5E4-A971-3A40-BD01B1FF9CA0}"/>
                  </a:ext>
                </a:extLst>
              </p:cNvPr>
              <p:cNvSpPr>
                <a:spLocks/>
              </p:cNvSpPr>
              <p:nvPr/>
            </p:nvSpPr>
            <p:spPr bwMode="auto">
              <a:xfrm>
                <a:off x="5672867" y="5206334"/>
                <a:ext cx="1939298" cy="1072976"/>
              </a:xfrm>
              <a:custGeom>
                <a:avLst/>
                <a:gdLst>
                  <a:gd name="T0" fmla="*/ 1259 w 1482"/>
                  <a:gd name="T1" fmla="*/ 0 h 820"/>
                  <a:gd name="T2" fmla="*/ 1259 w 1482"/>
                  <a:gd name="T3" fmla="*/ 0 h 820"/>
                  <a:gd name="T4" fmla="*/ 0 w 1482"/>
                  <a:gd name="T5" fmla="*/ 0 h 820"/>
                  <a:gd name="T6" fmla="*/ 114 w 1482"/>
                  <a:gd name="T7" fmla="*/ 197 h 820"/>
                  <a:gd name="T8" fmla="*/ 627 w 1482"/>
                  <a:gd name="T9" fmla="*/ 494 h 820"/>
                  <a:gd name="T10" fmla="*/ 1140 w 1482"/>
                  <a:gd name="T11" fmla="*/ 790 h 820"/>
                  <a:gd name="T12" fmla="*/ 1254 w 1482"/>
                  <a:gd name="T13" fmla="*/ 820 h 820"/>
                  <a:gd name="T14" fmla="*/ 1482 w 1482"/>
                  <a:gd name="T15" fmla="*/ 592 h 820"/>
                  <a:gd name="T16" fmla="*/ 1259 w 1482"/>
                  <a:gd name="T17"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2" h="820">
                    <a:moveTo>
                      <a:pt x="1259" y="0"/>
                    </a:moveTo>
                    <a:cubicBezTo>
                      <a:pt x="1259" y="0"/>
                      <a:pt x="1259" y="0"/>
                      <a:pt x="1259" y="0"/>
                    </a:cubicBezTo>
                    <a:cubicBezTo>
                      <a:pt x="0" y="0"/>
                      <a:pt x="0" y="0"/>
                      <a:pt x="0" y="0"/>
                    </a:cubicBezTo>
                    <a:cubicBezTo>
                      <a:pt x="0" y="77"/>
                      <a:pt x="38" y="154"/>
                      <a:pt x="114" y="197"/>
                    </a:cubicBezTo>
                    <a:cubicBezTo>
                      <a:pt x="627" y="494"/>
                      <a:pt x="627" y="494"/>
                      <a:pt x="627" y="494"/>
                    </a:cubicBezTo>
                    <a:cubicBezTo>
                      <a:pt x="1140" y="790"/>
                      <a:pt x="1140" y="790"/>
                      <a:pt x="1140" y="790"/>
                    </a:cubicBezTo>
                    <a:cubicBezTo>
                      <a:pt x="1177" y="811"/>
                      <a:pt x="1216" y="820"/>
                      <a:pt x="1254" y="820"/>
                    </a:cubicBezTo>
                    <a:cubicBezTo>
                      <a:pt x="1373" y="820"/>
                      <a:pt x="1482" y="725"/>
                      <a:pt x="1482" y="592"/>
                    </a:cubicBezTo>
                    <a:cubicBezTo>
                      <a:pt x="1259" y="0"/>
                      <a:pt x="1259" y="0"/>
                      <a:pt x="1259" y="0"/>
                    </a:cubicBezTo>
                  </a:path>
                </a:pathLst>
              </a:custGeom>
              <a:solidFill>
                <a:srgbClr val="85B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grpSp>
        <p:grpSp>
          <p:nvGrpSpPr>
            <p:cNvPr id="29" name="Group 28">
              <a:extLst>
                <a:ext uri="{FF2B5EF4-FFF2-40B4-BE49-F238E27FC236}">
                  <a16:creationId xmlns:a16="http://schemas.microsoft.com/office/drawing/2014/main" id="{3868F3C4-38FC-5DDE-7087-1769838D1EF4}"/>
                </a:ext>
              </a:extLst>
            </p:cNvPr>
            <p:cNvGrpSpPr/>
            <p:nvPr/>
          </p:nvGrpSpPr>
          <p:grpSpPr>
            <a:xfrm>
              <a:off x="8645048" y="3511625"/>
              <a:ext cx="1939298" cy="2220675"/>
              <a:chOff x="8639606" y="4058635"/>
              <a:chExt cx="1939298" cy="2220675"/>
            </a:xfrm>
          </p:grpSpPr>
          <p:sp>
            <p:nvSpPr>
              <p:cNvPr id="30" name="Freeform 7">
                <a:extLst>
                  <a:ext uri="{FF2B5EF4-FFF2-40B4-BE49-F238E27FC236}">
                    <a16:creationId xmlns:a16="http://schemas.microsoft.com/office/drawing/2014/main" id="{67018DC7-D358-3BC1-1A42-7A5C901CA12B}"/>
                  </a:ext>
                </a:extLst>
              </p:cNvPr>
              <p:cNvSpPr>
                <a:spLocks/>
              </p:cNvSpPr>
              <p:nvPr/>
            </p:nvSpPr>
            <p:spPr bwMode="auto">
              <a:xfrm>
                <a:off x="8639606" y="4058635"/>
                <a:ext cx="1939298" cy="1147699"/>
              </a:xfrm>
              <a:custGeom>
                <a:avLst/>
                <a:gdLst>
                  <a:gd name="T0" fmla="*/ 0 w 1482"/>
                  <a:gd name="T1" fmla="*/ 285 h 877"/>
                  <a:gd name="T2" fmla="*/ 342 w 1482"/>
                  <a:gd name="T3" fmla="*/ 87 h 877"/>
                  <a:gd name="T4" fmla="*/ 855 w 1482"/>
                  <a:gd name="T5" fmla="*/ 383 h 877"/>
                  <a:gd name="T6" fmla="*/ 1368 w 1482"/>
                  <a:gd name="T7" fmla="*/ 680 h 877"/>
                  <a:gd name="T8" fmla="*/ 1482 w 1482"/>
                  <a:gd name="T9" fmla="*/ 877 h 877"/>
                  <a:gd name="T10" fmla="*/ 223 w 1482"/>
                  <a:gd name="T11" fmla="*/ 877 h 877"/>
                  <a:gd name="T12" fmla="*/ 0 w 1482"/>
                  <a:gd name="T13" fmla="*/ 285 h 877"/>
                </a:gdLst>
                <a:ahLst/>
                <a:cxnLst>
                  <a:cxn ang="0">
                    <a:pos x="T0" y="T1"/>
                  </a:cxn>
                  <a:cxn ang="0">
                    <a:pos x="T2" y="T3"/>
                  </a:cxn>
                  <a:cxn ang="0">
                    <a:pos x="T4" y="T5"/>
                  </a:cxn>
                  <a:cxn ang="0">
                    <a:pos x="T6" y="T7"/>
                  </a:cxn>
                  <a:cxn ang="0">
                    <a:pos x="T8" y="T9"/>
                  </a:cxn>
                  <a:cxn ang="0">
                    <a:pos x="T10" y="T11"/>
                  </a:cxn>
                  <a:cxn ang="0">
                    <a:pos x="T12" y="T13"/>
                  </a:cxn>
                </a:cxnLst>
                <a:rect l="0" t="0" r="r" b="b"/>
                <a:pathLst>
                  <a:path w="1482" h="877">
                    <a:moveTo>
                      <a:pt x="0" y="285"/>
                    </a:moveTo>
                    <a:cubicBezTo>
                      <a:pt x="0" y="109"/>
                      <a:pt x="190" y="0"/>
                      <a:pt x="342" y="87"/>
                    </a:cubicBezTo>
                    <a:cubicBezTo>
                      <a:pt x="855" y="383"/>
                      <a:pt x="855" y="383"/>
                      <a:pt x="855" y="383"/>
                    </a:cubicBezTo>
                    <a:cubicBezTo>
                      <a:pt x="1368" y="680"/>
                      <a:pt x="1368" y="680"/>
                      <a:pt x="1368" y="680"/>
                    </a:cubicBezTo>
                    <a:cubicBezTo>
                      <a:pt x="1444" y="723"/>
                      <a:pt x="1482" y="800"/>
                      <a:pt x="1482" y="877"/>
                    </a:cubicBezTo>
                    <a:cubicBezTo>
                      <a:pt x="223" y="877"/>
                      <a:pt x="223" y="877"/>
                      <a:pt x="223" y="877"/>
                    </a:cubicBezTo>
                    <a:cubicBezTo>
                      <a:pt x="0" y="285"/>
                      <a:pt x="0" y="285"/>
                      <a:pt x="0" y="285"/>
                    </a:cubicBezTo>
                  </a:path>
                </a:pathLst>
              </a:custGeom>
              <a:solidFill>
                <a:srgbClr val="EF41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32" name="Freeform 8">
                <a:extLst>
                  <a:ext uri="{FF2B5EF4-FFF2-40B4-BE49-F238E27FC236}">
                    <a16:creationId xmlns:a16="http://schemas.microsoft.com/office/drawing/2014/main" id="{EB82418D-21B6-034E-28EF-89F366FFB715}"/>
                  </a:ext>
                </a:extLst>
              </p:cNvPr>
              <p:cNvSpPr>
                <a:spLocks/>
              </p:cNvSpPr>
              <p:nvPr/>
            </p:nvSpPr>
            <p:spPr bwMode="auto">
              <a:xfrm>
                <a:off x="8639606" y="5206334"/>
                <a:ext cx="1939298" cy="1072976"/>
              </a:xfrm>
              <a:custGeom>
                <a:avLst/>
                <a:gdLst>
                  <a:gd name="T0" fmla="*/ 1482 w 1482"/>
                  <a:gd name="T1" fmla="*/ 0 h 820"/>
                  <a:gd name="T2" fmla="*/ 223 w 1482"/>
                  <a:gd name="T3" fmla="*/ 0 h 820"/>
                  <a:gd name="T4" fmla="*/ 0 w 1482"/>
                  <a:gd name="T5" fmla="*/ 592 h 820"/>
                  <a:gd name="T6" fmla="*/ 229 w 1482"/>
                  <a:gd name="T7" fmla="*/ 820 h 820"/>
                  <a:gd name="T8" fmla="*/ 342 w 1482"/>
                  <a:gd name="T9" fmla="*/ 790 h 820"/>
                  <a:gd name="T10" fmla="*/ 855 w 1482"/>
                  <a:gd name="T11" fmla="*/ 494 h 820"/>
                  <a:gd name="T12" fmla="*/ 1368 w 1482"/>
                  <a:gd name="T13" fmla="*/ 197 h 820"/>
                  <a:gd name="T14" fmla="*/ 1482 w 1482"/>
                  <a:gd name="T15" fmla="*/ 0 h 8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2" h="820">
                    <a:moveTo>
                      <a:pt x="1482" y="0"/>
                    </a:moveTo>
                    <a:cubicBezTo>
                      <a:pt x="223" y="0"/>
                      <a:pt x="223" y="0"/>
                      <a:pt x="223" y="0"/>
                    </a:cubicBezTo>
                    <a:cubicBezTo>
                      <a:pt x="0" y="592"/>
                      <a:pt x="0" y="592"/>
                      <a:pt x="0" y="592"/>
                    </a:cubicBezTo>
                    <a:cubicBezTo>
                      <a:pt x="0" y="725"/>
                      <a:pt x="110" y="820"/>
                      <a:pt x="229" y="820"/>
                    </a:cubicBezTo>
                    <a:cubicBezTo>
                      <a:pt x="267" y="820"/>
                      <a:pt x="306" y="811"/>
                      <a:pt x="342" y="790"/>
                    </a:cubicBezTo>
                    <a:cubicBezTo>
                      <a:pt x="855" y="494"/>
                      <a:pt x="855" y="494"/>
                      <a:pt x="855" y="494"/>
                    </a:cubicBezTo>
                    <a:cubicBezTo>
                      <a:pt x="1368" y="197"/>
                      <a:pt x="1368" y="197"/>
                      <a:pt x="1368" y="197"/>
                    </a:cubicBezTo>
                    <a:cubicBezTo>
                      <a:pt x="1444" y="154"/>
                      <a:pt x="1482" y="77"/>
                      <a:pt x="1482" y="0"/>
                    </a:cubicBezTo>
                  </a:path>
                </a:pathLst>
              </a:custGeom>
              <a:solidFill>
                <a:srgbClr val="F69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grpSp>
        <p:sp>
          <p:nvSpPr>
            <p:cNvPr id="33" name="TextBox 32">
              <a:extLst>
                <a:ext uri="{FF2B5EF4-FFF2-40B4-BE49-F238E27FC236}">
                  <a16:creationId xmlns:a16="http://schemas.microsoft.com/office/drawing/2014/main" id="{97CE2182-261A-D205-8379-F3A78704220A}"/>
                </a:ext>
              </a:extLst>
            </p:cNvPr>
            <p:cNvSpPr txBox="1"/>
            <p:nvPr/>
          </p:nvSpPr>
          <p:spPr>
            <a:xfrm>
              <a:off x="11303362" y="4182700"/>
              <a:ext cx="2837219" cy="430887"/>
            </a:xfrm>
            <a:prstGeom prst="rect">
              <a:avLst/>
            </a:prstGeom>
            <a:noFill/>
          </p:spPr>
          <p:txBody>
            <a:bodyPr wrap="square" rtlCol="0">
              <a:spAutoFit/>
            </a:bodyPr>
            <a:lstStyle/>
            <a:p>
              <a:r>
                <a:rPr lang="en-US" sz="2200" err="1">
                  <a:solidFill>
                    <a:srgbClr val="404040"/>
                  </a:solidFill>
                  <a:latin typeface="Open Sans Semibold" panose="020B0706030804020204" pitchFamily="34" charset="0"/>
                  <a:ea typeface="Open Sans Semibold" panose="020B0706030804020204" pitchFamily="34" charset="0"/>
                  <a:cs typeface="Open Sans Semibold" panose="020B0706030804020204" pitchFamily="34" charset="0"/>
                </a:rPr>
                <a:t>instanceof</a:t>
              </a:r>
              <a:endParaRPr lang="en-US" sz="2200">
                <a:solidFill>
                  <a:srgbClr val="40404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4" name="Rectangle 33">
              <a:extLst>
                <a:ext uri="{FF2B5EF4-FFF2-40B4-BE49-F238E27FC236}">
                  <a16:creationId xmlns:a16="http://schemas.microsoft.com/office/drawing/2014/main" id="{8DB85A62-BFCE-0142-B410-FBE39A0A8999}"/>
                </a:ext>
              </a:extLst>
            </p:cNvPr>
            <p:cNvSpPr/>
            <p:nvPr/>
          </p:nvSpPr>
          <p:spPr>
            <a:xfrm>
              <a:off x="11303363" y="4580807"/>
              <a:ext cx="2837218" cy="1561710"/>
            </a:xfrm>
            <a:prstGeom prst="rect">
              <a:avLst/>
            </a:prstGeom>
          </p:spPr>
          <p:txBody>
            <a:bodyPr wrap="square">
              <a:spAutoFit/>
            </a:bodyPr>
            <a:lstStyle/>
            <a:p>
              <a:pPr>
                <a:lnSpc>
                  <a:spcPct val="150000"/>
                </a:lnSpc>
              </a:pPr>
              <a:r>
                <a:rPr lang="en-US" sz="2200">
                  <a:solidFill>
                    <a:srgbClr val="404040"/>
                  </a:solidFill>
                  <a:latin typeface="Open Sans" panose="020B0606030504020204" pitchFamily="34" charset="0"/>
                </a:rPr>
                <a:t>Returns true if an object is an instance of an object type</a:t>
              </a:r>
            </a:p>
          </p:txBody>
        </p:sp>
        <p:sp>
          <p:nvSpPr>
            <p:cNvPr id="35" name="TextBox 34">
              <a:extLst>
                <a:ext uri="{FF2B5EF4-FFF2-40B4-BE49-F238E27FC236}">
                  <a16:creationId xmlns:a16="http://schemas.microsoft.com/office/drawing/2014/main" id="{AFA25642-DCA4-4554-F204-C7DBA44F8521}"/>
                </a:ext>
              </a:extLst>
            </p:cNvPr>
            <p:cNvSpPr txBox="1"/>
            <p:nvPr/>
          </p:nvSpPr>
          <p:spPr>
            <a:xfrm>
              <a:off x="2232387" y="4182699"/>
              <a:ext cx="2837219" cy="430887"/>
            </a:xfrm>
            <a:prstGeom prst="rect">
              <a:avLst/>
            </a:prstGeom>
            <a:noFill/>
          </p:spPr>
          <p:txBody>
            <a:bodyPr wrap="square" rtlCol="0">
              <a:spAutoFit/>
            </a:bodyPr>
            <a:lstStyle/>
            <a:p>
              <a:pPr algn="r"/>
              <a:r>
                <a:rPr lang="en-US" sz="2200" err="1">
                  <a:solidFill>
                    <a:srgbClr val="404040"/>
                  </a:solidFill>
                  <a:latin typeface="Open Sans Semibold" panose="020B0706030804020204" pitchFamily="34" charset="0"/>
                  <a:ea typeface="Open Sans Semibold" panose="020B0706030804020204" pitchFamily="34" charset="0"/>
                  <a:cs typeface="Open Sans Semibold" panose="020B0706030804020204" pitchFamily="34" charset="0"/>
                </a:rPr>
                <a:t>typeof</a:t>
              </a:r>
              <a:endParaRPr lang="en-US" sz="2200">
                <a:solidFill>
                  <a:srgbClr val="40404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6" name="Rectangle 35">
              <a:extLst>
                <a:ext uri="{FF2B5EF4-FFF2-40B4-BE49-F238E27FC236}">
                  <a16:creationId xmlns:a16="http://schemas.microsoft.com/office/drawing/2014/main" id="{11B85B16-E28F-CC22-0DD7-D99D2DD3E42E}"/>
                </a:ext>
              </a:extLst>
            </p:cNvPr>
            <p:cNvSpPr/>
            <p:nvPr/>
          </p:nvSpPr>
          <p:spPr>
            <a:xfrm>
              <a:off x="3129861" y="4659324"/>
              <a:ext cx="2397277" cy="1053878"/>
            </a:xfrm>
            <a:prstGeom prst="rect">
              <a:avLst/>
            </a:prstGeom>
          </p:spPr>
          <p:txBody>
            <a:bodyPr wrap="square">
              <a:spAutoFit/>
            </a:bodyPr>
            <a:lstStyle/>
            <a:p>
              <a:pPr algn="r">
                <a:lnSpc>
                  <a:spcPct val="150000"/>
                </a:lnSpc>
              </a:pPr>
              <a:r>
                <a:rPr lang="en-US" sz="2200">
                  <a:solidFill>
                    <a:srgbClr val="404040"/>
                  </a:solidFill>
                  <a:latin typeface="Open Sans" panose="020B0606030504020204" pitchFamily="34" charset="0"/>
                </a:rPr>
                <a:t>Returns the type of a variable</a:t>
              </a:r>
            </a:p>
          </p:txBody>
        </p:sp>
      </p:grpSp>
    </p:spTree>
    <p:extLst>
      <p:ext uri="{BB962C8B-B14F-4D97-AF65-F5344CB8AC3E}">
        <p14:creationId xmlns:p14="http://schemas.microsoft.com/office/powerpoint/2010/main" val="614358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Operator Precedence and Associativity</a:t>
            </a:r>
          </a:p>
        </p:txBody>
      </p:sp>
      <p:sp>
        <p:nvSpPr>
          <p:cNvPr id="5" name="Brandline_LVC">
            <a:extLst>
              <a:ext uri="{FF2B5EF4-FFF2-40B4-BE49-F238E27FC236}">
                <a16:creationId xmlns:a16="http://schemas.microsoft.com/office/drawing/2014/main" id="{685895CD-A7C3-300D-FEB5-F23C9CFB5FA7}"/>
              </a:ext>
            </a:extLst>
          </p:cNvPr>
          <p:cNvSpPr/>
          <p:nvPr/>
        </p:nvSpPr>
        <p:spPr>
          <a:xfrm>
            <a:off x="3835399" y="816324"/>
            <a:ext cx="8598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85" name="Group 584">
            <a:extLst>
              <a:ext uri="{FF2B5EF4-FFF2-40B4-BE49-F238E27FC236}">
                <a16:creationId xmlns:a16="http://schemas.microsoft.com/office/drawing/2014/main" id="{97E357A1-FD4C-1EC1-E3DE-A6B481AAC93F}"/>
              </a:ext>
            </a:extLst>
          </p:cNvPr>
          <p:cNvGrpSpPr/>
          <p:nvPr/>
        </p:nvGrpSpPr>
        <p:grpSpPr>
          <a:xfrm>
            <a:off x="1368104" y="2243273"/>
            <a:ext cx="13519793" cy="4657454"/>
            <a:chOff x="2641602" y="3397118"/>
            <a:chExt cx="11173383" cy="4234049"/>
          </a:xfrm>
        </p:grpSpPr>
        <p:grpSp>
          <p:nvGrpSpPr>
            <p:cNvPr id="14" name="Group 13">
              <a:extLst>
                <a:ext uri="{FF2B5EF4-FFF2-40B4-BE49-F238E27FC236}">
                  <a16:creationId xmlns:a16="http://schemas.microsoft.com/office/drawing/2014/main" id="{EEF8FDA6-5438-17C1-E7AA-5A5D3DB4523F}"/>
                </a:ext>
              </a:extLst>
            </p:cNvPr>
            <p:cNvGrpSpPr/>
            <p:nvPr/>
          </p:nvGrpSpPr>
          <p:grpSpPr>
            <a:xfrm>
              <a:off x="2743287" y="3715689"/>
              <a:ext cx="5039668" cy="3915478"/>
              <a:chOff x="2670873" y="3020991"/>
              <a:chExt cx="5039668" cy="3915478"/>
            </a:xfrm>
          </p:grpSpPr>
          <p:sp>
            <p:nvSpPr>
              <p:cNvPr id="15" name="Rounded Rectangle 32">
                <a:extLst>
                  <a:ext uri="{FF2B5EF4-FFF2-40B4-BE49-F238E27FC236}">
                    <a16:creationId xmlns:a16="http://schemas.microsoft.com/office/drawing/2014/main" id="{F8D700EB-C51E-936C-C996-444E36B2961D}"/>
                  </a:ext>
                </a:extLst>
              </p:cNvPr>
              <p:cNvSpPr/>
              <p:nvPr/>
            </p:nvSpPr>
            <p:spPr>
              <a:xfrm>
                <a:off x="2670873" y="3020991"/>
                <a:ext cx="5039668" cy="3915478"/>
              </a:xfrm>
              <a:prstGeom prst="roundRect">
                <a:avLst>
                  <a:gd name="adj" fmla="val 523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 name="Rounded Rectangle 33">
                <a:extLst>
                  <a:ext uri="{FF2B5EF4-FFF2-40B4-BE49-F238E27FC236}">
                    <a16:creationId xmlns:a16="http://schemas.microsoft.com/office/drawing/2014/main" id="{CD805D86-AAAD-8F2A-79CC-8C97F5D12C8E}"/>
                  </a:ext>
                </a:extLst>
              </p:cNvPr>
              <p:cNvSpPr/>
              <p:nvPr/>
            </p:nvSpPr>
            <p:spPr>
              <a:xfrm>
                <a:off x="2800019" y="3117043"/>
                <a:ext cx="4777836" cy="3690157"/>
              </a:xfrm>
              <a:prstGeom prst="roundRect">
                <a:avLst>
                  <a:gd name="adj" fmla="val 3171"/>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 name="Rectangle 17">
              <a:extLst>
                <a:ext uri="{FF2B5EF4-FFF2-40B4-BE49-F238E27FC236}">
                  <a16:creationId xmlns:a16="http://schemas.microsoft.com/office/drawing/2014/main" id="{ED628B9A-4973-0687-6BC3-6FF0A9BBDB73}"/>
                </a:ext>
              </a:extLst>
            </p:cNvPr>
            <p:cNvSpPr/>
            <p:nvPr/>
          </p:nvSpPr>
          <p:spPr>
            <a:xfrm>
              <a:off x="2643372" y="4265311"/>
              <a:ext cx="5235745" cy="8407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latin typeface="Open Sans" pitchFamily="2" charset="0"/>
                </a:rPr>
                <a:t>It determines the order in which operators are evaluated in an expression.</a:t>
              </a:r>
            </a:p>
          </p:txBody>
        </p:sp>
        <p:grpSp>
          <p:nvGrpSpPr>
            <p:cNvPr id="22" name="Group 21">
              <a:extLst>
                <a:ext uri="{FF2B5EF4-FFF2-40B4-BE49-F238E27FC236}">
                  <a16:creationId xmlns:a16="http://schemas.microsoft.com/office/drawing/2014/main" id="{D163B90A-4287-5845-3AB4-AED2BDE21AF9}"/>
                </a:ext>
              </a:extLst>
            </p:cNvPr>
            <p:cNvGrpSpPr/>
            <p:nvPr/>
          </p:nvGrpSpPr>
          <p:grpSpPr>
            <a:xfrm>
              <a:off x="3298354" y="3397118"/>
              <a:ext cx="3996009" cy="622321"/>
              <a:chOff x="944577" y="5210011"/>
              <a:chExt cx="4427542" cy="622321"/>
            </a:xfrm>
          </p:grpSpPr>
          <p:grpSp>
            <p:nvGrpSpPr>
              <p:cNvPr id="23" name="Group 22">
                <a:extLst>
                  <a:ext uri="{FF2B5EF4-FFF2-40B4-BE49-F238E27FC236}">
                    <a16:creationId xmlns:a16="http://schemas.microsoft.com/office/drawing/2014/main" id="{F2F4EACA-3ADC-AE78-823B-24611638DD91}"/>
                  </a:ext>
                </a:extLst>
              </p:cNvPr>
              <p:cNvGrpSpPr/>
              <p:nvPr/>
            </p:nvGrpSpPr>
            <p:grpSpPr>
              <a:xfrm>
                <a:off x="944577" y="5210011"/>
                <a:ext cx="4427542" cy="622321"/>
                <a:chOff x="1591293" y="3232987"/>
                <a:chExt cx="4427542" cy="622321"/>
              </a:xfrm>
            </p:grpSpPr>
            <p:sp>
              <p:nvSpPr>
                <p:cNvPr id="25" name="Trapezoid 24">
                  <a:extLst>
                    <a:ext uri="{FF2B5EF4-FFF2-40B4-BE49-F238E27FC236}">
                      <a16:creationId xmlns:a16="http://schemas.microsoft.com/office/drawing/2014/main" id="{D2C88327-AD14-4B60-A46B-B5246C00A42C}"/>
                    </a:ext>
                  </a:extLst>
                </p:cNvPr>
                <p:cNvSpPr/>
                <p:nvPr/>
              </p:nvSpPr>
              <p:spPr>
                <a:xfrm rot="10800000">
                  <a:off x="1591293" y="3550024"/>
                  <a:ext cx="4427542" cy="305284"/>
                </a:xfrm>
                <a:prstGeom prst="trapezoid">
                  <a:avLst>
                    <a:gd name="adj" fmla="val 4937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1" name="Round Same Side Corner Rectangle 55">
                  <a:extLst>
                    <a:ext uri="{FF2B5EF4-FFF2-40B4-BE49-F238E27FC236}">
                      <a16:creationId xmlns:a16="http://schemas.microsoft.com/office/drawing/2014/main" id="{127DBB69-C592-7D49-1EBD-44DB602E6B5B}"/>
                    </a:ext>
                  </a:extLst>
                </p:cNvPr>
                <p:cNvSpPr/>
                <p:nvPr/>
              </p:nvSpPr>
              <p:spPr>
                <a:xfrm>
                  <a:off x="1741828" y="3232987"/>
                  <a:ext cx="4131774" cy="622321"/>
                </a:xfrm>
                <a:prstGeom prst="round2SameRect">
                  <a:avLst>
                    <a:gd name="adj1" fmla="val 16993"/>
                    <a:gd name="adj2" fmla="val 0"/>
                  </a:avLst>
                </a:prstGeom>
                <a:solidFill>
                  <a:srgbClr val="F4C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24" name="TextBox 23">
                <a:extLst>
                  <a:ext uri="{FF2B5EF4-FFF2-40B4-BE49-F238E27FC236}">
                    <a16:creationId xmlns:a16="http://schemas.microsoft.com/office/drawing/2014/main" id="{F8708BAE-FCF1-7D9F-3496-AF9F597B5C90}"/>
                  </a:ext>
                </a:extLst>
              </p:cNvPr>
              <p:cNvSpPr txBox="1"/>
              <p:nvPr/>
            </p:nvSpPr>
            <p:spPr>
              <a:xfrm>
                <a:off x="1287587" y="5297095"/>
                <a:ext cx="3756158" cy="356105"/>
              </a:xfrm>
              <a:prstGeom prst="rect">
                <a:avLst/>
              </a:prstGeom>
              <a:noFill/>
            </p:spPr>
            <p:txBody>
              <a:bodyPr wrap="square" rtlCol="0">
                <a:spAutoFit/>
              </a:bodyPr>
              <a:lstStyle>
                <a:defPPr>
                  <a:defRPr lang="en-US"/>
                </a:defPPr>
                <a:lvl1pPr lvl="0" algn="ctr">
                  <a:defRPr sz="2400">
                    <a:latin typeface="Open Sans" panose="020B0606030504020204" pitchFamily="34" charset="0"/>
                    <a:ea typeface="Open Sans" panose="020B0606030504020204" pitchFamily="34" charset="0"/>
                    <a:cs typeface="Open Sans" panose="020B0606030504020204" pitchFamily="34" charset="0"/>
                  </a:defRPr>
                </a:lvl1pPr>
              </a:lstStyle>
              <a:p>
                <a:r>
                  <a:rPr lang="en-CA"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Operator precedence</a:t>
                </a:r>
                <a:endParaRPr lang="fr-CA"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37" name="Group 36">
              <a:extLst>
                <a:ext uri="{FF2B5EF4-FFF2-40B4-BE49-F238E27FC236}">
                  <a16:creationId xmlns:a16="http://schemas.microsoft.com/office/drawing/2014/main" id="{C1B8DFD7-CDCA-30C5-8918-CF99AEC9AE1B}"/>
                </a:ext>
              </a:extLst>
            </p:cNvPr>
            <p:cNvGrpSpPr/>
            <p:nvPr/>
          </p:nvGrpSpPr>
          <p:grpSpPr>
            <a:xfrm>
              <a:off x="2641602" y="5274757"/>
              <a:ext cx="5235745" cy="694447"/>
              <a:chOff x="2783374" y="3254373"/>
              <a:chExt cx="4665980" cy="840281"/>
            </a:xfrm>
          </p:grpSpPr>
          <p:sp>
            <p:nvSpPr>
              <p:cNvPr id="38" name="Rectangle 37">
                <a:extLst>
                  <a:ext uri="{FF2B5EF4-FFF2-40B4-BE49-F238E27FC236}">
                    <a16:creationId xmlns:a16="http://schemas.microsoft.com/office/drawing/2014/main" id="{71121A5F-278B-A120-502B-AAAEC7FE0E74}"/>
                  </a:ext>
                </a:extLst>
              </p:cNvPr>
              <p:cNvSpPr/>
              <p:nvPr/>
            </p:nvSpPr>
            <p:spPr>
              <a:xfrm>
                <a:off x="2783374" y="3254373"/>
                <a:ext cx="4665980" cy="84028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7DC5692-3DF0-2B9B-71FC-974B556D7937}"/>
                  </a:ext>
                </a:extLst>
              </p:cNvPr>
              <p:cNvSpPr/>
              <p:nvPr/>
            </p:nvSpPr>
            <p:spPr>
              <a:xfrm>
                <a:off x="2867909" y="3337280"/>
                <a:ext cx="4328671" cy="637937"/>
              </a:xfrm>
              <a:prstGeom prst="rect">
                <a:avLst/>
              </a:prstGeom>
            </p:spPr>
            <p:txBody>
              <a:bodyPr wrap="square">
                <a:spAutoFit/>
              </a:bodyPr>
              <a:lstStyle/>
              <a:p>
                <a:pPr algn="ctr">
                  <a:lnSpc>
                    <a:spcPct val="90000"/>
                  </a:lnSpc>
                  <a:spcBef>
                    <a:spcPts val="1000"/>
                  </a:spcBef>
                </a:pPr>
                <a:r>
                  <a:rPr lang="en-US" sz="2200">
                    <a:solidFill>
                      <a:schemeClr val="bg1"/>
                    </a:solidFill>
                    <a:latin typeface="Open Sans" panose="020B0606030504020204" pitchFamily="34" charset="0"/>
                    <a:ea typeface="Open Sans" panose="020B0606030504020204" pitchFamily="34" charset="0"/>
                    <a:cs typeface="Open Sans" panose="020B0606030504020204" pitchFamily="34" charset="0"/>
                  </a:rPr>
                  <a:t>Higher precedence operators are </a:t>
                </a:r>
                <a:br>
                  <a:rPr lang="en-US" sz="220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200">
                    <a:solidFill>
                      <a:schemeClr val="bg1"/>
                    </a:solidFill>
                    <a:latin typeface="Open Sans" panose="020B0606030504020204" pitchFamily="34" charset="0"/>
                    <a:ea typeface="Open Sans" panose="020B0606030504020204" pitchFamily="34" charset="0"/>
                    <a:cs typeface="Open Sans" panose="020B0606030504020204" pitchFamily="34" charset="0"/>
                  </a:rPr>
                  <a:t>evaluated first.</a:t>
                </a:r>
              </a:p>
            </p:txBody>
          </p:sp>
        </p:grpSp>
        <p:grpSp>
          <p:nvGrpSpPr>
            <p:cNvPr id="43" name="Group 42">
              <a:extLst>
                <a:ext uri="{FF2B5EF4-FFF2-40B4-BE49-F238E27FC236}">
                  <a16:creationId xmlns:a16="http://schemas.microsoft.com/office/drawing/2014/main" id="{2DBBAB28-8025-4F7B-8C93-05E1B2DC688F}"/>
                </a:ext>
              </a:extLst>
            </p:cNvPr>
            <p:cNvGrpSpPr/>
            <p:nvPr/>
          </p:nvGrpSpPr>
          <p:grpSpPr>
            <a:xfrm>
              <a:off x="8679156" y="3715689"/>
              <a:ext cx="5039668" cy="3915478"/>
              <a:chOff x="8606742" y="3020991"/>
              <a:chExt cx="5039668" cy="3915478"/>
            </a:xfrm>
          </p:grpSpPr>
          <p:sp>
            <p:nvSpPr>
              <p:cNvPr id="44" name="Rounded Rectangle 88">
                <a:extLst>
                  <a:ext uri="{FF2B5EF4-FFF2-40B4-BE49-F238E27FC236}">
                    <a16:creationId xmlns:a16="http://schemas.microsoft.com/office/drawing/2014/main" id="{C96D48B2-1753-293B-B2A4-1C424125A509}"/>
                  </a:ext>
                </a:extLst>
              </p:cNvPr>
              <p:cNvSpPr/>
              <p:nvPr/>
            </p:nvSpPr>
            <p:spPr>
              <a:xfrm>
                <a:off x="8606742" y="3020991"/>
                <a:ext cx="5039668" cy="3915478"/>
              </a:xfrm>
              <a:prstGeom prst="roundRect">
                <a:avLst>
                  <a:gd name="adj" fmla="val 523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Rounded Rectangle 89">
                <a:extLst>
                  <a:ext uri="{FF2B5EF4-FFF2-40B4-BE49-F238E27FC236}">
                    <a16:creationId xmlns:a16="http://schemas.microsoft.com/office/drawing/2014/main" id="{C418ED06-0410-ED55-DB92-66DC3F93EA3C}"/>
                  </a:ext>
                </a:extLst>
              </p:cNvPr>
              <p:cNvSpPr/>
              <p:nvPr/>
            </p:nvSpPr>
            <p:spPr>
              <a:xfrm>
                <a:off x="8735888" y="3117043"/>
                <a:ext cx="4777836" cy="3690157"/>
              </a:xfrm>
              <a:prstGeom prst="roundRect">
                <a:avLst>
                  <a:gd name="adj" fmla="val 3171"/>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grpSp>
          <p:nvGrpSpPr>
            <p:cNvPr id="46" name="Group 45">
              <a:extLst>
                <a:ext uri="{FF2B5EF4-FFF2-40B4-BE49-F238E27FC236}">
                  <a16:creationId xmlns:a16="http://schemas.microsoft.com/office/drawing/2014/main" id="{78371F84-8C99-0EBC-81FF-FA460795A09F}"/>
                </a:ext>
              </a:extLst>
            </p:cNvPr>
            <p:cNvGrpSpPr/>
            <p:nvPr/>
          </p:nvGrpSpPr>
          <p:grpSpPr>
            <a:xfrm>
              <a:off x="8579240" y="4270553"/>
              <a:ext cx="5235745" cy="835514"/>
              <a:chOff x="2783373" y="2976197"/>
              <a:chExt cx="4665980" cy="1010972"/>
            </a:xfrm>
          </p:grpSpPr>
          <p:sp>
            <p:nvSpPr>
              <p:cNvPr id="47" name="Rectangle 46">
                <a:extLst>
                  <a:ext uri="{FF2B5EF4-FFF2-40B4-BE49-F238E27FC236}">
                    <a16:creationId xmlns:a16="http://schemas.microsoft.com/office/drawing/2014/main" id="{30CC3A28-2244-F6C5-1521-5541C4D45B9B}"/>
                  </a:ext>
                </a:extLst>
              </p:cNvPr>
              <p:cNvSpPr/>
              <p:nvPr/>
            </p:nvSpPr>
            <p:spPr>
              <a:xfrm>
                <a:off x="2783373" y="2976197"/>
                <a:ext cx="4665980" cy="1010972"/>
              </a:xfrm>
              <a:prstGeom prst="rect">
                <a:avLst/>
              </a:prstGeom>
              <a:solidFill>
                <a:srgbClr val="00B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8D2013A-6B7D-E68C-E22B-E073B3218B6E}"/>
                  </a:ext>
                </a:extLst>
              </p:cNvPr>
              <p:cNvSpPr/>
              <p:nvPr/>
            </p:nvSpPr>
            <p:spPr>
              <a:xfrm>
                <a:off x="2958114" y="3094906"/>
                <a:ext cx="4342233" cy="701731"/>
              </a:xfrm>
              <a:prstGeom prst="rect">
                <a:avLst/>
              </a:prstGeom>
            </p:spPr>
            <p:txBody>
              <a:bodyPr wrap="square">
                <a:spAutoFit/>
              </a:bodyPr>
              <a:lstStyle/>
              <a:p>
                <a:pPr>
                  <a:lnSpc>
                    <a:spcPct val="90000"/>
                  </a:lnSpc>
                  <a:spcBef>
                    <a:spcPts val="1000"/>
                  </a:spcBef>
                </a:pPr>
                <a:r>
                  <a:rPr lang="en-US" sz="2200">
                    <a:solidFill>
                      <a:schemeClr val="bg1"/>
                    </a:solidFill>
                    <a:latin typeface="Open Sans" panose="020B0606030504020204" pitchFamily="34" charset="0"/>
                    <a:ea typeface="Open Sans" panose="020B0606030504020204" pitchFamily="34" charset="0"/>
                    <a:cs typeface="Open Sans" panose="020B0606030504020204" pitchFamily="34" charset="0"/>
                  </a:rPr>
                  <a:t>It defines the order in which operators of the same precedence are evaluated.</a:t>
                </a:r>
              </a:p>
            </p:txBody>
          </p:sp>
        </p:grpSp>
        <p:grpSp>
          <p:nvGrpSpPr>
            <p:cNvPr id="51" name="Group 50">
              <a:extLst>
                <a:ext uri="{FF2B5EF4-FFF2-40B4-BE49-F238E27FC236}">
                  <a16:creationId xmlns:a16="http://schemas.microsoft.com/office/drawing/2014/main" id="{9FA8909D-9151-D5F0-748C-7F229148785C}"/>
                </a:ext>
              </a:extLst>
            </p:cNvPr>
            <p:cNvGrpSpPr/>
            <p:nvPr/>
          </p:nvGrpSpPr>
          <p:grpSpPr>
            <a:xfrm>
              <a:off x="9234223" y="3397118"/>
              <a:ext cx="3996009" cy="622321"/>
              <a:chOff x="944577" y="5210011"/>
              <a:chExt cx="4427542" cy="622321"/>
            </a:xfrm>
          </p:grpSpPr>
          <p:grpSp>
            <p:nvGrpSpPr>
              <p:cNvPr id="52" name="Group 51">
                <a:extLst>
                  <a:ext uri="{FF2B5EF4-FFF2-40B4-BE49-F238E27FC236}">
                    <a16:creationId xmlns:a16="http://schemas.microsoft.com/office/drawing/2014/main" id="{CE3BA008-CA2C-B860-9056-1A5AAF4CB19F}"/>
                  </a:ext>
                </a:extLst>
              </p:cNvPr>
              <p:cNvGrpSpPr/>
              <p:nvPr/>
            </p:nvGrpSpPr>
            <p:grpSpPr>
              <a:xfrm>
                <a:off x="944577" y="5210011"/>
                <a:ext cx="4427542" cy="622321"/>
                <a:chOff x="1591293" y="3232987"/>
                <a:chExt cx="4427542" cy="622321"/>
              </a:xfrm>
            </p:grpSpPr>
            <p:sp>
              <p:nvSpPr>
                <p:cNvPr id="54" name="Trapezoid 53">
                  <a:extLst>
                    <a:ext uri="{FF2B5EF4-FFF2-40B4-BE49-F238E27FC236}">
                      <a16:creationId xmlns:a16="http://schemas.microsoft.com/office/drawing/2014/main" id="{52F3780A-ABD6-CD1E-F053-BC879D8E69BF}"/>
                    </a:ext>
                  </a:extLst>
                </p:cNvPr>
                <p:cNvSpPr/>
                <p:nvPr/>
              </p:nvSpPr>
              <p:spPr>
                <a:xfrm rot="10800000">
                  <a:off x="1591293" y="3550024"/>
                  <a:ext cx="4427542" cy="305284"/>
                </a:xfrm>
                <a:prstGeom prst="trapezoid">
                  <a:avLst>
                    <a:gd name="adj" fmla="val 4937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55" name="Round Same Side Corner Rectangle 99">
                  <a:extLst>
                    <a:ext uri="{FF2B5EF4-FFF2-40B4-BE49-F238E27FC236}">
                      <a16:creationId xmlns:a16="http://schemas.microsoft.com/office/drawing/2014/main" id="{FD99C11D-0486-512B-3C60-068CDB965646}"/>
                    </a:ext>
                  </a:extLst>
                </p:cNvPr>
                <p:cNvSpPr/>
                <p:nvPr/>
              </p:nvSpPr>
              <p:spPr>
                <a:xfrm>
                  <a:off x="1741828" y="3232987"/>
                  <a:ext cx="4131774" cy="622321"/>
                </a:xfrm>
                <a:prstGeom prst="round2SameRect">
                  <a:avLst>
                    <a:gd name="adj1" fmla="val 16993"/>
                    <a:gd name="adj2" fmla="val 0"/>
                  </a:avLst>
                </a:prstGeom>
                <a:solidFill>
                  <a:srgbClr val="79D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53" name="TextBox 52">
                <a:extLst>
                  <a:ext uri="{FF2B5EF4-FFF2-40B4-BE49-F238E27FC236}">
                    <a16:creationId xmlns:a16="http://schemas.microsoft.com/office/drawing/2014/main" id="{23595284-80A5-C1EE-B1B3-B9D5086ED834}"/>
                  </a:ext>
                </a:extLst>
              </p:cNvPr>
              <p:cNvSpPr txBox="1"/>
              <p:nvPr/>
            </p:nvSpPr>
            <p:spPr>
              <a:xfrm>
                <a:off x="1287587" y="5297095"/>
                <a:ext cx="3756158" cy="356105"/>
              </a:xfrm>
              <a:prstGeom prst="rect">
                <a:avLst/>
              </a:prstGeom>
              <a:noFill/>
            </p:spPr>
            <p:txBody>
              <a:bodyPr wrap="square" rtlCol="0">
                <a:spAutoFit/>
              </a:bodyPr>
              <a:lstStyle>
                <a:defPPr>
                  <a:defRPr lang="en-US"/>
                </a:defPPr>
                <a:lvl1pPr lvl="0" algn="ctr">
                  <a:defRPr sz="2400">
                    <a:latin typeface="Open Sans" panose="020B0606030504020204" pitchFamily="34" charset="0"/>
                    <a:ea typeface="Open Sans" panose="020B0606030504020204" pitchFamily="34" charset="0"/>
                    <a:cs typeface="Open Sans" panose="020B0606030504020204" pitchFamily="34" charset="0"/>
                  </a:defRPr>
                </a:lvl1pPr>
              </a:lstStyle>
              <a:p>
                <a:r>
                  <a:rPr lang="en-CA"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Operator associativity</a:t>
                </a:r>
                <a:endParaRPr lang="fr-CA"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56" name="Group 55">
              <a:extLst>
                <a:ext uri="{FF2B5EF4-FFF2-40B4-BE49-F238E27FC236}">
                  <a16:creationId xmlns:a16="http://schemas.microsoft.com/office/drawing/2014/main" id="{30F8CC1C-5B2A-791E-462D-ABBDD54C3834}"/>
                </a:ext>
              </a:extLst>
            </p:cNvPr>
            <p:cNvGrpSpPr/>
            <p:nvPr/>
          </p:nvGrpSpPr>
          <p:grpSpPr>
            <a:xfrm>
              <a:off x="8579240" y="5282133"/>
              <a:ext cx="5235745" cy="1016740"/>
              <a:chOff x="2784950" y="3263298"/>
              <a:chExt cx="4665980" cy="1230255"/>
            </a:xfrm>
          </p:grpSpPr>
          <p:sp>
            <p:nvSpPr>
              <p:cNvPr id="57" name="Rectangle 56">
                <a:extLst>
                  <a:ext uri="{FF2B5EF4-FFF2-40B4-BE49-F238E27FC236}">
                    <a16:creationId xmlns:a16="http://schemas.microsoft.com/office/drawing/2014/main" id="{BA315196-737B-4E8A-AD0D-164B4CBC6401}"/>
                  </a:ext>
                </a:extLst>
              </p:cNvPr>
              <p:cNvSpPr/>
              <p:nvPr/>
            </p:nvSpPr>
            <p:spPr>
              <a:xfrm>
                <a:off x="2784950" y="3263298"/>
                <a:ext cx="4665980" cy="1230255"/>
              </a:xfrm>
              <a:prstGeom prst="rect">
                <a:avLst/>
              </a:prstGeom>
              <a:solidFill>
                <a:srgbClr val="00B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E3D9390-5CBF-FDF1-4CFF-FADC37F0144D}"/>
                  </a:ext>
                </a:extLst>
              </p:cNvPr>
              <p:cNvSpPr/>
              <p:nvPr/>
            </p:nvSpPr>
            <p:spPr>
              <a:xfrm>
                <a:off x="2958114" y="3347765"/>
                <a:ext cx="4343815" cy="1018840"/>
              </a:xfrm>
              <a:prstGeom prst="rect">
                <a:avLst/>
              </a:prstGeom>
            </p:spPr>
            <p:txBody>
              <a:bodyPr wrap="square">
                <a:spAutoFit/>
              </a:bodyPr>
              <a:lstStyle/>
              <a:p>
                <a:pPr>
                  <a:lnSpc>
                    <a:spcPct val="90000"/>
                  </a:lnSpc>
                  <a:spcBef>
                    <a:spcPts val="1000"/>
                  </a:spcBef>
                </a:pPr>
                <a:r>
                  <a:rPr lang="en-US" sz="2200">
                    <a:solidFill>
                      <a:schemeClr val="bg1"/>
                    </a:solidFill>
                    <a:latin typeface="Open Sans" panose="020B0606030504020204" pitchFamily="34" charset="0"/>
                    <a:ea typeface="Open Sans" panose="020B0606030504020204" pitchFamily="34" charset="0"/>
                    <a:cs typeface="Open Sans" panose="020B0606030504020204" pitchFamily="34" charset="0"/>
                  </a:rPr>
                  <a:t>Left-to-right associativity means the leftmost operation is evaluated first, and vice versa.</a:t>
                </a:r>
              </a:p>
            </p:txBody>
          </p:sp>
        </p:grpSp>
        <p:grpSp>
          <p:nvGrpSpPr>
            <p:cNvPr id="61" name="Group 60">
              <a:extLst>
                <a:ext uri="{FF2B5EF4-FFF2-40B4-BE49-F238E27FC236}">
                  <a16:creationId xmlns:a16="http://schemas.microsoft.com/office/drawing/2014/main" id="{4C7C90BC-B4AF-4E35-59E4-435B4F3E61D0}"/>
                </a:ext>
              </a:extLst>
            </p:cNvPr>
            <p:cNvGrpSpPr/>
            <p:nvPr/>
          </p:nvGrpSpPr>
          <p:grpSpPr>
            <a:xfrm>
              <a:off x="2641602" y="6080344"/>
              <a:ext cx="5235745" cy="908288"/>
              <a:chOff x="2783374" y="3284490"/>
              <a:chExt cx="4665980" cy="1099029"/>
            </a:xfrm>
          </p:grpSpPr>
          <p:sp>
            <p:nvSpPr>
              <p:cNvPr id="62" name="Rectangle 61">
                <a:extLst>
                  <a:ext uri="{FF2B5EF4-FFF2-40B4-BE49-F238E27FC236}">
                    <a16:creationId xmlns:a16="http://schemas.microsoft.com/office/drawing/2014/main" id="{B841B6DD-415D-29DC-1268-3D7FE1A587A3}"/>
                  </a:ext>
                </a:extLst>
              </p:cNvPr>
              <p:cNvSpPr/>
              <p:nvPr/>
            </p:nvSpPr>
            <p:spPr>
              <a:xfrm>
                <a:off x="2783374" y="3284490"/>
                <a:ext cx="4665980" cy="10990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73AAE52-EAB3-ECC3-E652-7FB3B39A9EA6}"/>
                  </a:ext>
                </a:extLst>
              </p:cNvPr>
              <p:cNvSpPr/>
              <p:nvPr/>
            </p:nvSpPr>
            <p:spPr>
              <a:xfrm>
                <a:off x="3014880" y="3517343"/>
                <a:ext cx="4310549" cy="637937"/>
              </a:xfrm>
              <a:prstGeom prst="rect">
                <a:avLst/>
              </a:prstGeom>
            </p:spPr>
            <p:txBody>
              <a:bodyPr wrap="square">
                <a:spAutoFit/>
              </a:bodyPr>
              <a:lstStyle/>
              <a:p>
                <a:pPr algn="ctr">
                  <a:lnSpc>
                    <a:spcPct val="90000"/>
                  </a:lnSpc>
                  <a:spcBef>
                    <a:spcPts val="1000"/>
                  </a:spcBef>
                </a:pPr>
                <a:r>
                  <a:rPr lang="en-US" sz="2200">
                    <a:solidFill>
                      <a:schemeClr val="bg1"/>
                    </a:solidFill>
                    <a:latin typeface="Open Sans" panose="020B0606030504020204" pitchFamily="34" charset="0"/>
                    <a:ea typeface="Open Sans" panose="020B0606030504020204" pitchFamily="34" charset="0"/>
                    <a:cs typeface="Open Sans" panose="020B0606030504020204" pitchFamily="34" charset="0"/>
                  </a:rPr>
                  <a:t>Parentheses can be used to override the default precedence.</a:t>
                </a:r>
              </a:p>
            </p:txBody>
          </p:sp>
        </p:grpSp>
      </p:grpSp>
    </p:spTree>
    <p:extLst>
      <p:ext uri="{BB962C8B-B14F-4D97-AF65-F5344CB8AC3E}">
        <p14:creationId xmlns:p14="http://schemas.microsoft.com/office/powerpoint/2010/main" val="1924012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Expression</a:t>
            </a:r>
          </a:p>
        </p:txBody>
      </p:sp>
      <p:sp>
        <p:nvSpPr>
          <p:cNvPr id="5" name="Brandline_LVC">
            <a:extLst>
              <a:ext uri="{FF2B5EF4-FFF2-40B4-BE49-F238E27FC236}">
                <a16:creationId xmlns:a16="http://schemas.microsoft.com/office/drawing/2014/main" id="{685895CD-A7C3-300D-FEB5-F23C9CFB5FA7}"/>
              </a:ext>
            </a:extLst>
          </p:cNvPr>
          <p:cNvSpPr/>
          <p:nvPr/>
        </p:nvSpPr>
        <p:spPr>
          <a:xfrm>
            <a:off x="6934200" y="816324"/>
            <a:ext cx="2395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99F4E9C9-8BCF-4141-64FC-E2CEE0D1A4CC}"/>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0" i="0">
                <a:solidFill>
                  <a:srgbClr val="404040"/>
                </a:solidFill>
                <a:effectLst/>
                <a:latin typeface="Open Sans" pitchFamily="2" charset="0"/>
              </a:rPr>
              <a:t>It is the combination of values, variables, and operators that can be evaluated to a </a:t>
            </a:r>
            <a:br>
              <a:rPr lang="en-US" b="0" i="0">
                <a:solidFill>
                  <a:srgbClr val="404040"/>
                </a:solidFill>
                <a:effectLst/>
                <a:latin typeface="Open Sans" pitchFamily="2" charset="0"/>
              </a:rPr>
            </a:br>
            <a:r>
              <a:rPr lang="en-US" b="0" i="0">
                <a:solidFill>
                  <a:srgbClr val="404040"/>
                </a:solidFill>
                <a:effectLst/>
                <a:latin typeface="Open Sans" pitchFamily="2" charset="0"/>
              </a:rPr>
              <a:t>single value. The following are the types of expressions:</a:t>
            </a:r>
            <a:endParaRPr lang="en-US">
              <a:solidFill>
                <a:srgbClr val="404040"/>
              </a:solidFill>
              <a:latin typeface="Open Sans" pitchFamily="2" charset="0"/>
            </a:endParaRPr>
          </a:p>
        </p:txBody>
      </p:sp>
      <p:grpSp>
        <p:nvGrpSpPr>
          <p:cNvPr id="29" name="Group 28">
            <a:extLst>
              <a:ext uri="{FF2B5EF4-FFF2-40B4-BE49-F238E27FC236}">
                <a16:creationId xmlns:a16="http://schemas.microsoft.com/office/drawing/2014/main" id="{1DB21ABA-F5B6-1028-8A18-9643681B0B25}"/>
              </a:ext>
            </a:extLst>
          </p:cNvPr>
          <p:cNvGrpSpPr/>
          <p:nvPr/>
        </p:nvGrpSpPr>
        <p:grpSpPr>
          <a:xfrm>
            <a:off x="2434939" y="3219199"/>
            <a:ext cx="11533326" cy="3348905"/>
            <a:chOff x="2434939" y="2849551"/>
            <a:chExt cx="11533326" cy="3348905"/>
          </a:xfrm>
        </p:grpSpPr>
        <p:grpSp>
          <p:nvGrpSpPr>
            <p:cNvPr id="4" name="Group 3">
              <a:extLst>
                <a:ext uri="{FF2B5EF4-FFF2-40B4-BE49-F238E27FC236}">
                  <a16:creationId xmlns:a16="http://schemas.microsoft.com/office/drawing/2014/main" id="{141ACF03-1D06-0A2A-9F68-4AA21ABC377D}"/>
                </a:ext>
              </a:extLst>
            </p:cNvPr>
            <p:cNvGrpSpPr/>
            <p:nvPr/>
          </p:nvGrpSpPr>
          <p:grpSpPr>
            <a:xfrm>
              <a:off x="2434939" y="2849551"/>
              <a:ext cx="3349021" cy="3348675"/>
              <a:chOff x="2434939" y="2849551"/>
              <a:chExt cx="3349021" cy="3348675"/>
            </a:xfrm>
          </p:grpSpPr>
          <p:sp>
            <p:nvSpPr>
              <p:cNvPr id="6" name="Graphic 3">
                <a:extLst>
                  <a:ext uri="{FF2B5EF4-FFF2-40B4-BE49-F238E27FC236}">
                    <a16:creationId xmlns:a16="http://schemas.microsoft.com/office/drawing/2014/main" id="{1D9CAFA1-168C-20DF-78AB-89A5F4F9B25D}"/>
                  </a:ext>
                </a:extLst>
              </p:cNvPr>
              <p:cNvSpPr/>
              <p:nvPr/>
            </p:nvSpPr>
            <p:spPr>
              <a:xfrm>
                <a:off x="2434939" y="2849551"/>
                <a:ext cx="3349021" cy="3348675"/>
              </a:xfrm>
              <a:custGeom>
                <a:avLst/>
                <a:gdLst>
                  <a:gd name="connsiteX0" fmla="*/ 3241189 w 3349021"/>
                  <a:gd name="connsiteY0" fmla="*/ 1251572 h 3348675"/>
                  <a:gd name="connsiteX1" fmla="*/ 3088291 w 3349021"/>
                  <a:gd name="connsiteY1" fmla="*/ 1514141 h 3348675"/>
                  <a:gd name="connsiteX2" fmla="*/ 3072887 w 3349021"/>
                  <a:gd name="connsiteY2" fmla="*/ 1653932 h 3348675"/>
                  <a:gd name="connsiteX3" fmla="*/ 3073117 w 3349021"/>
                  <a:gd name="connsiteY3" fmla="*/ 1673936 h 3348675"/>
                  <a:gd name="connsiteX4" fmla="*/ 2879984 w 3349021"/>
                  <a:gd name="connsiteY4" fmla="*/ 2140444 h 3348675"/>
                  <a:gd name="connsiteX5" fmla="*/ 2141019 w 3349021"/>
                  <a:gd name="connsiteY5" fmla="*/ 2879408 h 3348675"/>
                  <a:gd name="connsiteX6" fmla="*/ 1674511 w 3349021"/>
                  <a:gd name="connsiteY6" fmla="*/ 3072541 h 3348675"/>
                  <a:gd name="connsiteX7" fmla="*/ 1208002 w 3349021"/>
                  <a:gd name="connsiteY7" fmla="*/ 2879408 h 3348675"/>
                  <a:gd name="connsiteX8" fmla="*/ 469038 w 3349021"/>
                  <a:gd name="connsiteY8" fmla="*/ 2140444 h 3348675"/>
                  <a:gd name="connsiteX9" fmla="*/ 275905 w 3349021"/>
                  <a:gd name="connsiteY9" fmla="*/ 1673936 h 3348675"/>
                  <a:gd name="connsiteX10" fmla="*/ 469038 w 3349021"/>
                  <a:gd name="connsiteY10" fmla="*/ 1207427 h 3348675"/>
                  <a:gd name="connsiteX11" fmla="*/ 1208002 w 3349021"/>
                  <a:gd name="connsiteY11" fmla="*/ 468463 h 3348675"/>
                  <a:gd name="connsiteX12" fmla="*/ 1674511 w 3349021"/>
                  <a:gd name="connsiteY12" fmla="*/ 275560 h 3348675"/>
                  <a:gd name="connsiteX13" fmla="*/ 2141019 w 3349021"/>
                  <a:gd name="connsiteY13" fmla="*/ 468463 h 3348675"/>
                  <a:gd name="connsiteX14" fmla="*/ 2817675 w 3349021"/>
                  <a:gd name="connsiteY14" fmla="*/ 1145348 h 3348675"/>
                  <a:gd name="connsiteX15" fmla="*/ 2958386 w 3349021"/>
                  <a:gd name="connsiteY15" fmla="*/ 968770 h 3348675"/>
                  <a:gd name="connsiteX16" fmla="*/ 2994944 w 3349021"/>
                  <a:gd name="connsiteY16" fmla="*/ 932212 h 3348675"/>
                  <a:gd name="connsiteX17" fmla="*/ 2336222 w 3349021"/>
                  <a:gd name="connsiteY17" fmla="*/ 273490 h 3348675"/>
                  <a:gd name="connsiteX18" fmla="*/ 1013259 w 3349021"/>
                  <a:gd name="connsiteY18" fmla="*/ 273490 h 3348675"/>
                  <a:gd name="connsiteX19" fmla="*/ 274065 w 3349021"/>
                  <a:gd name="connsiteY19" fmla="*/ 1012684 h 3348675"/>
                  <a:gd name="connsiteX20" fmla="*/ 0 w 3349021"/>
                  <a:gd name="connsiteY20" fmla="*/ 1674165 h 3348675"/>
                  <a:gd name="connsiteX21" fmla="*/ 274065 w 3349021"/>
                  <a:gd name="connsiteY21" fmla="*/ 2335646 h 3348675"/>
                  <a:gd name="connsiteX22" fmla="*/ 1013030 w 3349021"/>
                  <a:gd name="connsiteY22" fmla="*/ 3074611 h 3348675"/>
                  <a:gd name="connsiteX23" fmla="*/ 1674511 w 3349021"/>
                  <a:gd name="connsiteY23" fmla="*/ 3348676 h 3348675"/>
                  <a:gd name="connsiteX24" fmla="*/ 2335992 w 3349021"/>
                  <a:gd name="connsiteY24" fmla="*/ 3074611 h 3348675"/>
                  <a:gd name="connsiteX25" fmla="*/ 3074956 w 3349021"/>
                  <a:gd name="connsiteY25" fmla="*/ 2335646 h 3348675"/>
                  <a:gd name="connsiteX26" fmla="*/ 3349021 w 3349021"/>
                  <a:gd name="connsiteY26" fmla="*/ 1674165 h 3348675"/>
                  <a:gd name="connsiteX27" fmla="*/ 3246017 w 3349021"/>
                  <a:gd name="connsiteY27" fmla="*/ 1246743 h 3348675"/>
                  <a:gd name="connsiteX28" fmla="*/ 3241189 w 3349021"/>
                  <a:gd name="connsiteY28" fmla="*/ 1251572 h 33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49021" h="3348675">
                    <a:moveTo>
                      <a:pt x="3241189" y="1251572"/>
                    </a:moveTo>
                    <a:cubicBezTo>
                      <a:pt x="3165775" y="1326986"/>
                      <a:pt x="3114732" y="1418034"/>
                      <a:pt x="3088291" y="1514141"/>
                    </a:cubicBezTo>
                    <a:cubicBezTo>
                      <a:pt x="3075876" y="1559665"/>
                      <a:pt x="3071507" y="1606799"/>
                      <a:pt x="3072887" y="1653932"/>
                    </a:cubicBezTo>
                    <a:cubicBezTo>
                      <a:pt x="3073117" y="1660600"/>
                      <a:pt x="3073117" y="1667268"/>
                      <a:pt x="3073117" y="1673936"/>
                    </a:cubicBezTo>
                    <a:cubicBezTo>
                      <a:pt x="3073117" y="1850054"/>
                      <a:pt x="3004600" y="2015827"/>
                      <a:pt x="2879984" y="2140444"/>
                    </a:cubicBezTo>
                    <a:lnTo>
                      <a:pt x="2141019" y="2879408"/>
                    </a:lnTo>
                    <a:cubicBezTo>
                      <a:pt x="2016402" y="3004025"/>
                      <a:pt x="1850860" y="3072541"/>
                      <a:pt x="1674511" y="3072541"/>
                    </a:cubicBezTo>
                    <a:cubicBezTo>
                      <a:pt x="1498392" y="3072541"/>
                      <a:pt x="1332619" y="3004025"/>
                      <a:pt x="1208002" y="2879408"/>
                    </a:cubicBezTo>
                    <a:lnTo>
                      <a:pt x="469038" y="2140444"/>
                    </a:lnTo>
                    <a:cubicBezTo>
                      <a:pt x="344421" y="2015827"/>
                      <a:pt x="275905" y="1850284"/>
                      <a:pt x="275905" y="1673936"/>
                    </a:cubicBezTo>
                    <a:cubicBezTo>
                      <a:pt x="275905" y="1497816"/>
                      <a:pt x="344421" y="1332044"/>
                      <a:pt x="469038" y="1207427"/>
                    </a:cubicBezTo>
                    <a:lnTo>
                      <a:pt x="1208002" y="468463"/>
                    </a:lnTo>
                    <a:cubicBezTo>
                      <a:pt x="1336528" y="339937"/>
                      <a:pt x="1505519" y="275560"/>
                      <a:pt x="1674511" y="275560"/>
                    </a:cubicBezTo>
                    <a:cubicBezTo>
                      <a:pt x="1843502" y="275560"/>
                      <a:pt x="2012264" y="339937"/>
                      <a:pt x="2141019" y="468463"/>
                    </a:cubicBezTo>
                    <a:lnTo>
                      <a:pt x="2817675" y="1145348"/>
                    </a:lnTo>
                    <a:cubicBezTo>
                      <a:pt x="2856992" y="1082580"/>
                      <a:pt x="2903666" y="1023261"/>
                      <a:pt x="2958386" y="968770"/>
                    </a:cubicBezTo>
                    <a:lnTo>
                      <a:pt x="2994944" y="932212"/>
                    </a:lnTo>
                    <a:lnTo>
                      <a:pt x="2336222" y="273490"/>
                    </a:lnTo>
                    <a:cubicBezTo>
                      <a:pt x="1971338" y="-91163"/>
                      <a:pt x="1377913" y="-91163"/>
                      <a:pt x="1013259" y="273490"/>
                    </a:cubicBezTo>
                    <a:lnTo>
                      <a:pt x="274065" y="1012684"/>
                    </a:lnTo>
                    <a:cubicBezTo>
                      <a:pt x="97256" y="1189493"/>
                      <a:pt x="0" y="1424242"/>
                      <a:pt x="0" y="1674165"/>
                    </a:cubicBezTo>
                    <a:cubicBezTo>
                      <a:pt x="0" y="1924089"/>
                      <a:pt x="97256" y="2159068"/>
                      <a:pt x="274065" y="2335646"/>
                    </a:cubicBezTo>
                    <a:lnTo>
                      <a:pt x="1013030" y="3074611"/>
                    </a:lnTo>
                    <a:cubicBezTo>
                      <a:pt x="1189838" y="3251419"/>
                      <a:pt x="1424587" y="3348676"/>
                      <a:pt x="1674511" y="3348676"/>
                    </a:cubicBezTo>
                    <a:cubicBezTo>
                      <a:pt x="1924434" y="3348676"/>
                      <a:pt x="2159413" y="3251419"/>
                      <a:pt x="2335992" y="3074611"/>
                    </a:cubicBezTo>
                    <a:lnTo>
                      <a:pt x="3074956" y="2335646"/>
                    </a:lnTo>
                    <a:cubicBezTo>
                      <a:pt x="3251765" y="2158838"/>
                      <a:pt x="3349021" y="1924089"/>
                      <a:pt x="3349021" y="1674165"/>
                    </a:cubicBezTo>
                    <a:cubicBezTo>
                      <a:pt x="3349021" y="1522878"/>
                      <a:pt x="3313384" y="1377338"/>
                      <a:pt x="3246017" y="1246743"/>
                    </a:cubicBezTo>
                    <a:lnTo>
                      <a:pt x="3241189" y="1251572"/>
                    </a:lnTo>
                    <a:close/>
                  </a:path>
                </a:pathLst>
              </a:custGeom>
              <a:solidFill>
                <a:srgbClr val="64A9CB"/>
              </a:solidFill>
              <a:ln w="2299"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3A96A296-77B8-5C83-BC84-91A86227C614}"/>
                  </a:ext>
                </a:extLst>
              </p:cNvPr>
              <p:cNvSpPr txBox="1"/>
              <p:nvPr/>
            </p:nvSpPr>
            <p:spPr>
              <a:xfrm>
                <a:off x="3164222" y="4181467"/>
                <a:ext cx="1829347" cy="769441"/>
              </a:xfrm>
              <a:prstGeom prst="rect">
                <a:avLst/>
              </a:prstGeom>
              <a:noFill/>
            </p:spPr>
            <p:txBody>
              <a:bodyPr wrap="none" rtlCol="0">
                <a:spAutoFit/>
              </a:bodyPr>
              <a:lstStyle/>
              <a:p>
                <a:pPr algn="ctr"/>
                <a:r>
                  <a:rPr lang="en-US" sz="2200">
                    <a:solidFill>
                      <a:schemeClr val="tx1">
                        <a:lumMod val="75000"/>
                        <a:lumOff val="25000"/>
                      </a:schemeClr>
                    </a:solidFill>
                    <a:latin typeface="+mn-lt"/>
                  </a:rPr>
                  <a:t>Arithmetic</a:t>
                </a:r>
                <a:br>
                  <a:rPr lang="en-US" sz="2200">
                    <a:solidFill>
                      <a:schemeClr val="tx1">
                        <a:lumMod val="75000"/>
                        <a:lumOff val="25000"/>
                      </a:schemeClr>
                    </a:solidFill>
                    <a:latin typeface="+mn-lt"/>
                  </a:rPr>
                </a:br>
                <a:r>
                  <a:rPr lang="en-US" sz="2200">
                    <a:solidFill>
                      <a:schemeClr val="tx1">
                        <a:lumMod val="75000"/>
                        <a:lumOff val="25000"/>
                      </a:schemeClr>
                    </a:solidFill>
                    <a:latin typeface="+mn-lt"/>
                  </a:rPr>
                  <a:t> expressions</a:t>
                </a:r>
              </a:p>
            </p:txBody>
          </p:sp>
        </p:grpSp>
        <p:grpSp>
          <p:nvGrpSpPr>
            <p:cNvPr id="8" name="Group 7">
              <a:extLst>
                <a:ext uri="{FF2B5EF4-FFF2-40B4-BE49-F238E27FC236}">
                  <a16:creationId xmlns:a16="http://schemas.microsoft.com/office/drawing/2014/main" id="{C64706F2-944C-2541-2557-FD0A66580EA6}"/>
                </a:ext>
              </a:extLst>
            </p:cNvPr>
            <p:cNvGrpSpPr/>
            <p:nvPr/>
          </p:nvGrpSpPr>
          <p:grpSpPr>
            <a:xfrm>
              <a:off x="5163692" y="2849608"/>
              <a:ext cx="3348734" cy="3348848"/>
              <a:chOff x="5163692" y="2849608"/>
              <a:chExt cx="3348734" cy="3348848"/>
            </a:xfrm>
          </p:grpSpPr>
          <p:grpSp>
            <p:nvGrpSpPr>
              <p:cNvPr id="9" name="Graphic 3">
                <a:extLst>
                  <a:ext uri="{FF2B5EF4-FFF2-40B4-BE49-F238E27FC236}">
                    <a16:creationId xmlns:a16="http://schemas.microsoft.com/office/drawing/2014/main" id="{3431C247-8DB4-631F-08B1-46598C10E5CD}"/>
                  </a:ext>
                </a:extLst>
              </p:cNvPr>
              <p:cNvGrpSpPr/>
              <p:nvPr/>
            </p:nvGrpSpPr>
            <p:grpSpPr>
              <a:xfrm>
                <a:off x="5163692" y="2849608"/>
                <a:ext cx="3348734" cy="3348848"/>
                <a:chOff x="5163692" y="2849608"/>
                <a:chExt cx="3348734" cy="3348848"/>
              </a:xfrm>
              <a:solidFill>
                <a:srgbClr val="87D0ED"/>
              </a:solidFill>
            </p:grpSpPr>
            <p:sp>
              <p:nvSpPr>
                <p:cNvPr id="11" name="Graphic 3">
                  <a:extLst>
                    <a:ext uri="{FF2B5EF4-FFF2-40B4-BE49-F238E27FC236}">
                      <a16:creationId xmlns:a16="http://schemas.microsoft.com/office/drawing/2014/main" id="{1C285EB2-F582-7802-983E-F35A638BF28D}"/>
                    </a:ext>
                  </a:extLst>
                </p:cNvPr>
                <p:cNvSpPr/>
                <p:nvPr/>
              </p:nvSpPr>
              <p:spPr>
                <a:xfrm>
                  <a:off x="5163692" y="2849608"/>
                  <a:ext cx="2994197" cy="2101300"/>
                </a:xfrm>
                <a:custGeom>
                  <a:avLst/>
                  <a:gdLst>
                    <a:gd name="connsiteX0" fmla="*/ 468521 w 2994197"/>
                    <a:gd name="connsiteY0" fmla="*/ 1207599 h 2101300"/>
                    <a:gd name="connsiteX1" fmla="*/ 1207485 w 2994197"/>
                    <a:gd name="connsiteY1" fmla="*/ 468635 h 2101300"/>
                    <a:gd name="connsiteX2" fmla="*/ 1673994 w 2994197"/>
                    <a:gd name="connsiteY2" fmla="*/ 275732 h 2101300"/>
                    <a:gd name="connsiteX3" fmla="*/ 2140502 w 2994197"/>
                    <a:gd name="connsiteY3" fmla="*/ 468635 h 2101300"/>
                    <a:gd name="connsiteX4" fmla="*/ 2817158 w 2994197"/>
                    <a:gd name="connsiteY4" fmla="*/ 1145521 h 2101300"/>
                    <a:gd name="connsiteX5" fmla="*/ 2957870 w 2994197"/>
                    <a:gd name="connsiteY5" fmla="*/ 968712 h 2101300"/>
                    <a:gd name="connsiteX6" fmla="*/ 2994197 w 2994197"/>
                    <a:gd name="connsiteY6" fmla="*/ 932385 h 2101300"/>
                    <a:gd name="connsiteX7" fmla="*/ 2335475 w 2994197"/>
                    <a:gd name="connsiteY7" fmla="*/ 273663 h 2101300"/>
                    <a:gd name="connsiteX8" fmla="*/ 1012513 w 2994197"/>
                    <a:gd name="connsiteY8" fmla="*/ 273663 h 2101300"/>
                    <a:gd name="connsiteX9" fmla="*/ 273548 w 2994197"/>
                    <a:gd name="connsiteY9" fmla="*/ 1012627 h 2101300"/>
                    <a:gd name="connsiteX10" fmla="*/ 102718 w 2994197"/>
                    <a:gd name="connsiteY10" fmla="*/ 2101300 h 2101300"/>
                    <a:gd name="connsiteX11" fmla="*/ 107316 w 2994197"/>
                    <a:gd name="connsiteY11" fmla="*/ 2096702 h 2101300"/>
                    <a:gd name="connsiteX12" fmla="*/ 259983 w 2994197"/>
                    <a:gd name="connsiteY12" fmla="*/ 1837122 h 2101300"/>
                    <a:gd name="connsiteX13" fmla="*/ 276078 w 2994197"/>
                    <a:gd name="connsiteY13" fmla="*/ 1697560 h 2101300"/>
                    <a:gd name="connsiteX14" fmla="*/ 468521 w 2994197"/>
                    <a:gd name="connsiteY14" fmla="*/ 1207599 h 210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197" h="2101300">
                      <a:moveTo>
                        <a:pt x="468521" y="1207599"/>
                      </a:moveTo>
                      <a:lnTo>
                        <a:pt x="1207485" y="468635"/>
                      </a:lnTo>
                      <a:cubicBezTo>
                        <a:pt x="1336011" y="340110"/>
                        <a:pt x="1505002" y="275732"/>
                        <a:pt x="1673994" y="275732"/>
                      </a:cubicBezTo>
                      <a:cubicBezTo>
                        <a:pt x="1842986" y="275732"/>
                        <a:pt x="2011747" y="340110"/>
                        <a:pt x="2140502" y="468635"/>
                      </a:cubicBezTo>
                      <a:lnTo>
                        <a:pt x="2817158" y="1145521"/>
                      </a:lnTo>
                      <a:cubicBezTo>
                        <a:pt x="2856475" y="1082753"/>
                        <a:pt x="2903148" y="1023203"/>
                        <a:pt x="2957870" y="968712"/>
                      </a:cubicBezTo>
                      <a:lnTo>
                        <a:pt x="2994197" y="932385"/>
                      </a:lnTo>
                      <a:lnTo>
                        <a:pt x="2335475" y="273663"/>
                      </a:lnTo>
                      <a:cubicBezTo>
                        <a:pt x="1970591" y="-91221"/>
                        <a:pt x="1377166" y="-91221"/>
                        <a:pt x="1012513" y="273663"/>
                      </a:cubicBezTo>
                      <a:lnTo>
                        <a:pt x="273548" y="1012627"/>
                      </a:lnTo>
                      <a:cubicBezTo>
                        <a:pt x="-20520" y="1306695"/>
                        <a:pt x="-77540" y="1749752"/>
                        <a:pt x="102718" y="2101300"/>
                      </a:cubicBezTo>
                      <a:lnTo>
                        <a:pt x="107316" y="2096702"/>
                      </a:lnTo>
                      <a:cubicBezTo>
                        <a:pt x="180661" y="2023357"/>
                        <a:pt x="232623" y="1934378"/>
                        <a:pt x="259983" y="1837122"/>
                      </a:cubicBezTo>
                      <a:cubicBezTo>
                        <a:pt x="272629" y="1791827"/>
                        <a:pt x="277917" y="1744694"/>
                        <a:pt x="276078" y="1697560"/>
                      </a:cubicBezTo>
                      <a:cubicBezTo>
                        <a:pt x="269870" y="1520751"/>
                        <a:pt x="334017" y="1342103"/>
                        <a:pt x="468521" y="1207599"/>
                      </a:cubicBezTo>
                      <a:close/>
                    </a:path>
                  </a:pathLst>
                </a:custGeom>
                <a:solidFill>
                  <a:srgbClr val="87D0ED"/>
                </a:solidFill>
                <a:ln w="2299" cap="flat">
                  <a:noFill/>
                  <a:prstDash val="solid"/>
                  <a:miter/>
                </a:ln>
              </p:spPr>
              <p:txBody>
                <a:bodyPr rtlCol="0" anchor="ctr"/>
                <a:lstStyle/>
                <a:p>
                  <a:endParaRPr lang="en-US"/>
                </a:p>
              </p:txBody>
            </p:sp>
            <p:sp>
              <p:nvSpPr>
                <p:cNvPr id="12" name="Graphic 3">
                  <a:extLst>
                    <a:ext uri="{FF2B5EF4-FFF2-40B4-BE49-F238E27FC236}">
                      <a16:creationId xmlns:a16="http://schemas.microsoft.com/office/drawing/2014/main" id="{5879E487-EAF7-E278-F30C-E7DB53E0BEC8}"/>
                    </a:ext>
                  </a:extLst>
                </p:cNvPr>
                <p:cNvSpPr/>
                <p:nvPr/>
              </p:nvSpPr>
              <p:spPr>
                <a:xfrm>
                  <a:off x="5517713" y="4096294"/>
                  <a:ext cx="2994713" cy="2102162"/>
                </a:xfrm>
                <a:custGeom>
                  <a:avLst/>
                  <a:gdLst>
                    <a:gd name="connsiteX0" fmla="*/ 2891480 w 2994713"/>
                    <a:gd name="connsiteY0" fmla="*/ 0 h 2102162"/>
                    <a:gd name="connsiteX1" fmla="*/ 2886651 w 2994713"/>
                    <a:gd name="connsiteY1" fmla="*/ 4828 h 2102162"/>
                    <a:gd name="connsiteX2" fmla="*/ 2733754 w 2994713"/>
                    <a:gd name="connsiteY2" fmla="*/ 267627 h 2102162"/>
                    <a:gd name="connsiteX3" fmla="*/ 2718350 w 2994713"/>
                    <a:gd name="connsiteY3" fmla="*/ 407419 h 2102162"/>
                    <a:gd name="connsiteX4" fmla="*/ 2718580 w 2994713"/>
                    <a:gd name="connsiteY4" fmla="*/ 427192 h 2102162"/>
                    <a:gd name="connsiteX5" fmla="*/ 2525447 w 2994713"/>
                    <a:gd name="connsiteY5" fmla="*/ 893701 h 2102162"/>
                    <a:gd name="connsiteX6" fmla="*/ 1792690 w 2994713"/>
                    <a:gd name="connsiteY6" fmla="*/ 1626457 h 2102162"/>
                    <a:gd name="connsiteX7" fmla="*/ 1321123 w 2994713"/>
                    <a:gd name="connsiteY7" fmla="*/ 1825798 h 2102162"/>
                    <a:gd name="connsiteX8" fmla="*/ 853695 w 2994713"/>
                    <a:gd name="connsiteY8" fmla="*/ 1632665 h 2102162"/>
                    <a:gd name="connsiteX9" fmla="*/ 177269 w 2994713"/>
                    <a:gd name="connsiteY9" fmla="*/ 956239 h 2102162"/>
                    <a:gd name="connsiteX10" fmla="*/ 36557 w 2994713"/>
                    <a:gd name="connsiteY10" fmla="*/ 1132818 h 2102162"/>
                    <a:gd name="connsiteX11" fmla="*/ 0 w 2994713"/>
                    <a:gd name="connsiteY11" fmla="*/ 1169375 h 2102162"/>
                    <a:gd name="connsiteX12" fmla="*/ 658722 w 2994713"/>
                    <a:gd name="connsiteY12" fmla="*/ 1828097 h 2102162"/>
                    <a:gd name="connsiteX13" fmla="*/ 1320203 w 2994713"/>
                    <a:gd name="connsiteY13" fmla="*/ 2102162 h 2102162"/>
                    <a:gd name="connsiteX14" fmla="*/ 1981685 w 2994713"/>
                    <a:gd name="connsiteY14" fmla="*/ 1828097 h 2102162"/>
                    <a:gd name="connsiteX15" fmla="*/ 2720649 w 2994713"/>
                    <a:gd name="connsiteY15" fmla="*/ 1089133 h 2102162"/>
                    <a:gd name="connsiteX16" fmla="*/ 2720649 w 2994713"/>
                    <a:gd name="connsiteY16" fmla="*/ 1089133 h 2102162"/>
                    <a:gd name="connsiteX17" fmla="*/ 2994714 w 2994713"/>
                    <a:gd name="connsiteY17" fmla="*/ 427652 h 2102162"/>
                    <a:gd name="connsiteX18" fmla="*/ 2891480 w 2994713"/>
                    <a:gd name="connsiteY18" fmla="*/ 0 h 210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4713" h="2102162">
                      <a:moveTo>
                        <a:pt x="2891480" y="0"/>
                      </a:moveTo>
                      <a:lnTo>
                        <a:pt x="2886651" y="4828"/>
                      </a:lnTo>
                      <a:cubicBezTo>
                        <a:pt x="2811008" y="80472"/>
                        <a:pt x="2760195" y="171291"/>
                        <a:pt x="2733754" y="267627"/>
                      </a:cubicBezTo>
                      <a:cubicBezTo>
                        <a:pt x="2721339" y="313152"/>
                        <a:pt x="2716970" y="360285"/>
                        <a:pt x="2718350" y="407419"/>
                      </a:cubicBezTo>
                      <a:cubicBezTo>
                        <a:pt x="2718580" y="414087"/>
                        <a:pt x="2718580" y="420524"/>
                        <a:pt x="2718580" y="427192"/>
                      </a:cubicBezTo>
                      <a:cubicBezTo>
                        <a:pt x="2718580" y="603311"/>
                        <a:pt x="2650063" y="769084"/>
                        <a:pt x="2525447" y="893701"/>
                      </a:cubicBezTo>
                      <a:lnTo>
                        <a:pt x="1792690" y="1626457"/>
                      </a:lnTo>
                      <a:cubicBezTo>
                        <a:pt x="1667383" y="1751764"/>
                        <a:pt x="1498391" y="1825568"/>
                        <a:pt x="1321123" y="1825798"/>
                      </a:cubicBezTo>
                      <a:cubicBezTo>
                        <a:pt x="1144544" y="1826028"/>
                        <a:pt x="978542" y="1757512"/>
                        <a:pt x="853695" y="1632665"/>
                      </a:cubicBezTo>
                      <a:lnTo>
                        <a:pt x="177269" y="956239"/>
                      </a:lnTo>
                      <a:cubicBezTo>
                        <a:pt x="137493" y="1019467"/>
                        <a:pt x="90589" y="1078557"/>
                        <a:pt x="36557" y="1132818"/>
                      </a:cubicBezTo>
                      <a:lnTo>
                        <a:pt x="0" y="1169375"/>
                      </a:lnTo>
                      <a:lnTo>
                        <a:pt x="658722" y="1828097"/>
                      </a:lnTo>
                      <a:cubicBezTo>
                        <a:pt x="835531" y="2004906"/>
                        <a:pt x="1070280" y="2102162"/>
                        <a:pt x="1320203" y="2102162"/>
                      </a:cubicBezTo>
                      <a:cubicBezTo>
                        <a:pt x="1570127" y="2102162"/>
                        <a:pt x="1805106" y="2004906"/>
                        <a:pt x="1981685" y="1828097"/>
                      </a:cubicBezTo>
                      <a:lnTo>
                        <a:pt x="2720649" y="1089133"/>
                      </a:lnTo>
                      <a:lnTo>
                        <a:pt x="2720649" y="1089133"/>
                      </a:lnTo>
                      <a:cubicBezTo>
                        <a:pt x="2897457" y="912324"/>
                        <a:pt x="2994714" y="677575"/>
                        <a:pt x="2994714" y="427652"/>
                      </a:cubicBezTo>
                      <a:cubicBezTo>
                        <a:pt x="2994254" y="276364"/>
                        <a:pt x="2958617" y="130595"/>
                        <a:pt x="2891480" y="0"/>
                      </a:cubicBezTo>
                      <a:close/>
                    </a:path>
                  </a:pathLst>
                </a:custGeom>
                <a:solidFill>
                  <a:srgbClr val="87D0ED"/>
                </a:solidFill>
                <a:ln w="2299"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0FE8E285-20B5-6DC2-B6EB-74CF221CD0E0}"/>
                  </a:ext>
                </a:extLst>
              </p:cNvPr>
              <p:cNvSpPr txBox="1"/>
              <p:nvPr/>
            </p:nvSpPr>
            <p:spPr>
              <a:xfrm>
                <a:off x="5929326" y="4181466"/>
                <a:ext cx="1755610" cy="769441"/>
              </a:xfrm>
              <a:prstGeom prst="rect">
                <a:avLst/>
              </a:prstGeom>
              <a:noFill/>
            </p:spPr>
            <p:txBody>
              <a:bodyPr wrap="none" rtlCol="0">
                <a:spAutoFit/>
              </a:bodyPr>
              <a:lstStyle/>
              <a:p>
                <a:pPr algn="ctr"/>
                <a:r>
                  <a:rPr lang="en-US" sz="2200">
                    <a:solidFill>
                      <a:schemeClr val="tx1">
                        <a:lumMod val="75000"/>
                        <a:lumOff val="25000"/>
                      </a:schemeClr>
                    </a:solidFill>
                    <a:latin typeface="+mn-lt"/>
                  </a:rPr>
                  <a:t>String </a:t>
                </a:r>
                <a:br>
                  <a:rPr lang="en-US" sz="2200">
                    <a:solidFill>
                      <a:schemeClr val="tx1">
                        <a:lumMod val="75000"/>
                        <a:lumOff val="25000"/>
                      </a:schemeClr>
                    </a:solidFill>
                    <a:latin typeface="+mn-lt"/>
                  </a:rPr>
                </a:br>
                <a:r>
                  <a:rPr lang="en-US" sz="2200">
                    <a:solidFill>
                      <a:schemeClr val="tx1">
                        <a:lumMod val="75000"/>
                        <a:lumOff val="25000"/>
                      </a:schemeClr>
                    </a:solidFill>
                    <a:latin typeface="+mn-lt"/>
                  </a:rPr>
                  <a:t>expressions</a:t>
                </a:r>
              </a:p>
            </p:txBody>
          </p:sp>
        </p:grpSp>
        <p:grpSp>
          <p:nvGrpSpPr>
            <p:cNvPr id="13" name="Group 12">
              <a:extLst>
                <a:ext uri="{FF2B5EF4-FFF2-40B4-BE49-F238E27FC236}">
                  <a16:creationId xmlns:a16="http://schemas.microsoft.com/office/drawing/2014/main" id="{96320B98-A026-B0A5-113A-FC1B503CD436}"/>
                </a:ext>
              </a:extLst>
            </p:cNvPr>
            <p:cNvGrpSpPr/>
            <p:nvPr/>
          </p:nvGrpSpPr>
          <p:grpSpPr>
            <a:xfrm>
              <a:off x="7892158" y="2849608"/>
              <a:ext cx="3348504" cy="3348848"/>
              <a:chOff x="7892158" y="2849608"/>
              <a:chExt cx="3348504" cy="3348848"/>
            </a:xfrm>
          </p:grpSpPr>
          <p:grpSp>
            <p:nvGrpSpPr>
              <p:cNvPr id="17" name="Graphic 3">
                <a:extLst>
                  <a:ext uri="{FF2B5EF4-FFF2-40B4-BE49-F238E27FC236}">
                    <a16:creationId xmlns:a16="http://schemas.microsoft.com/office/drawing/2014/main" id="{C41FB833-F497-AC62-264C-1AB6D5432AD4}"/>
                  </a:ext>
                </a:extLst>
              </p:cNvPr>
              <p:cNvGrpSpPr/>
              <p:nvPr/>
            </p:nvGrpSpPr>
            <p:grpSpPr>
              <a:xfrm>
                <a:off x="7892158" y="2849608"/>
                <a:ext cx="3348504" cy="3348848"/>
                <a:chOff x="7892158" y="2849608"/>
                <a:chExt cx="3348504" cy="3348848"/>
              </a:xfrm>
              <a:solidFill>
                <a:srgbClr val="FFC851"/>
              </a:solidFill>
            </p:grpSpPr>
            <p:sp>
              <p:nvSpPr>
                <p:cNvPr id="20" name="Graphic 3">
                  <a:extLst>
                    <a:ext uri="{FF2B5EF4-FFF2-40B4-BE49-F238E27FC236}">
                      <a16:creationId xmlns:a16="http://schemas.microsoft.com/office/drawing/2014/main" id="{C6F513EF-E2AD-E373-1228-5B3496980CFF}"/>
                    </a:ext>
                  </a:extLst>
                </p:cNvPr>
                <p:cNvSpPr/>
                <p:nvPr/>
              </p:nvSpPr>
              <p:spPr>
                <a:xfrm>
                  <a:off x="7892158" y="2849608"/>
                  <a:ext cx="2994196" cy="2101300"/>
                </a:xfrm>
                <a:custGeom>
                  <a:avLst/>
                  <a:gdLst>
                    <a:gd name="connsiteX0" fmla="*/ 468291 w 2994196"/>
                    <a:gd name="connsiteY0" fmla="*/ 1207599 h 2101300"/>
                    <a:gd name="connsiteX1" fmla="*/ 1207255 w 2994196"/>
                    <a:gd name="connsiteY1" fmla="*/ 468635 h 2101300"/>
                    <a:gd name="connsiteX2" fmla="*/ 1673764 w 2994196"/>
                    <a:gd name="connsiteY2" fmla="*/ 275732 h 2101300"/>
                    <a:gd name="connsiteX3" fmla="*/ 2140273 w 2994196"/>
                    <a:gd name="connsiteY3" fmla="*/ 468635 h 2101300"/>
                    <a:gd name="connsiteX4" fmla="*/ 2817158 w 2994196"/>
                    <a:gd name="connsiteY4" fmla="*/ 1145521 h 2101300"/>
                    <a:gd name="connsiteX5" fmla="*/ 2957870 w 2994196"/>
                    <a:gd name="connsiteY5" fmla="*/ 968712 h 2101300"/>
                    <a:gd name="connsiteX6" fmla="*/ 2994197 w 2994196"/>
                    <a:gd name="connsiteY6" fmla="*/ 932385 h 2101300"/>
                    <a:gd name="connsiteX7" fmla="*/ 2335475 w 2994196"/>
                    <a:gd name="connsiteY7" fmla="*/ 273663 h 2101300"/>
                    <a:gd name="connsiteX8" fmla="*/ 1012513 w 2994196"/>
                    <a:gd name="connsiteY8" fmla="*/ 273663 h 2101300"/>
                    <a:gd name="connsiteX9" fmla="*/ 273548 w 2994196"/>
                    <a:gd name="connsiteY9" fmla="*/ 1012627 h 2101300"/>
                    <a:gd name="connsiteX10" fmla="*/ 102718 w 2994196"/>
                    <a:gd name="connsiteY10" fmla="*/ 2101300 h 2101300"/>
                    <a:gd name="connsiteX11" fmla="*/ 107316 w 2994196"/>
                    <a:gd name="connsiteY11" fmla="*/ 2096702 h 2101300"/>
                    <a:gd name="connsiteX12" fmla="*/ 259983 w 2994196"/>
                    <a:gd name="connsiteY12" fmla="*/ 1837122 h 2101300"/>
                    <a:gd name="connsiteX13" fmla="*/ 276078 w 2994196"/>
                    <a:gd name="connsiteY13" fmla="*/ 1697560 h 2101300"/>
                    <a:gd name="connsiteX14" fmla="*/ 468291 w 2994196"/>
                    <a:gd name="connsiteY14" fmla="*/ 1207599 h 210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196" h="2101300">
                      <a:moveTo>
                        <a:pt x="468291" y="1207599"/>
                      </a:moveTo>
                      <a:lnTo>
                        <a:pt x="1207255" y="468635"/>
                      </a:lnTo>
                      <a:cubicBezTo>
                        <a:pt x="1335781" y="340110"/>
                        <a:pt x="1504772" y="275732"/>
                        <a:pt x="1673764" y="275732"/>
                      </a:cubicBezTo>
                      <a:cubicBezTo>
                        <a:pt x="1842755" y="275732"/>
                        <a:pt x="2011517" y="340110"/>
                        <a:pt x="2140273" y="468635"/>
                      </a:cubicBezTo>
                      <a:lnTo>
                        <a:pt x="2817158" y="1145521"/>
                      </a:lnTo>
                      <a:cubicBezTo>
                        <a:pt x="2856475" y="1082753"/>
                        <a:pt x="2903149" y="1023203"/>
                        <a:pt x="2957870" y="968712"/>
                      </a:cubicBezTo>
                      <a:lnTo>
                        <a:pt x="2994197" y="932385"/>
                      </a:lnTo>
                      <a:lnTo>
                        <a:pt x="2335475" y="273663"/>
                      </a:lnTo>
                      <a:cubicBezTo>
                        <a:pt x="1970591" y="-91221"/>
                        <a:pt x="1377166" y="-91221"/>
                        <a:pt x="1012513" y="273663"/>
                      </a:cubicBezTo>
                      <a:lnTo>
                        <a:pt x="273548" y="1012627"/>
                      </a:lnTo>
                      <a:cubicBezTo>
                        <a:pt x="-20520" y="1306695"/>
                        <a:pt x="-77540" y="1749752"/>
                        <a:pt x="102718" y="2101300"/>
                      </a:cubicBezTo>
                      <a:lnTo>
                        <a:pt x="107316" y="2096702"/>
                      </a:lnTo>
                      <a:cubicBezTo>
                        <a:pt x="180661" y="2023357"/>
                        <a:pt x="232623" y="1934378"/>
                        <a:pt x="259983" y="1837122"/>
                      </a:cubicBezTo>
                      <a:cubicBezTo>
                        <a:pt x="272629" y="1791827"/>
                        <a:pt x="277917" y="1744694"/>
                        <a:pt x="276078" y="1697560"/>
                      </a:cubicBezTo>
                      <a:cubicBezTo>
                        <a:pt x="269640" y="1520751"/>
                        <a:pt x="333788" y="1342103"/>
                        <a:pt x="468291" y="1207599"/>
                      </a:cubicBezTo>
                      <a:close/>
                    </a:path>
                  </a:pathLst>
                </a:custGeom>
                <a:solidFill>
                  <a:srgbClr val="FFC851"/>
                </a:solidFill>
                <a:ln w="2299" cap="flat">
                  <a:noFill/>
                  <a:prstDash val="solid"/>
                  <a:miter/>
                </a:ln>
              </p:spPr>
              <p:txBody>
                <a:bodyPr rtlCol="0" anchor="ctr"/>
                <a:lstStyle/>
                <a:p>
                  <a:endParaRPr lang="en-US"/>
                </a:p>
              </p:txBody>
            </p:sp>
            <p:sp>
              <p:nvSpPr>
                <p:cNvPr id="21" name="Graphic 3">
                  <a:extLst>
                    <a:ext uri="{FF2B5EF4-FFF2-40B4-BE49-F238E27FC236}">
                      <a16:creationId xmlns:a16="http://schemas.microsoft.com/office/drawing/2014/main" id="{3F89FD40-E025-3341-A023-E2001A22AECC}"/>
                    </a:ext>
                  </a:extLst>
                </p:cNvPr>
                <p:cNvSpPr/>
                <p:nvPr/>
              </p:nvSpPr>
              <p:spPr>
                <a:xfrm>
                  <a:off x="8245949" y="4096294"/>
                  <a:ext cx="2994713" cy="2102162"/>
                </a:xfrm>
                <a:custGeom>
                  <a:avLst/>
                  <a:gdLst>
                    <a:gd name="connsiteX0" fmla="*/ 2891479 w 2994713"/>
                    <a:gd name="connsiteY0" fmla="*/ 0 h 2102162"/>
                    <a:gd name="connsiteX1" fmla="*/ 2886651 w 2994713"/>
                    <a:gd name="connsiteY1" fmla="*/ 4828 h 2102162"/>
                    <a:gd name="connsiteX2" fmla="*/ 2733754 w 2994713"/>
                    <a:gd name="connsiteY2" fmla="*/ 267627 h 2102162"/>
                    <a:gd name="connsiteX3" fmla="*/ 2718350 w 2994713"/>
                    <a:gd name="connsiteY3" fmla="*/ 407419 h 2102162"/>
                    <a:gd name="connsiteX4" fmla="*/ 2718579 w 2994713"/>
                    <a:gd name="connsiteY4" fmla="*/ 427192 h 2102162"/>
                    <a:gd name="connsiteX5" fmla="*/ 2525446 w 2994713"/>
                    <a:gd name="connsiteY5" fmla="*/ 893701 h 2102162"/>
                    <a:gd name="connsiteX6" fmla="*/ 1792690 w 2994713"/>
                    <a:gd name="connsiteY6" fmla="*/ 1626457 h 2102162"/>
                    <a:gd name="connsiteX7" fmla="*/ 1321123 w 2994713"/>
                    <a:gd name="connsiteY7" fmla="*/ 1825798 h 2102162"/>
                    <a:gd name="connsiteX8" fmla="*/ 853695 w 2994713"/>
                    <a:gd name="connsiteY8" fmla="*/ 1632665 h 2102162"/>
                    <a:gd name="connsiteX9" fmla="*/ 177268 w 2994713"/>
                    <a:gd name="connsiteY9" fmla="*/ 956239 h 2102162"/>
                    <a:gd name="connsiteX10" fmla="*/ 36557 w 2994713"/>
                    <a:gd name="connsiteY10" fmla="*/ 1132818 h 2102162"/>
                    <a:gd name="connsiteX11" fmla="*/ 0 w 2994713"/>
                    <a:gd name="connsiteY11" fmla="*/ 1169375 h 2102162"/>
                    <a:gd name="connsiteX12" fmla="*/ 658722 w 2994713"/>
                    <a:gd name="connsiteY12" fmla="*/ 1828097 h 2102162"/>
                    <a:gd name="connsiteX13" fmla="*/ 1320203 w 2994713"/>
                    <a:gd name="connsiteY13" fmla="*/ 2102162 h 2102162"/>
                    <a:gd name="connsiteX14" fmla="*/ 1981684 w 2994713"/>
                    <a:gd name="connsiteY14" fmla="*/ 1828097 h 2102162"/>
                    <a:gd name="connsiteX15" fmla="*/ 2720649 w 2994713"/>
                    <a:gd name="connsiteY15" fmla="*/ 1089133 h 2102162"/>
                    <a:gd name="connsiteX16" fmla="*/ 2720649 w 2994713"/>
                    <a:gd name="connsiteY16" fmla="*/ 1089133 h 2102162"/>
                    <a:gd name="connsiteX17" fmla="*/ 2994714 w 2994713"/>
                    <a:gd name="connsiteY17" fmla="*/ 427652 h 2102162"/>
                    <a:gd name="connsiteX18" fmla="*/ 2891479 w 2994713"/>
                    <a:gd name="connsiteY18" fmla="*/ 0 h 210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4713" h="2102162">
                      <a:moveTo>
                        <a:pt x="2891479" y="0"/>
                      </a:moveTo>
                      <a:lnTo>
                        <a:pt x="2886651" y="4828"/>
                      </a:lnTo>
                      <a:cubicBezTo>
                        <a:pt x="2811007" y="80472"/>
                        <a:pt x="2760195" y="171291"/>
                        <a:pt x="2733754" y="267627"/>
                      </a:cubicBezTo>
                      <a:cubicBezTo>
                        <a:pt x="2721338" y="313152"/>
                        <a:pt x="2716970" y="360285"/>
                        <a:pt x="2718350" y="407419"/>
                      </a:cubicBezTo>
                      <a:cubicBezTo>
                        <a:pt x="2718579" y="414087"/>
                        <a:pt x="2718579" y="420524"/>
                        <a:pt x="2718579" y="427192"/>
                      </a:cubicBezTo>
                      <a:cubicBezTo>
                        <a:pt x="2718579" y="603311"/>
                        <a:pt x="2650063" y="769084"/>
                        <a:pt x="2525446" y="893701"/>
                      </a:cubicBezTo>
                      <a:lnTo>
                        <a:pt x="1792690" y="1626457"/>
                      </a:lnTo>
                      <a:cubicBezTo>
                        <a:pt x="1667383" y="1751764"/>
                        <a:pt x="1498391" y="1825568"/>
                        <a:pt x="1321123" y="1825798"/>
                      </a:cubicBezTo>
                      <a:cubicBezTo>
                        <a:pt x="1144544" y="1826028"/>
                        <a:pt x="978541" y="1757512"/>
                        <a:pt x="853695" y="1632665"/>
                      </a:cubicBezTo>
                      <a:lnTo>
                        <a:pt x="177268" y="956239"/>
                      </a:lnTo>
                      <a:cubicBezTo>
                        <a:pt x="137493" y="1019467"/>
                        <a:pt x="90588" y="1078557"/>
                        <a:pt x="36557" y="1132818"/>
                      </a:cubicBezTo>
                      <a:lnTo>
                        <a:pt x="0" y="1169375"/>
                      </a:lnTo>
                      <a:lnTo>
                        <a:pt x="658722" y="1828097"/>
                      </a:lnTo>
                      <a:cubicBezTo>
                        <a:pt x="835531" y="2004906"/>
                        <a:pt x="1070280" y="2102162"/>
                        <a:pt x="1320203" y="2102162"/>
                      </a:cubicBezTo>
                      <a:cubicBezTo>
                        <a:pt x="1570127" y="2102162"/>
                        <a:pt x="1805105" y="2004906"/>
                        <a:pt x="1981684" y="1828097"/>
                      </a:cubicBezTo>
                      <a:lnTo>
                        <a:pt x="2720649" y="1089133"/>
                      </a:lnTo>
                      <a:lnTo>
                        <a:pt x="2720649" y="1089133"/>
                      </a:lnTo>
                      <a:cubicBezTo>
                        <a:pt x="2897457" y="912324"/>
                        <a:pt x="2994714" y="677575"/>
                        <a:pt x="2994714" y="427652"/>
                      </a:cubicBezTo>
                      <a:cubicBezTo>
                        <a:pt x="2994484" y="276364"/>
                        <a:pt x="2958846" y="130595"/>
                        <a:pt x="2891479" y="0"/>
                      </a:cubicBezTo>
                      <a:close/>
                    </a:path>
                  </a:pathLst>
                </a:custGeom>
                <a:solidFill>
                  <a:srgbClr val="FFC851"/>
                </a:solidFill>
                <a:ln w="2299" cap="flat">
                  <a:no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E746EFA3-51D2-88D9-B6EC-75E5D8CD42A6}"/>
                  </a:ext>
                </a:extLst>
              </p:cNvPr>
              <p:cNvSpPr txBox="1"/>
              <p:nvPr/>
            </p:nvSpPr>
            <p:spPr>
              <a:xfrm>
                <a:off x="8658067" y="4181467"/>
                <a:ext cx="1755610" cy="769441"/>
              </a:xfrm>
              <a:prstGeom prst="rect">
                <a:avLst/>
              </a:prstGeom>
              <a:noFill/>
            </p:spPr>
            <p:txBody>
              <a:bodyPr wrap="none" rtlCol="0">
                <a:spAutoFit/>
              </a:bodyPr>
              <a:lstStyle/>
              <a:p>
                <a:pPr algn="ctr"/>
                <a:r>
                  <a:rPr lang="en-US" sz="2200">
                    <a:solidFill>
                      <a:schemeClr val="tx1">
                        <a:lumMod val="75000"/>
                        <a:lumOff val="25000"/>
                      </a:schemeClr>
                    </a:solidFill>
                    <a:latin typeface="+mn-lt"/>
                  </a:rPr>
                  <a:t>Logical </a:t>
                </a:r>
                <a:br>
                  <a:rPr lang="en-US" sz="2200">
                    <a:solidFill>
                      <a:schemeClr val="tx1">
                        <a:lumMod val="75000"/>
                        <a:lumOff val="25000"/>
                      </a:schemeClr>
                    </a:solidFill>
                    <a:latin typeface="+mn-lt"/>
                  </a:rPr>
                </a:br>
                <a:r>
                  <a:rPr lang="en-US" sz="2200">
                    <a:solidFill>
                      <a:schemeClr val="tx1">
                        <a:lumMod val="75000"/>
                        <a:lumOff val="25000"/>
                      </a:schemeClr>
                    </a:solidFill>
                    <a:latin typeface="+mn-lt"/>
                  </a:rPr>
                  <a:t>expressions</a:t>
                </a:r>
              </a:p>
            </p:txBody>
          </p:sp>
        </p:grpSp>
        <p:grpSp>
          <p:nvGrpSpPr>
            <p:cNvPr id="26" name="Group 25">
              <a:extLst>
                <a:ext uri="{FF2B5EF4-FFF2-40B4-BE49-F238E27FC236}">
                  <a16:creationId xmlns:a16="http://schemas.microsoft.com/office/drawing/2014/main" id="{5E842B8E-7C66-D7CF-9B7F-B59F019A584F}"/>
                </a:ext>
              </a:extLst>
            </p:cNvPr>
            <p:cNvGrpSpPr/>
            <p:nvPr/>
          </p:nvGrpSpPr>
          <p:grpSpPr>
            <a:xfrm>
              <a:off x="10620164" y="2849608"/>
              <a:ext cx="3348101" cy="3348618"/>
              <a:chOff x="10620164" y="2849608"/>
              <a:chExt cx="3348101" cy="3348618"/>
            </a:xfrm>
          </p:grpSpPr>
          <p:sp>
            <p:nvSpPr>
              <p:cNvPr id="27" name="Graphic 3">
                <a:extLst>
                  <a:ext uri="{FF2B5EF4-FFF2-40B4-BE49-F238E27FC236}">
                    <a16:creationId xmlns:a16="http://schemas.microsoft.com/office/drawing/2014/main" id="{A2BD37C3-0BE1-397E-5254-0ADED280131C}"/>
                  </a:ext>
                </a:extLst>
              </p:cNvPr>
              <p:cNvSpPr/>
              <p:nvPr/>
            </p:nvSpPr>
            <p:spPr>
              <a:xfrm>
                <a:off x="10620164" y="2849608"/>
                <a:ext cx="3348101" cy="3348618"/>
              </a:xfrm>
              <a:custGeom>
                <a:avLst/>
                <a:gdLst>
                  <a:gd name="connsiteX0" fmla="*/ 3074440 w 3348101"/>
                  <a:gd name="connsiteY0" fmla="*/ 1012627 h 3348618"/>
                  <a:gd name="connsiteX1" fmla="*/ 2335476 w 3348101"/>
                  <a:gd name="connsiteY1" fmla="*/ 273663 h 3348618"/>
                  <a:gd name="connsiteX2" fmla="*/ 1012512 w 3348101"/>
                  <a:gd name="connsiteY2" fmla="*/ 273663 h 3348618"/>
                  <a:gd name="connsiteX3" fmla="*/ 273548 w 3348101"/>
                  <a:gd name="connsiteY3" fmla="*/ 1012627 h 3348618"/>
                  <a:gd name="connsiteX4" fmla="*/ 102718 w 3348101"/>
                  <a:gd name="connsiteY4" fmla="*/ 2101300 h 3348618"/>
                  <a:gd name="connsiteX5" fmla="*/ 107316 w 3348101"/>
                  <a:gd name="connsiteY5" fmla="*/ 2096702 h 3348618"/>
                  <a:gd name="connsiteX6" fmla="*/ 260213 w 3348101"/>
                  <a:gd name="connsiteY6" fmla="*/ 1836202 h 3348618"/>
                  <a:gd name="connsiteX7" fmla="*/ 276308 w 3348101"/>
                  <a:gd name="connsiteY7" fmla="*/ 1697560 h 3348618"/>
                  <a:gd name="connsiteX8" fmla="*/ 468751 w 3348101"/>
                  <a:gd name="connsiteY8" fmla="*/ 1207829 h 3348618"/>
                  <a:gd name="connsiteX9" fmla="*/ 1207716 w 3348101"/>
                  <a:gd name="connsiteY9" fmla="*/ 468865 h 3348618"/>
                  <a:gd name="connsiteX10" fmla="*/ 1674224 w 3348101"/>
                  <a:gd name="connsiteY10" fmla="*/ 275962 h 3348618"/>
                  <a:gd name="connsiteX11" fmla="*/ 2140732 w 3348101"/>
                  <a:gd name="connsiteY11" fmla="*/ 468865 h 3348618"/>
                  <a:gd name="connsiteX12" fmla="*/ 2879697 w 3348101"/>
                  <a:gd name="connsiteY12" fmla="*/ 1207829 h 3348618"/>
                  <a:gd name="connsiteX13" fmla="*/ 2879697 w 3348101"/>
                  <a:gd name="connsiteY13" fmla="*/ 2140617 h 3348618"/>
                  <a:gd name="connsiteX14" fmla="*/ 2140732 w 3348101"/>
                  <a:gd name="connsiteY14" fmla="*/ 2879581 h 3348618"/>
                  <a:gd name="connsiteX15" fmla="*/ 1674224 w 3348101"/>
                  <a:gd name="connsiteY15" fmla="*/ 3072714 h 3348618"/>
                  <a:gd name="connsiteX16" fmla="*/ 1207716 w 3348101"/>
                  <a:gd name="connsiteY16" fmla="*/ 2879581 h 3348618"/>
                  <a:gd name="connsiteX17" fmla="*/ 531059 w 3348101"/>
                  <a:gd name="connsiteY17" fmla="*/ 2202925 h 3348618"/>
                  <a:gd name="connsiteX18" fmla="*/ 390118 w 3348101"/>
                  <a:gd name="connsiteY18" fmla="*/ 2379504 h 3348618"/>
                  <a:gd name="connsiteX19" fmla="*/ 353791 w 3348101"/>
                  <a:gd name="connsiteY19" fmla="*/ 2415831 h 3348618"/>
                  <a:gd name="connsiteX20" fmla="*/ 1012512 w 3348101"/>
                  <a:gd name="connsiteY20" fmla="*/ 3074553 h 3348618"/>
                  <a:gd name="connsiteX21" fmla="*/ 1673994 w 3348101"/>
                  <a:gd name="connsiteY21" fmla="*/ 3348618 h 3348618"/>
                  <a:gd name="connsiteX22" fmla="*/ 2335476 w 3348101"/>
                  <a:gd name="connsiteY22" fmla="*/ 3074553 h 3348618"/>
                  <a:gd name="connsiteX23" fmla="*/ 3074440 w 3348101"/>
                  <a:gd name="connsiteY23" fmla="*/ 2335589 h 3348618"/>
                  <a:gd name="connsiteX24" fmla="*/ 3074440 w 3348101"/>
                  <a:gd name="connsiteY24" fmla="*/ 1012627 h 334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48101" h="3348618">
                    <a:moveTo>
                      <a:pt x="3074440" y="1012627"/>
                    </a:moveTo>
                    <a:lnTo>
                      <a:pt x="2335476" y="273663"/>
                    </a:lnTo>
                    <a:cubicBezTo>
                      <a:pt x="1970591" y="-91221"/>
                      <a:pt x="1377166" y="-91221"/>
                      <a:pt x="1012512" y="273663"/>
                    </a:cubicBezTo>
                    <a:lnTo>
                      <a:pt x="273548" y="1012627"/>
                    </a:lnTo>
                    <a:cubicBezTo>
                      <a:pt x="-20520" y="1306695"/>
                      <a:pt x="-77540" y="1749522"/>
                      <a:pt x="102718" y="2101300"/>
                    </a:cubicBezTo>
                    <a:lnTo>
                      <a:pt x="107316" y="2096702"/>
                    </a:lnTo>
                    <a:cubicBezTo>
                      <a:pt x="180891" y="2023127"/>
                      <a:pt x="232852" y="1933688"/>
                      <a:pt x="260213" y="1836202"/>
                    </a:cubicBezTo>
                    <a:cubicBezTo>
                      <a:pt x="272859" y="1791137"/>
                      <a:pt x="277917" y="1744234"/>
                      <a:pt x="276308" y="1697560"/>
                    </a:cubicBezTo>
                    <a:cubicBezTo>
                      <a:pt x="270099" y="1520981"/>
                      <a:pt x="334248" y="1342333"/>
                      <a:pt x="468751" y="1207829"/>
                    </a:cubicBezTo>
                    <a:lnTo>
                      <a:pt x="1207716" y="468865"/>
                    </a:lnTo>
                    <a:cubicBezTo>
                      <a:pt x="1336241" y="340340"/>
                      <a:pt x="1505233" y="275962"/>
                      <a:pt x="1674224" y="275962"/>
                    </a:cubicBezTo>
                    <a:cubicBezTo>
                      <a:pt x="1843216" y="275962"/>
                      <a:pt x="2011977" y="340340"/>
                      <a:pt x="2140732" y="468865"/>
                    </a:cubicBezTo>
                    <a:lnTo>
                      <a:pt x="2879697" y="1207829"/>
                    </a:lnTo>
                    <a:cubicBezTo>
                      <a:pt x="3136977" y="1465110"/>
                      <a:pt x="3136977" y="1883565"/>
                      <a:pt x="2879697" y="2140617"/>
                    </a:cubicBezTo>
                    <a:lnTo>
                      <a:pt x="2140732" y="2879581"/>
                    </a:lnTo>
                    <a:cubicBezTo>
                      <a:pt x="2016115" y="3004197"/>
                      <a:pt x="1850572" y="3072714"/>
                      <a:pt x="1674224" y="3072714"/>
                    </a:cubicBezTo>
                    <a:cubicBezTo>
                      <a:pt x="1497875" y="3072714"/>
                      <a:pt x="1332332" y="3004197"/>
                      <a:pt x="1207716" y="2879581"/>
                    </a:cubicBezTo>
                    <a:lnTo>
                      <a:pt x="531059" y="2202925"/>
                    </a:lnTo>
                    <a:cubicBezTo>
                      <a:pt x="491283" y="2266153"/>
                      <a:pt x="444379" y="2325473"/>
                      <a:pt x="390118" y="2379504"/>
                    </a:cubicBezTo>
                    <a:lnTo>
                      <a:pt x="353791" y="2415831"/>
                    </a:lnTo>
                    <a:lnTo>
                      <a:pt x="1012512" y="3074553"/>
                    </a:lnTo>
                    <a:cubicBezTo>
                      <a:pt x="1189322" y="3251362"/>
                      <a:pt x="1424070" y="3348618"/>
                      <a:pt x="1673994" y="3348618"/>
                    </a:cubicBezTo>
                    <a:cubicBezTo>
                      <a:pt x="1923918" y="3348618"/>
                      <a:pt x="2158896" y="3251362"/>
                      <a:pt x="2335476" y="3074553"/>
                    </a:cubicBezTo>
                    <a:lnTo>
                      <a:pt x="3074440" y="2335589"/>
                    </a:lnTo>
                    <a:cubicBezTo>
                      <a:pt x="3439323" y="1970935"/>
                      <a:pt x="3439323" y="1377281"/>
                      <a:pt x="3074440" y="1012627"/>
                    </a:cubicBezTo>
                    <a:close/>
                  </a:path>
                </a:pathLst>
              </a:custGeom>
              <a:solidFill>
                <a:srgbClr val="8DAA33"/>
              </a:solidFill>
              <a:ln w="2299"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77F0C9AC-2B98-6EFB-8C92-B54C5E4299EB}"/>
                  </a:ext>
                </a:extLst>
              </p:cNvPr>
              <p:cNvSpPr txBox="1"/>
              <p:nvPr/>
            </p:nvSpPr>
            <p:spPr>
              <a:xfrm>
                <a:off x="11377694" y="4181465"/>
                <a:ext cx="1861407" cy="769441"/>
              </a:xfrm>
              <a:prstGeom prst="rect">
                <a:avLst/>
              </a:prstGeom>
              <a:noFill/>
            </p:spPr>
            <p:txBody>
              <a:bodyPr wrap="none" rtlCol="0">
                <a:spAutoFit/>
              </a:bodyPr>
              <a:lstStyle/>
              <a:p>
                <a:pPr algn="ctr"/>
                <a:r>
                  <a:rPr lang="en-US" sz="2200">
                    <a:solidFill>
                      <a:schemeClr val="tx1">
                        <a:lumMod val="75000"/>
                        <a:lumOff val="25000"/>
                      </a:schemeClr>
                    </a:solidFill>
                    <a:latin typeface="+mn-lt"/>
                  </a:rPr>
                  <a:t>Comparison </a:t>
                </a:r>
                <a:br>
                  <a:rPr lang="en-US" sz="2200">
                    <a:solidFill>
                      <a:schemeClr val="tx1">
                        <a:lumMod val="75000"/>
                        <a:lumOff val="25000"/>
                      </a:schemeClr>
                    </a:solidFill>
                    <a:latin typeface="+mn-lt"/>
                  </a:rPr>
                </a:br>
                <a:r>
                  <a:rPr lang="en-US" sz="2200">
                    <a:solidFill>
                      <a:schemeClr val="tx1">
                        <a:lumMod val="75000"/>
                        <a:lumOff val="25000"/>
                      </a:schemeClr>
                    </a:solidFill>
                    <a:latin typeface="+mn-lt"/>
                  </a:rPr>
                  <a:t>expressions</a:t>
                </a:r>
              </a:p>
            </p:txBody>
          </p:sp>
        </p:grpSp>
      </p:grpSp>
    </p:spTree>
    <p:extLst>
      <p:ext uri="{BB962C8B-B14F-4D97-AF65-F5344CB8AC3E}">
        <p14:creationId xmlns:p14="http://schemas.microsoft.com/office/powerpoint/2010/main" val="321566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Statement</a:t>
            </a:r>
          </a:p>
        </p:txBody>
      </p:sp>
      <p:sp>
        <p:nvSpPr>
          <p:cNvPr id="5" name="Brandline_LVC">
            <a:extLst>
              <a:ext uri="{FF2B5EF4-FFF2-40B4-BE49-F238E27FC236}">
                <a16:creationId xmlns:a16="http://schemas.microsoft.com/office/drawing/2014/main" id="{685895CD-A7C3-300D-FEB5-F23C9CFB5FA7}"/>
              </a:ext>
            </a:extLst>
          </p:cNvPr>
          <p:cNvSpPr/>
          <p:nvPr/>
        </p:nvSpPr>
        <p:spPr>
          <a:xfrm>
            <a:off x="6959600" y="816324"/>
            <a:ext cx="2341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99F4E9C9-8BCF-4141-64FC-E2CEE0D1A4CC}"/>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0" i="0">
                <a:solidFill>
                  <a:srgbClr val="404040"/>
                </a:solidFill>
                <a:effectLst/>
                <a:latin typeface="Open Sans" pitchFamily="2" charset="0"/>
              </a:rPr>
              <a:t>It is a complete line of code that performs a specific action. The following are the types</a:t>
            </a:r>
            <a:br>
              <a:rPr lang="en-US" b="0" i="0">
                <a:solidFill>
                  <a:srgbClr val="404040"/>
                </a:solidFill>
                <a:effectLst/>
                <a:latin typeface="Open Sans" pitchFamily="2" charset="0"/>
              </a:rPr>
            </a:br>
            <a:r>
              <a:rPr lang="en-US" b="0" i="0">
                <a:solidFill>
                  <a:srgbClr val="404040"/>
                </a:solidFill>
                <a:effectLst/>
                <a:latin typeface="Open Sans" pitchFamily="2" charset="0"/>
              </a:rPr>
              <a:t> of statements:</a:t>
            </a:r>
            <a:endParaRPr lang="en-US">
              <a:solidFill>
                <a:srgbClr val="404040"/>
              </a:solidFill>
              <a:latin typeface="Open Sans" pitchFamily="2" charset="0"/>
            </a:endParaRPr>
          </a:p>
        </p:txBody>
      </p:sp>
      <p:grpSp>
        <p:nvGrpSpPr>
          <p:cNvPr id="641" name="Group 640">
            <a:extLst>
              <a:ext uri="{FF2B5EF4-FFF2-40B4-BE49-F238E27FC236}">
                <a16:creationId xmlns:a16="http://schemas.microsoft.com/office/drawing/2014/main" id="{31FF96BC-3303-896B-8F9C-F5E3B9C6323F}"/>
              </a:ext>
            </a:extLst>
          </p:cNvPr>
          <p:cNvGrpSpPr/>
          <p:nvPr/>
        </p:nvGrpSpPr>
        <p:grpSpPr>
          <a:xfrm>
            <a:off x="4255773" y="2987064"/>
            <a:ext cx="7744455" cy="3795495"/>
            <a:chOff x="2616671" y="2252236"/>
            <a:chExt cx="11338656" cy="5556985"/>
          </a:xfrm>
        </p:grpSpPr>
        <p:grpSp>
          <p:nvGrpSpPr>
            <p:cNvPr id="590" name="Group 589">
              <a:extLst>
                <a:ext uri="{FF2B5EF4-FFF2-40B4-BE49-F238E27FC236}">
                  <a16:creationId xmlns:a16="http://schemas.microsoft.com/office/drawing/2014/main" id="{8886A980-2841-E5B5-C63B-779C80A128A1}"/>
                </a:ext>
              </a:extLst>
            </p:cNvPr>
            <p:cNvGrpSpPr/>
            <p:nvPr/>
          </p:nvGrpSpPr>
          <p:grpSpPr>
            <a:xfrm>
              <a:off x="5576813" y="2252236"/>
              <a:ext cx="5429383" cy="5556985"/>
              <a:chOff x="4371975" y="2286070"/>
              <a:chExt cx="3444876" cy="3525838"/>
            </a:xfrm>
          </p:grpSpPr>
          <p:sp>
            <p:nvSpPr>
              <p:cNvPr id="621" name="Freeform 5">
                <a:extLst>
                  <a:ext uri="{FF2B5EF4-FFF2-40B4-BE49-F238E27FC236}">
                    <a16:creationId xmlns:a16="http://schemas.microsoft.com/office/drawing/2014/main" id="{C7A21603-DD13-93D6-2D45-E977B311B45B}"/>
                  </a:ext>
                </a:extLst>
              </p:cNvPr>
              <p:cNvSpPr>
                <a:spLocks/>
              </p:cNvSpPr>
              <p:nvPr/>
            </p:nvSpPr>
            <p:spPr bwMode="auto">
              <a:xfrm>
                <a:off x="4437063" y="2833757"/>
                <a:ext cx="917575" cy="920750"/>
              </a:xfrm>
              <a:custGeom>
                <a:avLst/>
                <a:gdLst>
                  <a:gd name="T0" fmla="*/ 139 w 573"/>
                  <a:gd name="T1" fmla="*/ 82 h 576"/>
                  <a:gd name="T2" fmla="*/ 83 w 573"/>
                  <a:gd name="T3" fmla="*/ 437 h 576"/>
                  <a:gd name="T4" fmla="*/ 438 w 573"/>
                  <a:gd name="T5" fmla="*/ 494 h 576"/>
                  <a:gd name="T6" fmla="*/ 438 w 573"/>
                  <a:gd name="T7" fmla="*/ 494 h 576"/>
                  <a:gd name="T8" fmla="*/ 437 w 573"/>
                  <a:gd name="T9" fmla="*/ 493 h 576"/>
                  <a:gd name="T10" fmla="*/ 452 w 573"/>
                  <a:gd name="T11" fmla="*/ 482 h 576"/>
                  <a:gd name="T12" fmla="*/ 494 w 573"/>
                  <a:gd name="T13" fmla="*/ 138 h 576"/>
                  <a:gd name="T14" fmla="*/ 139 w 573"/>
                  <a:gd name="T15" fmla="*/ 82 h 5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576">
                    <a:moveTo>
                      <a:pt x="139" y="82"/>
                    </a:moveTo>
                    <a:cubicBezTo>
                      <a:pt x="26" y="164"/>
                      <a:pt x="0" y="324"/>
                      <a:pt x="83" y="437"/>
                    </a:cubicBezTo>
                    <a:cubicBezTo>
                      <a:pt x="165" y="551"/>
                      <a:pt x="324" y="576"/>
                      <a:pt x="438" y="494"/>
                    </a:cubicBezTo>
                    <a:cubicBezTo>
                      <a:pt x="438" y="494"/>
                      <a:pt x="438" y="494"/>
                      <a:pt x="438" y="494"/>
                    </a:cubicBezTo>
                    <a:cubicBezTo>
                      <a:pt x="437" y="493"/>
                      <a:pt x="437" y="493"/>
                      <a:pt x="437" y="493"/>
                    </a:cubicBezTo>
                    <a:cubicBezTo>
                      <a:pt x="452" y="482"/>
                      <a:pt x="452" y="482"/>
                      <a:pt x="452" y="482"/>
                    </a:cubicBezTo>
                    <a:cubicBezTo>
                      <a:pt x="553" y="398"/>
                      <a:pt x="573" y="247"/>
                      <a:pt x="494" y="138"/>
                    </a:cubicBezTo>
                    <a:cubicBezTo>
                      <a:pt x="412" y="25"/>
                      <a:pt x="253" y="0"/>
                      <a:pt x="139" y="82"/>
                    </a:cubicBezTo>
                    <a:close/>
                  </a:path>
                </a:pathLst>
              </a:custGeom>
              <a:solidFill>
                <a:srgbClr val="7FCE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622" name="Freeform 6">
                <a:extLst>
                  <a:ext uri="{FF2B5EF4-FFF2-40B4-BE49-F238E27FC236}">
                    <a16:creationId xmlns:a16="http://schemas.microsoft.com/office/drawing/2014/main" id="{32C12B11-1CF8-0E12-E6C1-058802BE678E}"/>
                  </a:ext>
                </a:extLst>
              </p:cNvPr>
              <p:cNvSpPr>
                <a:spLocks noEditPoints="1"/>
              </p:cNvSpPr>
              <p:nvPr/>
            </p:nvSpPr>
            <p:spPr bwMode="auto">
              <a:xfrm>
                <a:off x="4371975" y="2765495"/>
                <a:ext cx="1619250" cy="1057275"/>
              </a:xfrm>
              <a:custGeom>
                <a:avLst/>
                <a:gdLst>
                  <a:gd name="T0" fmla="*/ 594 w 1012"/>
                  <a:gd name="T1" fmla="*/ 451 h 660"/>
                  <a:gd name="T2" fmla="*/ 565 w 1012"/>
                  <a:gd name="T3" fmla="*/ 159 h 660"/>
                  <a:gd name="T4" fmla="*/ 159 w 1012"/>
                  <a:gd name="T5" fmla="*/ 94 h 660"/>
                  <a:gd name="T6" fmla="*/ 94 w 1012"/>
                  <a:gd name="T7" fmla="*/ 501 h 660"/>
                  <a:gd name="T8" fmla="*/ 500 w 1012"/>
                  <a:gd name="T9" fmla="*/ 565 h 660"/>
                  <a:gd name="T10" fmla="*/ 516 w 1012"/>
                  <a:gd name="T11" fmla="*/ 554 h 660"/>
                  <a:gd name="T12" fmla="*/ 1012 w 1012"/>
                  <a:gd name="T13" fmla="*/ 194 h 660"/>
                  <a:gd name="T14" fmla="*/ 990 w 1012"/>
                  <a:gd name="T15" fmla="*/ 164 h 660"/>
                  <a:gd name="T16" fmla="*/ 594 w 1012"/>
                  <a:gd name="T17" fmla="*/ 451 h 660"/>
                  <a:gd name="T18" fmla="*/ 124 w 1012"/>
                  <a:gd name="T19" fmla="*/ 479 h 660"/>
                  <a:gd name="T20" fmla="*/ 180 w 1012"/>
                  <a:gd name="T21" fmla="*/ 124 h 660"/>
                  <a:gd name="T22" fmla="*/ 535 w 1012"/>
                  <a:gd name="T23" fmla="*/ 180 h 660"/>
                  <a:gd name="T24" fmla="*/ 493 w 1012"/>
                  <a:gd name="T25" fmla="*/ 524 h 660"/>
                  <a:gd name="T26" fmla="*/ 478 w 1012"/>
                  <a:gd name="T27" fmla="*/ 535 h 660"/>
                  <a:gd name="T28" fmla="*/ 479 w 1012"/>
                  <a:gd name="T29" fmla="*/ 536 h 660"/>
                  <a:gd name="T30" fmla="*/ 479 w 1012"/>
                  <a:gd name="T31" fmla="*/ 536 h 660"/>
                  <a:gd name="T32" fmla="*/ 124 w 1012"/>
                  <a:gd name="T33" fmla="*/ 479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2" h="660">
                    <a:moveTo>
                      <a:pt x="594" y="451"/>
                    </a:moveTo>
                    <a:cubicBezTo>
                      <a:pt x="636" y="359"/>
                      <a:pt x="629" y="247"/>
                      <a:pt x="565" y="159"/>
                    </a:cubicBezTo>
                    <a:cubicBezTo>
                      <a:pt x="471" y="29"/>
                      <a:pt x="289" y="0"/>
                      <a:pt x="159" y="94"/>
                    </a:cubicBezTo>
                    <a:cubicBezTo>
                      <a:pt x="29" y="188"/>
                      <a:pt x="0" y="371"/>
                      <a:pt x="94" y="501"/>
                    </a:cubicBezTo>
                    <a:cubicBezTo>
                      <a:pt x="188" y="631"/>
                      <a:pt x="370" y="660"/>
                      <a:pt x="500" y="565"/>
                    </a:cubicBezTo>
                    <a:cubicBezTo>
                      <a:pt x="506" y="562"/>
                      <a:pt x="511" y="558"/>
                      <a:pt x="516" y="554"/>
                    </a:cubicBezTo>
                    <a:cubicBezTo>
                      <a:pt x="1012" y="194"/>
                      <a:pt x="1012" y="194"/>
                      <a:pt x="1012" y="194"/>
                    </a:cubicBezTo>
                    <a:cubicBezTo>
                      <a:pt x="990" y="164"/>
                      <a:pt x="990" y="164"/>
                      <a:pt x="990" y="164"/>
                    </a:cubicBezTo>
                    <a:lnTo>
                      <a:pt x="594" y="451"/>
                    </a:lnTo>
                    <a:close/>
                    <a:moveTo>
                      <a:pt x="124" y="479"/>
                    </a:moveTo>
                    <a:cubicBezTo>
                      <a:pt x="41" y="366"/>
                      <a:pt x="67" y="206"/>
                      <a:pt x="180" y="124"/>
                    </a:cubicBezTo>
                    <a:cubicBezTo>
                      <a:pt x="294" y="42"/>
                      <a:pt x="453" y="67"/>
                      <a:pt x="535" y="180"/>
                    </a:cubicBezTo>
                    <a:cubicBezTo>
                      <a:pt x="614" y="289"/>
                      <a:pt x="594" y="440"/>
                      <a:pt x="493" y="524"/>
                    </a:cubicBezTo>
                    <a:cubicBezTo>
                      <a:pt x="478" y="535"/>
                      <a:pt x="478" y="535"/>
                      <a:pt x="478" y="535"/>
                    </a:cubicBezTo>
                    <a:cubicBezTo>
                      <a:pt x="479" y="536"/>
                      <a:pt x="479" y="536"/>
                      <a:pt x="479" y="536"/>
                    </a:cubicBezTo>
                    <a:cubicBezTo>
                      <a:pt x="479" y="536"/>
                      <a:pt x="479" y="536"/>
                      <a:pt x="479" y="536"/>
                    </a:cubicBezTo>
                    <a:cubicBezTo>
                      <a:pt x="365" y="618"/>
                      <a:pt x="206" y="593"/>
                      <a:pt x="124" y="479"/>
                    </a:cubicBezTo>
                    <a:close/>
                  </a:path>
                </a:pathLst>
              </a:custGeom>
              <a:solidFill>
                <a:srgbClr val="BEE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623" name="Freeform 7">
                <a:extLst>
                  <a:ext uri="{FF2B5EF4-FFF2-40B4-BE49-F238E27FC236}">
                    <a16:creationId xmlns:a16="http://schemas.microsoft.com/office/drawing/2014/main" id="{D8DF6A66-7DA7-5B8F-7AB8-6C9D41112FE2}"/>
                  </a:ext>
                </a:extLst>
              </p:cNvPr>
              <p:cNvSpPr>
                <a:spLocks/>
              </p:cNvSpPr>
              <p:nvPr/>
            </p:nvSpPr>
            <p:spPr bwMode="auto">
              <a:xfrm>
                <a:off x="4503738" y="4379982"/>
                <a:ext cx="914400" cy="909638"/>
              </a:xfrm>
              <a:custGeom>
                <a:avLst/>
                <a:gdLst>
                  <a:gd name="T0" fmla="*/ 45 w 571"/>
                  <a:gd name="T1" fmla="*/ 364 h 569"/>
                  <a:gd name="T2" fmla="*/ 367 w 571"/>
                  <a:gd name="T3" fmla="*/ 525 h 569"/>
                  <a:gd name="T4" fmla="*/ 527 w 571"/>
                  <a:gd name="T5" fmla="*/ 203 h 569"/>
                  <a:gd name="T6" fmla="*/ 527 w 571"/>
                  <a:gd name="T7" fmla="*/ 203 h 569"/>
                  <a:gd name="T8" fmla="*/ 526 w 571"/>
                  <a:gd name="T9" fmla="*/ 203 h 569"/>
                  <a:gd name="T10" fmla="*/ 521 w 571"/>
                  <a:gd name="T11" fmla="*/ 186 h 569"/>
                  <a:gd name="T12" fmla="*/ 205 w 571"/>
                  <a:gd name="T13" fmla="*/ 42 h 569"/>
                  <a:gd name="T14" fmla="*/ 45 w 571"/>
                  <a:gd name="T15" fmla="*/ 364 h 5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1" h="569">
                    <a:moveTo>
                      <a:pt x="45" y="364"/>
                    </a:moveTo>
                    <a:cubicBezTo>
                      <a:pt x="89" y="497"/>
                      <a:pt x="234" y="569"/>
                      <a:pt x="367" y="525"/>
                    </a:cubicBezTo>
                    <a:cubicBezTo>
                      <a:pt x="500" y="480"/>
                      <a:pt x="571" y="336"/>
                      <a:pt x="527" y="203"/>
                    </a:cubicBezTo>
                    <a:cubicBezTo>
                      <a:pt x="527" y="203"/>
                      <a:pt x="527" y="203"/>
                      <a:pt x="527" y="203"/>
                    </a:cubicBezTo>
                    <a:cubicBezTo>
                      <a:pt x="526" y="203"/>
                      <a:pt x="526" y="203"/>
                      <a:pt x="526" y="203"/>
                    </a:cubicBezTo>
                    <a:cubicBezTo>
                      <a:pt x="521" y="186"/>
                      <a:pt x="521" y="186"/>
                      <a:pt x="521" y="186"/>
                    </a:cubicBezTo>
                    <a:cubicBezTo>
                      <a:pt x="470" y="64"/>
                      <a:pt x="332" y="0"/>
                      <a:pt x="205" y="42"/>
                    </a:cubicBezTo>
                    <a:cubicBezTo>
                      <a:pt x="72" y="87"/>
                      <a:pt x="0" y="231"/>
                      <a:pt x="45" y="364"/>
                    </a:cubicBezTo>
                    <a:close/>
                  </a:path>
                </a:pathLst>
              </a:custGeom>
              <a:solidFill>
                <a:srgbClr val="98D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624" name="Freeform 8">
                <a:extLst>
                  <a:ext uri="{FF2B5EF4-FFF2-40B4-BE49-F238E27FC236}">
                    <a16:creationId xmlns:a16="http://schemas.microsoft.com/office/drawing/2014/main" id="{CA7374FE-E975-FDCE-3AB8-98B2C69A42EC}"/>
                  </a:ext>
                </a:extLst>
              </p:cNvPr>
              <p:cNvSpPr>
                <a:spLocks noEditPoints="1"/>
              </p:cNvSpPr>
              <p:nvPr/>
            </p:nvSpPr>
            <p:spPr bwMode="auto">
              <a:xfrm>
                <a:off x="4438650" y="3725932"/>
                <a:ext cx="1046163" cy="1631950"/>
              </a:xfrm>
              <a:custGeom>
                <a:avLst/>
                <a:gdLst>
                  <a:gd name="T0" fmla="*/ 522 w 654"/>
                  <a:gd name="T1" fmla="*/ 476 h 1019"/>
                  <a:gd name="T2" fmla="*/ 234 w 654"/>
                  <a:gd name="T3" fmla="*/ 415 h 1019"/>
                  <a:gd name="T4" fmla="*/ 51 w 654"/>
                  <a:gd name="T5" fmla="*/ 784 h 1019"/>
                  <a:gd name="T6" fmla="*/ 419 w 654"/>
                  <a:gd name="T7" fmla="*/ 968 h 1019"/>
                  <a:gd name="T8" fmla="*/ 603 w 654"/>
                  <a:gd name="T9" fmla="*/ 599 h 1019"/>
                  <a:gd name="T10" fmla="*/ 596 w 654"/>
                  <a:gd name="T11" fmla="*/ 581 h 1019"/>
                  <a:gd name="T12" fmla="*/ 401 w 654"/>
                  <a:gd name="T13" fmla="*/ 0 h 1019"/>
                  <a:gd name="T14" fmla="*/ 367 w 654"/>
                  <a:gd name="T15" fmla="*/ 12 h 1019"/>
                  <a:gd name="T16" fmla="*/ 522 w 654"/>
                  <a:gd name="T17" fmla="*/ 476 h 1019"/>
                  <a:gd name="T18" fmla="*/ 408 w 654"/>
                  <a:gd name="T19" fmla="*/ 933 h 1019"/>
                  <a:gd name="T20" fmla="*/ 86 w 654"/>
                  <a:gd name="T21" fmla="*/ 772 h 1019"/>
                  <a:gd name="T22" fmla="*/ 246 w 654"/>
                  <a:gd name="T23" fmla="*/ 450 h 1019"/>
                  <a:gd name="T24" fmla="*/ 562 w 654"/>
                  <a:gd name="T25" fmla="*/ 594 h 1019"/>
                  <a:gd name="T26" fmla="*/ 567 w 654"/>
                  <a:gd name="T27" fmla="*/ 611 h 1019"/>
                  <a:gd name="T28" fmla="*/ 568 w 654"/>
                  <a:gd name="T29" fmla="*/ 611 h 1019"/>
                  <a:gd name="T30" fmla="*/ 568 w 654"/>
                  <a:gd name="T31" fmla="*/ 611 h 1019"/>
                  <a:gd name="T32" fmla="*/ 408 w 654"/>
                  <a:gd name="T33" fmla="*/ 933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019">
                    <a:moveTo>
                      <a:pt x="522" y="476"/>
                    </a:moveTo>
                    <a:cubicBezTo>
                      <a:pt x="446" y="408"/>
                      <a:pt x="337" y="381"/>
                      <a:pt x="234" y="415"/>
                    </a:cubicBezTo>
                    <a:cubicBezTo>
                      <a:pt x="82" y="466"/>
                      <a:pt x="0" y="632"/>
                      <a:pt x="51" y="784"/>
                    </a:cubicBezTo>
                    <a:cubicBezTo>
                      <a:pt x="102" y="936"/>
                      <a:pt x="267" y="1019"/>
                      <a:pt x="419" y="968"/>
                    </a:cubicBezTo>
                    <a:cubicBezTo>
                      <a:pt x="571" y="917"/>
                      <a:pt x="654" y="751"/>
                      <a:pt x="603" y="599"/>
                    </a:cubicBezTo>
                    <a:cubicBezTo>
                      <a:pt x="601" y="593"/>
                      <a:pt x="598" y="587"/>
                      <a:pt x="596" y="581"/>
                    </a:cubicBezTo>
                    <a:cubicBezTo>
                      <a:pt x="401" y="0"/>
                      <a:pt x="401" y="0"/>
                      <a:pt x="401" y="0"/>
                    </a:cubicBezTo>
                    <a:cubicBezTo>
                      <a:pt x="367" y="12"/>
                      <a:pt x="367" y="12"/>
                      <a:pt x="367" y="12"/>
                    </a:cubicBezTo>
                    <a:lnTo>
                      <a:pt x="522" y="476"/>
                    </a:lnTo>
                    <a:close/>
                    <a:moveTo>
                      <a:pt x="408" y="933"/>
                    </a:moveTo>
                    <a:cubicBezTo>
                      <a:pt x="275" y="977"/>
                      <a:pt x="130" y="905"/>
                      <a:pt x="86" y="772"/>
                    </a:cubicBezTo>
                    <a:cubicBezTo>
                      <a:pt x="41" y="639"/>
                      <a:pt x="113" y="495"/>
                      <a:pt x="246" y="450"/>
                    </a:cubicBezTo>
                    <a:cubicBezTo>
                      <a:pt x="373" y="408"/>
                      <a:pt x="511" y="472"/>
                      <a:pt x="562" y="594"/>
                    </a:cubicBezTo>
                    <a:cubicBezTo>
                      <a:pt x="567" y="611"/>
                      <a:pt x="567" y="611"/>
                      <a:pt x="567" y="611"/>
                    </a:cubicBezTo>
                    <a:cubicBezTo>
                      <a:pt x="568" y="611"/>
                      <a:pt x="568" y="611"/>
                      <a:pt x="568" y="611"/>
                    </a:cubicBezTo>
                    <a:cubicBezTo>
                      <a:pt x="568" y="611"/>
                      <a:pt x="568" y="611"/>
                      <a:pt x="568" y="611"/>
                    </a:cubicBezTo>
                    <a:cubicBezTo>
                      <a:pt x="612" y="744"/>
                      <a:pt x="541" y="888"/>
                      <a:pt x="408" y="933"/>
                    </a:cubicBezTo>
                    <a:close/>
                  </a:path>
                </a:pathLst>
              </a:custGeom>
              <a:solidFill>
                <a:srgbClr val="CAE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625" name="Freeform 9">
                <a:extLst>
                  <a:ext uri="{FF2B5EF4-FFF2-40B4-BE49-F238E27FC236}">
                    <a16:creationId xmlns:a16="http://schemas.microsoft.com/office/drawing/2014/main" id="{A41CA5F0-DC61-D019-0483-DF2D891D2DFE}"/>
                  </a:ext>
                </a:extLst>
              </p:cNvPr>
              <p:cNvSpPr>
                <a:spLocks/>
              </p:cNvSpPr>
              <p:nvPr/>
            </p:nvSpPr>
            <p:spPr bwMode="auto">
              <a:xfrm>
                <a:off x="5907088" y="2351157"/>
                <a:ext cx="922338" cy="919163"/>
              </a:xfrm>
              <a:custGeom>
                <a:avLst/>
                <a:gdLst>
                  <a:gd name="T0" fmla="*/ 438 w 577"/>
                  <a:gd name="T1" fmla="*/ 83 h 574"/>
                  <a:gd name="T2" fmla="*/ 83 w 577"/>
                  <a:gd name="T3" fmla="*/ 138 h 574"/>
                  <a:gd name="T4" fmla="*/ 139 w 577"/>
                  <a:gd name="T5" fmla="*/ 494 h 574"/>
                  <a:gd name="T6" fmla="*/ 139 w 577"/>
                  <a:gd name="T7" fmla="*/ 494 h 574"/>
                  <a:gd name="T8" fmla="*/ 139 w 577"/>
                  <a:gd name="T9" fmla="*/ 493 h 574"/>
                  <a:gd name="T10" fmla="*/ 154 w 577"/>
                  <a:gd name="T11" fmla="*/ 504 h 574"/>
                  <a:gd name="T12" fmla="*/ 494 w 577"/>
                  <a:gd name="T13" fmla="*/ 438 h 574"/>
                  <a:gd name="T14" fmla="*/ 438 w 577"/>
                  <a:gd name="T15" fmla="*/ 83 h 5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7" h="574">
                    <a:moveTo>
                      <a:pt x="438" y="83"/>
                    </a:moveTo>
                    <a:cubicBezTo>
                      <a:pt x="325" y="0"/>
                      <a:pt x="166" y="25"/>
                      <a:pt x="83" y="138"/>
                    </a:cubicBezTo>
                    <a:cubicBezTo>
                      <a:pt x="0" y="252"/>
                      <a:pt x="25" y="411"/>
                      <a:pt x="139" y="494"/>
                    </a:cubicBezTo>
                    <a:cubicBezTo>
                      <a:pt x="139" y="494"/>
                      <a:pt x="139" y="494"/>
                      <a:pt x="139" y="494"/>
                    </a:cubicBezTo>
                    <a:cubicBezTo>
                      <a:pt x="139" y="493"/>
                      <a:pt x="139" y="493"/>
                      <a:pt x="139" y="493"/>
                    </a:cubicBezTo>
                    <a:cubicBezTo>
                      <a:pt x="154" y="504"/>
                      <a:pt x="154" y="504"/>
                      <a:pt x="154" y="504"/>
                    </a:cubicBezTo>
                    <a:cubicBezTo>
                      <a:pt x="266" y="574"/>
                      <a:pt x="415" y="547"/>
                      <a:pt x="494" y="438"/>
                    </a:cubicBezTo>
                    <a:cubicBezTo>
                      <a:pt x="577" y="325"/>
                      <a:pt x="552" y="165"/>
                      <a:pt x="438" y="83"/>
                    </a:cubicBezTo>
                    <a:close/>
                  </a:path>
                </a:pathLst>
              </a:custGeom>
              <a:solidFill>
                <a:srgbClr val="EE73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626" name="Freeform 10">
                <a:extLst>
                  <a:ext uri="{FF2B5EF4-FFF2-40B4-BE49-F238E27FC236}">
                    <a16:creationId xmlns:a16="http://schemas.microsoft.com/office/drawing/2014/main" id="{E3D2BB34-D58A-1EB8-CC18-503AAC4F1A02}"/>
                  </a:ext>
                </a:extLst>
              </p:cNvPr>
              <p:cNvSpPr>
                <a:spLocks noEditPoints="1"/>
              </p:cNvSpPr>
              <p:nvPr/>
            </p:nvSpPr>
            <p:spPr bwMode="auto">
              <a:xfrm>
                <a:off x="5840413" y="2286070"/>
                <a:ext cx="1106488" cy="1498600"/>
              </a:xfrm>
              <a:custGeom>
                <a:avLst/>
                <a:gdLst>
                  <a:gd name="T0" fmla="*/ 295 w 691"/>
                  <a:gd name="T1" fmla="*/ 618 h 937"/>
                  <a:gd name="T2" fmla="*/ 565 w 691"/>
                  <a:gd name="T3" fmla="*/ 501 h 937"/>
                  <a:gd name="T4" fmla="*/ 501 w 691"/>
                  <a:gd name="T5" fmla="*/ 94 h 937"/>
                  <a:gd name="T6" fmla="*/ 94 w 691"/>
                  <a:gd name="T7" fmla="*/ 158 h 937"/>
                  <a:gd name="T8" fmla="*/ 158 w 691"/>
                  <a:gd name="T9" fmla="*/ 565 h 937"/>
                  <a:gd name="T10" fmla="*/ 174 w 691"/>
                  <a:gd name="T11" fmla="*/ 575 h 937"/>
                  <a:gd name="T12" fmla="*/ 669 w 691"/>
                  <a:gd name="T13" fmla="*/ 937 h 937"/>
                  <a:gd name="T14" fmla="*/ 691 w 691"/>
                  <a:gd name="T15" fmla="*/ 907 h 937"/>
                  <a:gd name="T16" fmla="*/ 295 w 691"/>
                  <a:gd name="T17" fmla="*/ 618 h 937"/>
                  <a:gd name="T18" fmla="*/ 124 w 691"/>
                  <a:gd name="T19" fmla="*/ 179 h 937"/>
                  <a:gd name="T20" fmla="*/ 479 w 691"/>
                  <a:gd name="T21" fmla="*/ 124 h 937"/>
                  <a:gd name="T22" fmla="*/ 535 w 691"/>
                  <a:gd name="T23" fmla="*/ 479 h 937"/>
                  <a:gd name="T24" fmla="*/ 195 w 691"/>
                  <a:gd name="T25" fmla="*/ 545 h 937"/>
                  <a:gd name="T26" fmla="*/ 180 w 691"/>
                  <a:gd name="T27" fmla="*/ 534 h 937"/>
                  <a:gd name="T28" fmla="*/ 180 w 691"/>
                  <a:gd name="T29" fmla="*/ 535 h 937"/>
                  <a:gd name="T30" fmla="*/ 180 w 691"/>
                  <a:gd name="T31" fmla="*/ 535 h 937"/>
                  <a:gd name="T32" fmla="*/ 124 w 691"/>
                  <a:gd name="T33" fmla="*/ 179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1" h="937">
                    <a:moveTo>
                      <a:pt x="295" y="618"/>
                    </a:moveTo>
                    <a:cubicBezTo>
                      <a:pt x="396" y="630"/>
                      <a:pt x="501" y="589"/>
                      <a:pt x="565" y="501"/>
                    </a:cubicBezTo>
                    <a:cubicBezTo>
                      <a:pt x="659" y="371"/>
                      <a:pt x="631" y="189"/>
                      <a:pt x="501" y="94"/>
                    </a:cubicBezTo>
                    <a:cubicBezTo>
                      <a:pt x="371" y="0"/>
                      <a:pt x="189" y="28"/>
                      <a:pt x="94" y="158"/>
                    </a:cubicBezTo>
                    <a:cubicBezTo>
                      <a:pt x="0" y="288"/>
                      <a:pt x="28" y="470"/>
                      <a:pt x="158" y="565"/>
                    </a:cubicBezTo>
                    <a:cubicBezTo>
                      <a:pt x="163" y="568"/>
                      <a:pt x="169" y="572"/>
                      <a:pt x="174" y="575"/>
                    </a:cubicBezTo>
                    <a:cubicBezTo>
                      <a:pt x="669" y="937"/>
                      <a:pt x="669" y="937"/>
                      <a:pt x="669" y="937"/>
                    </a:cubicBezTo>
                    <a:cubicBezTo>
                      <a:pt x="691" y="907"/>
                      <a:pt x="691" y="907"/>
                      <a:pt x="691" y="907"/>
                    </a:cubicBezTo>
                    <a:lnTo>
                      <a:pt x="295" y="618"/>
                    </a:lnTo>
                    <a:close/>
                    <a:moveTo>
                      <a:pt x="124" y="179"/>
                    </a:moveTo>
                    <a:cubicBezTo>
                      <a:pt x="207" y="66"/>
                      <a:pt x="366" y="41"/>
                      <a:pt x="479" y="124"/>
                    </a:cubicBezTo>
                    <a:cubicBezTo>
                      <a:pt x="593" y="206"/>
                      <a:pt x="618" y="366"/>
                      <a:pt x="535" y="479"/>
                    </a:cubicBezTo>
                    <a:cubicBezTo>
                      <a:pt x="456" y="588"/>
                      <a:pt x="307" y="615"/>
                      <a:pt x="195" y="545"/>
                    </a:cubicBezTo>
                    <a:cubicBezTo>
                      <a:pt x="180" y="534"/>
                      <a:pt x="180" y="534"/>
                      <a:pt x="180" y="534"/>
                    </a:cubicBezTo>
                    <a:cubicBezTo>
                      <a:pt x="180" y="535"/>
                      <a:pt x="180" y="535"/>
                      <a:pt x="180" y="535"/>
                    </a:cubicBezTo>
                    <a:cubicBezTo>
                      <a:pt x="180" y="535"/>
                      <a:pt x="180" y="535"/>
                      <a:pt x="180" y="535"/>
                    </a:cubicBezTo>
                    <a:cubicBezTo>
                      <a:pt x="66" y="452"/>
                      <a:pt x="41" y="293"/>
                      <a:pt x="124" y="179"/>
                    </a:cubicBezTo>
                    <a:close/>
                  </a:path>
                </a:pathLst>
              </a:custGeom>
              <a:solidFill>
                <a:srgbClr val="F9BA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627" name="Freeform 11">
                <a:extLst>
                  <a:ext uri="{FF2B5EF4-FFF2-40B4-BE49-F238E27FC236}">
                    <a16:creationId xmlns:a16="http://schemas.microsoft.com/office/drawing/2014/main" id="{570956FF-C65F-5A30-EDC8-5ECDA0613CA2}"/>
                  </a:ext>
                </a:extLst>
              </p:cNvPr>
              <p:cNvSpPr>
                <a:spLocks/>
              </p:cNvSpPr>
              <p:nvPr/>
            </p:nvSpPr>
            <p:spPr bwMode="auto">
              <a:xfrm>
                <a:off x="6034088" y="4905445"/>
                <a:ext cx="846138" cy="846138"/>
              </a:xfrm>
              <a:custGeom>
                <a:avLst/>
                <a:gdLst>
                  <a:gd name="T0" fmla="*/ 265 w 528"/>
                  <a:gd name="T1" fmla="*/ 527 h 528"/>
                  <a:gd name="T2" fmla="*/ 527 w 528"/>
                  <a:gd name="T3" fmla="*/ 263 h 528"/>
                  <a:gd name="T4" fmla="*/ 263 w 528"/>
                  <a:gd name="T5" fmla="*/ 0 h 528"/>
                  <a:gd name="T6" fmla="*/ 263 w 528"/>
                  <a:gd name="T7" fmla="*/ 0 h 528"/>
                  <a:gd name="T8" fmla="*/ 263 w 528"/>
                  <a:gd name="T9" fmla="*/ 1 h 528"/>
                  <a:gd name="T10" fmla="*/ 245 w 528"/>
                  <a:gd name="T11" fmla="*/ 1 h 528"/>
                  <a:gd name="T12" fmla="*/ 0 w 528"/>
                  <a:gd name="T13" fmla="*/ 264 h 528"/>
                  <a:gd name="T14" fmla="*/ 265 w 528"/>
                  <a:gd name="T15" fmla="*/ 527 h 5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8" h="528">
                    <a:moveTo>
                      <a:pt x="265" y="527"/>
                    </a:moveTo>
                    <a:cubicBezTo>
                      <a:pt x="410" y="527"/>
                      <a:pt x="528" y="408"/>
                      <a:pt x="527" y="263"/>
                    </a:cubicBezTo>
                    <a:cubicBezTo>
                      <a:pt x="527" y="118"/>
                      <a:pt x="409" y="0"/>
                      <a:pt x="263" y="0"/>
                    </a:cubicBezTo>
                    <a:cubicBezTo>
                      <a:pt x="263" y="0"/>
                      <a:pt x="263" y="0"/>
                      <a:pt x="263" y="0"/>
                    </a:cubicBezTo>
                    <a:cubicBezTo>
                      <a:pt x="263" y="1"/>
                      <a:pt x="263" y="1"/>
                      <a:pt x="263" y="1"/>
                    </a:cubicBezTo>
                    <a:cubicBezTo>
                      <a:pt x="245" y="1"/>
                      <a:pt x="245" y="1"/>
                      <a:pt x="245" y="1"/>
                    </a:cubicBezTo>
                    <a:cubicBezTo>
                      <a:pt x="108" y="11"/>
                      <a:pt x="0" y="125"/>
                      <a:pt x="0" y="264"/>
                    </a:cubicBezTo>
                    <a:cubicBezTo>
                      <a:pt x="1" y="410"/>
                      <a:pt x="119" y="528"/>
                      <a:pt x="265" y="527"/>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628" name="Freeform 12">
                <a:extLst>
                  <a:ext uri="{FF2B5EF4-FFF2-40B4-BE49-F238E27FC236}">
                    <a16:creationId xmlns:a16="http://schemas.microsoft.com/office/drawing/2014/main" id="{C3D2ECE5-E43D-0B84-84A1-D97DC94F3E84}"/>
                  </a:ext>
                </a:extLst>
              </p:cNvPr>
              <p:cNvSpPr>
                <a:spLocks noEditPoints="1"/>
              </p:cNvSpPr>
              <p:nvPr/>
            </p:nvSpPr>
            <p:spPr bwMode="auto">
              <a:xfrm>
                <a:off x="5407025" y="4845120"/>
                <a:ext cx="1533525" cy="966788"/>
              </a:xfrm>
              <a:custGeom>
                <a:avLst/>
                <a:gdLst>
                  <a:gd name="T0" fmla="*/ 508 w 958"/>
                  <a:gd name="T1" fmla="*/ 39 h 604"/>
                  <a:gd name="T2" fmla="*/ 354 w 958"/>
                  <a:gd name="T3" fmla="*/ 302 h 604"/>
                  <a:gd name="T4" fmla="*/ 657 w 958"/>
                  <a:gd name="T5" fmla="*/ 603 h 604"/>
                  <a:gd name="T6" fmla="*/ 958 w 958"/>
                  <a:gd name="T7" fmla="*/ 301 h 604"/>
                  <a:gd name="T8" fmla="*/ 655 w 958"/>
                  <a:gd name="T9" fmla="*/ 0 h 604"/>
                  <a:gd name="T10" fmla="*/ 635 w 958"/>
                  <a:gd name="T11" fmla="*/ 1 h 604"/>
                  <a:gd name="T12" fmla="*/ 0 w 958"/>
                  <a:gd name="T13" fmla="*/ 2 h 604"/>
                  <a:gd name="T14" fmla="*/ 0 w 958"/>
                  <a:gd name="T15" fmla="*/ 41 h 604"/>
                  <a:gd name="T16" fmla="*/ 508 w 958"/>
                  <a:gd name="T17" fmla="*/ 39 h 604"/>
                  <a:gd name="T18" fmla="*/ 919 w 958"/>
                  <a:gd name="T19" fmla="*/ 301 h 604"/>
                  <a:gd name="T20" fmla="*/ 657 w 958"/>
                  <a:gd name="T21" fmla="*/ 565 h 604"/>
                  <a:gd name="T22" fmla="*/ 392 w 958"/>
                  <a:gd name="T23" fmla="*/ 302 h 604"/>
                  <a:gd name="T24" fmla="*/ 637 w 958"/>
                  <a:gd name="T25" fmla="*/ 39 h 604"/>
                  <a:gd name="T26" fmla="*/ 655 w 958"/>
                  <a:gd name="T27" fmla="*/ 39 h 604"/>
                  <a:gd name="T28" fmla="*/ 655 w 958"/>
                  <a:gd name="T29" fmla="*/ 38 h 604"/>
                  <a:gd name="T30" fmla="*/ 655 w 958"/>
                  <a:gd name="T31" fmla="*/ 38 h 604"/>
                  <a:gd name="T32" fmla="*/ 919 w 958"/>
                  <a:gd name="T33" fmla="*/ 301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8" h="604">
                    <a:moveTo>
                      <a:pt x="508" y="39"/>
                    </a:moveTo>
                    <a:cubicBezTo>
                      <a:pt x="416" y="91"/>
                      <a:pt x="354" y="190"/>
                      <a:pt x="354" y="302"/>
                    </a:cubicBezTo>
                    <a:cubicBezTo>
                      <a:pt x="355" y="469"/>
                      <a:pt x="490" y="604"/>
                      <a:pt x="657" y="603"/>
                    </a:cubicBezTo>
                    <a:cubicBezTo>
                      <a:pt x="823" y="603"/>
                      <a:pt x="958" y="467"/>
                      <a:pt x="958" y="301"/>
                    </a:cubicBezTo>
                    <a:cubicBezTo>
                      <a:pt x="957" y="135"/>
                      <a:pt x="822" y="0"/>
                      <a:pt x="655" y="0"/>
                    </a:cubicBezTo>
                    <a:cubicBezTo>
                      <a:pt x="648" y="0"/>
                      <a:pt x="642" y="0"/>
                      <a:pt x="635" y="1"/>
                    </a:cubicBezTo>
                    <a:cubicBezTo>
                      <a:pt x="0" y="2"/>
                      <a:pt x="0" y="2"/>
                      <a:pt x="0" y="2"/>
                    </a:cubicBezTo>
                    <a:cubicBezTo>
                      <a:pt x="0" y="41"/>
                      <a:pt x="0" y="41"/>
                      <a:pt x="0" y="41"/>
                    </a:cubicBezTo>
                    <a:lnTo>
                      <a:pt x="508" y="39"/>
                    </a:lnTo>
                    <a:close/>
                    <a:moveTo>
                      <a:pt x="919" y="301"/>
                    </a:moveTo>
                    <a:cubicBezTo>
                      <a:pt x="920" y="446"/>
                      <a:pt x="802" y="565"/>
                      <a:pt x="657" y="565"/>
                    </a:cubicBezTo>
                    <a:cubicBezTo>
                      <a:pt x="511" y="566"/>
                      <a:pt x="393" y="448"/>
                      <a:pt x="392" y="302"/>
                    </a:cubicBezTo>
                    <a:cubicBezTo>
                      <a:pt x="392" y="163"/>
                      <a:pt x="500" y="49"/>
                      <a:pt x="637" y="39"/>
                    </a:cubicBezTo>
                    <a:cubicBezTo>
                      <a:pt x="655" y="39"/>
                      <a:pt x="655" y="39"/>
                      <a:pt x="655" y="39"/>
                    </a:cubicBezTo>
                    <a:cubicBezTo>
                      <a:pt x="655" y="38"/>
                      <a:pt x="655" y="38"/>
                      <a:pt x="655" y="38"/>
                    </a:cubicBezTo>
                    <a:cubicBezTo>
                      <a:pt x="655" y="38"/>
                      <a:pt x="655" y="38"/>
                      <a:pt x="655" y="38"/>
                    </a:cubicBezTo>
                    <a:cubicBezTo>
                      <a:pt x="801" y="38"/>
                      <a:pt x="919" y="156"/>
                      <a:pt x="919" y="301"/>
                    </a:cubicBezTo>
                    <a:close/>
                  </a:path>
                </a:pathLst>
              </a:custGeom>
              <a:solidFill>
                <a:srgbClr val="C2CB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629" name="Freeform 13">
                <a:extLst>
                  <a:ext uri="{FF2B5EF4-FFF2-40B4-BE49-F238E27FC236}">
                    <a16:creationId xmlns:a16="http://schemas.microsoft.com/office/drawing/2014/main" id="{E798B422-2195-C515-C09B-C87A8C0AFF9C}"/>
                  </a:ext>
                </a:extLst>
              </p:cNvPr>
              <p:cNvSpPr>
                <a:spLocks/>
              </p:cNvSpPr>
              <p:nvPr/>
            </p:nvSpPr>
            <p:spPr bwMode="auto">
              <a:xfrm>
                <a:off x="6846888" y="3579882"/>
                <a:ext cx="904875" cy="914400"/>
              </a:xfrm>
              <a:custGeom>
                <a:avLst/>
                <a:gdLst>
                  <a:gd name="T0" fmla="*/ 521 w 565"/>
                  <a:gd name="T1" fmla="*/ 366 h 571"/>
                  <a:gd name="T2" fmla="*/ 359 w 565"/>
                  <a:gd name="T3" fmla="*/ 44 h 571"/>
                  <a:gd name="T4" fmla="*/ 38 w 565"/>
                  <a:gd name="T5" fmla="*/ 206 h 571"/>
                  <a:gd name="T6" fmla="*/ 38 w 565"/>
                  <a:gd name="T7" fmla="*/ 206 h 571"/>
                  <a:gd name="T8" fmla="*/ 39 w 565"/>
                  <a:gd name="T9" fmla="*/ 206 h 571"/>
                  <a:gd name="T10" fmla="*/ 33 w 565"/>
                  <a:gd name="T11" fmla="*/ 223 h 571"/>
                  <a:gd name="T12" fmla="*/ 199 w 565"/>
                  <a:gd name="T13" fmla="*/ 527 h 571"/>
                  <a:gd name="T14" fmla="*/ 521 w 565"/>
                  <a:gd name="T15" fmla="*/ 366 h 5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5" h="571">
                    <a:moveTo>
                      <a:pt x="521" y="366"/>
                    </a:moveTo>
                    <a:cubicBezTo>
                      <a:pt x="565" y="232"/>
                      <a:pt x="492" y="88"/>
                      <a:pt x="359" y="44"/>
                    </a:cubicBezTo>
                    <a:cubicBezTo>
                      <a:pt x="226" y="0"/>
                      <a:pt x="82" y="73"/>
                      <a:pt x="38" y="206"/>
                    </a:cubicBezTo>
                    <a:cubicBezTo>
                      <a:pt x="38" y="206"/>
                      <a:pt x="38" y="206"/>
                      <a:pt x="38" y="206"/>
                    </a:cubicBezTo>
                    <a:cubicBezTo>
                      <a:pt x="39" y="206"/>
                      <a:pt x="39" y="206"/>
                      <a:pt x="39" y="206"/>
                    </a:cubicBezTo>
                    <a:cubicBezTo>
                      <a:pt x="33" y="223"/>
                      <a:pt x="33" y="223"/>
                      <a:pt x="33" y="223"/>
                    </a:cubicBezTo>
                    <a:cubicBezTo>
                      <a:pt x="0" y="351"/>
                      <a:pt x="72" y="485"/>
                      <a:pt x="199" y="527"/>
                    </a:cubicBezTo>
                    <a:cubicBezTo>
                      <a:pt x="333" y="571"/>
                      <a:pt x="477" y="499"/>
                      <a:pt x="521" y="366"/>
                    </a:cubicBezTo>
                    <a:close/>
                  </a:path>
                </a:pathLst>
              </a:custGeom>
              <a:solidFill>
                <a:srgbClr val="278D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sp>
            <p:nvSpPr>
              <p:cNvPr id="630" name="Freeform 14">
                <a:extLst>
                  <a:ext uri="{FF2B5EF4-FFF2-40B4-BE49-F238E27FC236}">
                    <a16:creationId xmlns:a16="http://schemas.microsoft.com/office/drawing/2014/main" id="{FBCC2EDD-4B74-3088-4540-CD5434E4EECB}"/>
                  </a:ext>
                </a:extLst>
              </p:cNvPr>
              <p:cNvSpPr>
                <a:spLocks noEditPoints="1"/>
              </p:cNvSpPr>
              <p:nvPr/>
            </p:nvSpPr>
            <p:spPr bwMode="auto">
              <a:xfrm>
                <a:off x="6535738" y="3514795"/>
                <a:ext cx="1281113" cy="1355725"/>
              </a:xfrm>
              <a:custGeom>
                <a:avLst/>
                <a:gdLst>
                  <a:gd name="T0" fmla="*/ 189 w 801"/>
                  <a:gd name="T1" fmla="*/ 382 h 847"/>
                  <a:gd name="T2" fmla="*/ 383 w 801"/>
                  <a:gd name="T3" fmla="*/ 603 h 847"/>
                  <a:gd name="T4" fmla="*/ 751 w 801"/>
                  <a:gd name="T5" fmla="*/ 418 h 847"/>
                  <a:gd name="T6" fmla="*/ 566 w 801"/>
                  <a:gd name="T7" fmla="*/ 50 h 847"/>
                  <a:gd name="T8" fmla="*/ 198 w 801"/>
                  <a:gd name="T9" fmla="*/ 235 h 847"/>
                  <a:gd name="T10" fmla="*/ 193 w 801"/>
                  <a:gd name="T11" fmla="*/ 254 h 847"/>
                  <a:gd name="T12" fmla="*/ 0 w 801"/>
                  <a:gd name="T13" fmla="*/ 836 h 847"/>
                  <a:gd name="T14" fmla="*/ 35 w 801"/>
                  <a:gd name="T15" fmla="*/ 847 h 847"/>
                  <a:gd name="T16" fmla="*/ 189 w 801"/>
                  <a:gd name="T17" fmla="*/ 382 h 847"/>
                  <a:gd name="T18" fmla="*/ 554 w 801"/>
                  <a:gd name="T19" fmla="*/ 85 h 847"/>
                  <a:gd name="T20" fmla="*/ 716 w 801"/>
                  <a:gd name="T21" fmla="*/ 407 h 847"/>
                  <a:gd name="T22" fmla="*/ 394 w 801"/>
                  <a:gd name="T23" fmla="*/ 568 h 847"/>
                  <a:gd name="T24" fmla="*/ 228 w 801"/>
                  <a:gd name="T25" fmla="*/ 264 h 847"/>
                  <a:gd name="T26" fmla="*/ 234 w 801"/>
                  <a:gd name="T27" fmla="*/ 247 h 847"/>
                  <a:gd name="T28" fmla="*/ 233 w 801"/>
                  <a:gd name="T29" fmla="*/ 247 h 847"/>
                  <a:gd name="T30" fmla="*/ 233 w 801"/>
                  <a:gd name="T31" fmla="*/ 247 h 847"/>
                  <a:gd name="T32" fmla="*/ 554 w 801"/>
                  <a:gd name="T33" fmla="*/ 8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1" h="847">
                    <a:moveTo>
                      <a:pt x="189" y="382"/>
                    </a:moveTo>
                    <a:cubicBezTo>
                      <a:pt x="208" y="482"/>
                      <a:pt x="280" y="569"/>
                      <a:pt x="383" y="603"/>
                    </a:cubicBezTo>
                    <a:cubicBezTo>
                      <a:pt x="535" y="654"/>
                      <a:pt x="700" y="571"/>
                      <a:pt x="751" y="418"/>
                    </a:cubicBezTo>
                    <a:cubicBezTo>
                      <a:pt x="801" y="266"/>
                      <a:pt x="718" y="101"/>
                      <a:pt x="566" y="50"/>
                    </a:cubicBezTo>
                    <a:cubicBezTo>
                      <a:pt x="413" y="0"/>
                      <a:pt x="248" y="83"/>
                      <a:pt x="198" y="235"/>
                    </a:cubicBezTo>
                    <a:cubicBezTo>
                      <a:pt x="196" y="241"/>
                      <a:pt x="194" y="248"/>
                      <a:pt x="193" y="254"/>
                    </a:cubicBezTo>
                    <a:cubicBezTo>
                      <a:pt x="0" y="836"/>
                      <a:pt x="0" y="836"/>
                      <a:pt x="0" y="836"/>
                    </a:cubicBezTo>
                    <a:cubicBezTo>
                      <a:pt x="35" y="847"/>
                      <a:pt x="35" y="847"/>
                      <a:pt x="35" y="847"/>
                    </a:cubicBezTo>
                    <a:lnTo>
                      <a:pt x="189" y="382"/>
                    </a:lnTo>
                    <a:close/>
                    <a:moveTo>
                      <a:pt x="554" y="85"/>
                    </a:moveTo>
                    <a:cubicBezTo>
                      <a:pt x="687" y="129"/>
                      <a:pt x="760" y="273"/>
                      <a:pt x="716" y="407"/>
                    </a:cubicBezTo>
                    <a:cubicBezTo>
                      <a:pt x="672" y="540"/>
                      <a:pt x="528" y="612"/>
                      <a:pt x="394" y="568"/>
                    </a:cubicBezTo>
                    <a:cubicBezTo>
                      <a:pt x="267" y="526"/>
                      <a:pt x="195" y="392"/>
                      <a:pt x="228" y="264"/>
                    </a:cubicBezTo>
                    <a:cubicBezTo>
                      <a:pt x="234" y="247"/>
                      <a:pt x="234" y="247"/>
                      <a:pt x="234" y="247"/>
                    </a:cubicBezTo>
                    <a:cubicBezTo>
                      <a:pt x="233" y="247"/>
                      <a:pt x="233" y="247"/>
                      <a:pt x="233" y="247"/>
                    </a:cubicBezTo>
                    <a:cubicBezTo>
                      <a:pt x="233" y="247"/>
                      <a:pt x="233" y="247"/>
                      <a:pt x="233" y="247"/>
                    </a:cubicBezTo>
                    <a:cubicBezTo>
                      <a:pt x="277" y="114"/>
                      <a:pt x="421" y="41"/>
                      <a:pt x="554" y="85"/>
                    </a:cubicBezTo>
                    <a:close/>
                  </a:path>
                </a:pathLst>
              </a:custGeom>
              <a:solidFill>
                <a:srgbClr val="57C3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a:solidFill>
                    <a:prstClr val="black"/>
                  </a:solidFill>
                  <a:latin typeface="Open Sans"/>
                  <a:ea typeface="+mn-ea"/>
                  <a:cs typeface="+mn-cs"/>
                </a:endParaRPr>
              </a:p>
            </p:txBody>
          </p:sp>
        </p:grpSp>
        <p:sp>
          <p:nvSpPr>
            <p:cNvPr id="632" name="TextBox 631">
              <a:extLst>
                <a:ext uri="{FF2B5EF4-FFF2-40B4-BE49-F238E27FC236}">
                  <a16:creationId xmlns:a16="http://schemas.microsoft.com/office/drawing/2014/main" id="{E8D71913-0013-CCB8-0A59-A3D746FE5ECB}"/>
                </a:ext>
              </a:extLst>
            </p:cNvPr>
            <p:cNvSpPr txBox="1"/>
            <p:nvPr/>
          </p:nvSpPr>
          <p:spPr>
            <a:xfrm>
              <a:off x="9740173" y="2486035"/>
              <a:ext cx="2837219" cy="931024"/>
            </a:xfrm>
            <a:prstGeom prst="rect">
              <a:avLst/>
            </a:prstGeom>
            <a:noFill/>
          </p:spPr>
          <p:txBody>
            <a:bodyPr wrap="square" rtlCol="0">
              <a:spAutoFit/>
            </a:bodyPr>
            <a:lstStyle/>
            <a:p>
              <a:pPr defTabSz="1219170">
                <a:buClrTx/>
              </a:pPr>
              <a:r>
                <a:rPr lang="en-US" sz="2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rPr>
                <a:t>Assignment statement</a:t>
              </a:r>
              <a:endParaRPr lang="en-US" sz="2200" kern="1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endParaRPr>
            </a:p>
          </p:txBody>
        </p:sp>
        <p:sp>
          <p:nvSpPr>
            <p:cNvPr id="634" name="TextBox 633">
              <a:extLst>
                <a:ext uri="{FF2B5EF4-FFF2-40B4-BE49-F238E27FC236}">
                  <a16:creationId xmlns:a16="http://schemas.microsoft.com/office/drawing/2014/main" id="{3A187712-73EC-5209-BCC5-87781EE4C9EE}"/>
                </a:ext>
              </a:extLst>
            </p:cNvPr>
            <p:cNvSpPr txBox="1"/>
            <p:nvPr/>
          </p:nvSpPr>
          <p:spPr>
            <a:xfrm>
              <a:off x="11118108" y="4469005"/>
              <a:ext cx="2837219" cy="931024"/>
            </a:xfrm>
            <a:prstGeom prst="rect">
              <a:avLst/>
            </a:prstGeom>
            <a:noFill/>
          </p:spPr>
          <p:txBody>
            <a:bodyPr wrap="square" rtlCol="0">
              <a:spAutoFit/>
            </a:bodyPr>
            <a:lstStyle/>
            <a:p>
              <a:pPr defTabSz="1219170">
                <a:buClrTx/>
              </a:pPr>
              <a:r>
                <a:rPr lang="en-US" sz="2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rPr>
                <a:t>Conditional statements</a:t>
              </a:r>
              <a:endParaRPr lang="en-US" sz="2200" kern="1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endParaRPr>
            </a:p>
          </p:txBody>
        </p:sp>
        <p:sp>
          <p:nvSpPr>
            <p:cNvPr id="636" name="TextBox 635">
              <a:extLst>
                <a:ext uri="{FF2B5EF4-FFF2-40B4-BE49-F238E27FC236}">
                  <a16:creationId xmlns:a16="http://schemas.microsoft.com/office/drawing/2014/main" id="{40B98258-B427-9E2B-9A99-D8BCA704088B}"/>
                </a:ext>
              </a:extLst>
            </p:cNvPr>
            <p:cNvSpPr txBox="1"/>
            <p:nvPr/>
          </p:nvSpPr>
          <p:spPr>
            <a:xfrm>
              <a:off x="9863655" y="6546376"/>
              <a:ext cx="2837219" cy="931024"/>
            </a:xfrm>
            <a:prstGeom prst="rect">
              <a:avLst/>
            </a:prstGeom>
            <a:noFill/>
          </p:spPr>
          <p:txBody>
            <a:bodyPr wrap="square" rtlCol="0">
              <a:spAutoFit/>
            </a:bodyPr>
            <a:lstStyle/>
            <a:p>
              <a:pPr defTabSz="1219170">
                <a:buClrTx/>
              </a:pPr>
              <a:r>
                <a:rPr lang="en-US" sz="2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rPr>
                <a:t>Loop </a:t>
              </a:r>
              <a:br>
                <a:rPr lang="en-US" sz="2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rPr>
              </a:br>
              <a:r>
                <a:rPr lang="en-US" sz="2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rPr>
                <a:t>statements</a:t>
              </a:r>
              <a:endParaRPr lang="en-US" sz="2200" kern="1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endParaRPr>
            </a:p>
          </p:txBody>
        </p:sp>
        <p:sp>
          <p:nvSpPr>
            <p:cNvPr id="638" name="TextBox 637">
              <a:extLst>
                <a:ext uri="{FF2B5EF4-FFF2-40B4-BE49-F238E27FC236}">
                  <a16:creationId xmlns:a16="http://schemas.microsoft.com/office/drawing/2014/main" id="{2E8F234E-2423-F6DB-3010-4044343F1646}"/>
                </a:ext>
              </a:extLst>
            </p:cNvPr>
            <p:cNvSpPr txBox="1"/>
            <p:nvPr/>
          </p:nvSpPr>
          <p:spPr>
            <a:xfrm>
              <a:off x="2616671" y="3298207"/>
              <a:ext cx="2837219" cy="931024"/>
            </a:xfrm>
            <a:prstGeom prst="rect">
              <a:avLst/>
            </a:prstGeom>
            <a:noFill/>
          </p:spPr>
          <p:txBody>
            <a:bodyPr wrap="square" rtlCol="0">
              <a:spAutoFit/>
            </a:bodyPr>
            <a:lstStyle/>
            <a:p>
              <a:pPr algn="r" defTabSz="1219170">
                <a:buClrTx/>
              </a:pPr>
              <a:r>
                <a:rPr lang="en-US" sz="2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rPr>
                <a:t>Variable declaration</a:t>
              </a:r>
              <a:endParaRPr lang="en-US" sz="2200" kern="1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endParaRPr>
            </a:p>
          </p:txBody>
        </p:sp>
        <p:sp>
          <p:nvSpPr>
            <p:cNvPr id="640" name="TextBox 639">
              <a:extLst>
                <a:ext uri="{FF2B5EF4-FFF2-40B4-BE49-F238E27FC236}">
                  <a16:creationId xmlns:a16="http://schemas.microsoft.com/office/drawing/2014/main" id="{C18DD0D8-6605-C2C5-D2C4-10889B46C543}"/>
                </a:ext>
              </a:extLst>
            </p:cNvPr>
            <p:cNvSpPr txBox="1"/>
            <p:nvPr/>
          </p:nvSpPr>
          <p:spPr>
            <a:xfrm>
              <a:off x="2705335" y="5776871"/>
              <a:ext cx="2837219" cy="931024"/>
            </a:xfrm>
            <a:prstGeom prst="rect">
              <a:avLst/>
            </a:prstGeom>
            <a:noFill/>
          </p:spPr>
          <p:txBody>
            <a:bodyPr wrap="square" rtlCol="0">
              <a:spAutoFit/>
            </a:bodyPr>
            <a:lstStyle/>
            <a:p>
              <a:pPr algn="r" defTabSz="1219170">
                <a:buClrTx/>
              </a:pPr>
              <a:r>
                <a:rPr lang="en-US" sz="2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rPr>
                <a:t>Function declaration</a:t>
              </a:r>
              <a:endParaRPr lang="en-US" sz="2200" kern="1200">
                <a:solidFill>
                  <a:schemeClr val="tx1">
                    <a:lumMod val="75000"/>
                    <a:lumOff val="25000"/>
                  </a:schemeClr>
                </a:solidFill>
                <a:latin typeface="Open Sans Semibold" panose="020B0604020202020204" charset="0"/>
                <a:ea typeface="Open Sans Semibold" panose="020B0604020202020204" charset="0"/>
                <a:cs typeface="Open Sans Semibold" panose="020B0604020202020204" charset="0"/>
              </a:endParaRPr>
            </a:p>
          </p:txBody>
        </p:sp>
      </p:grpSp>
      <p:sp>
        <p:nvSpPr>
          <p:cNvPr id="642" name="Text Placeholder 4">
            <a:extLst>
              <a:ext uri="{FF2B5EF4-FFF2-40B4-BE49-F238E27FC236}">
                <a16:creationId xmlns:a16="http://schemas.microsoft.com/office/drawing/2014/main" id="{2657ED56-3BCC-6AB6-B103-45D4FDBFCBBE}"/>
              </a:ext>
            </a:extLst>
          </p:cNvPr>
          <p:cNvSpPr txBox="1">
            <a:spLocks/>
          </p:cNvSpPr>
          <p:nvPr/>
        </p:nvSpPr>
        <p:spPr>
          <a:xfrm>
            <a:off x="1938603" y="7477154"/>
            <a:ext cx="1245181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Unlike expressions, statements do not necessarily result in a value.</a:t>
            </a:r>
          </a:p>
        </p:txBody>
      </p:sp>
    </p:spTree>
    <p:extLst>
      <p:ext uri="{BB962C8B-B14F-4D97-AF65-F5344CB8AC3E}">
        <p14:creationId xmlns:p14="http://schemas.microsoft.com/office/powerpoint/2010/main" val="2764901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a:t>
            </a:r>
            <a:r>
              <a:rPr lang="en-US"/>
              <a:t>demonstrate the use of operators and expressions in JavaScript.</a:t>
            </a:r>
            <a:endParaRPr lang="en-US" b="0" i="0">
              <a:solidFill>
                <a:srgbClr val="374151"/>
              </a:solidFill>
              <a:effectLst/>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Demonstrating Operators and Expressions</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4179712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and execute JS file</a:t>
            </a: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1587486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body" idx="10"/>
          </p:nvPr>
        </p:nvSpPr>
        <p:spPr>
          <a:xfrm>
            <a:off x="0" y="4114800"/>
            <a:ext cx="16256001" cy="914400"/>
          </a:xfrm>
          <a:noFill/>
          <a:ln>
            <a:noFill/>
          </a:ln>
        </p:spPr>
        <p:txBody>
          <a:bodyPr spcFirstLastPara="1" wrap="square" lIns="91425" tIns="91425" rIns="91425" bIns="91425" anchor="ctr" anchorCtr="0">
            <a:noAutofit/>
          </a:bodyPr>
          <a:lstStyle/>
          <a:p>
            <a:pPr lvl="0"/>
            <a:r>
              <a:rPr lang="en-US">
                <a:sym typeface="Open Sans"/>
              </a:rPr>
              <a:t>Introduction to JavaScript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959" name="Google Shape;959;p163"/>
          <p:cNvSpPr txBox="1">
            <a:spLocks noGrp="1"/>
          </p:cNvSpPr>
          <p:nvPr>
            <p:ph type="body" idx="10"/>
          </p:nvPr>
        </p:nvSpPr>
        <p:spPr>
          <a:xfrm>
            <a:off x="0" y="4114800"/>
            <a:ext cx="16256001" cy="914400"/>
          </a:xfrm>
          <a:noFill/>
          <a:ln>
            <a:noFill/>
          </a:ln>
        </p:spPr>
        <p:txBody>
          <a:bodyPr spcFirstLastPara="1" wrap="square" lIns="91425" tIns="91425" rIns="91425" bIns="91425" anchor="ctr" anchorCtr="0">
            <a:noAutofit/>
          </a:bodyPr>
          <a:lstStyle/>
          <a:p>
            <a:pPr lvl="0"/>
            <a:r>
              <a:rPr lang="en-US"/>
              <a:t>Control Flow Statements</a:t>
            </a:r>
          </a:p>
        </p:txBody>
      </p:sp>
    </p:spTree>
    <p:extLst>
      <p:ext uri="{BB962C8B-B14F-4D97-AF65-F5344CB8AC3E}">
        <p14:creationId xmlns:p14="http://schemas.microsoft.com/office/powerpoint/2010/main" val="1792955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Control Statements</a:t>
            </a:r>
            <a:endParaRPr/>
          </a:p>
        </p:txBody>
      </p:sp>
      <p:pic>
        <p:nvPicPr>
          <p:cNvPr id="633" name="Google Shape;633;p144"/>
          <p:cNvPicPr preferRelativeResize="0"/>
          <p:nvPr/>
        </p:nvPicPr>
        <p:blipFill rotWithShape="1">
          <a:blip r:embed="rId3">
            <a:alphaModFix/>
          </a:blip>
          <a:srcRect/>
          <a:stretch/>
        </p:blipFill>
        <p:spPr>
          <a:xfrm>
            <a:off x="5689600" y="3026916"/>
            <a:ext cx="4876800" cy="4876800"/>
          </a:xfrm>
          <a:prstGeom prst="rect">
            <a:avLst/>
          </a:prstGeom>
          <a:noFill/>
          <a:ln>
            <a:noFill/>
          </a:ln>
        </p:spPr>
      </p:pic>
      <p:sp>
        <p:nvSpPr>
          <p:cNvPr id="5" name="Brandline_LVC">
            <a:extLst>
              <a:ext uri="{FF2B5EF4-FFF2-40B4-BE49-F238E27FC236}">
                <a16:creationId xmlns:a16="http://schemas.microsoft.com/office/drawing/2014/main" id="{05E404A6-A05A-E733-E081-E915D3DDA242}"/>
              </a:ext>
            </a:extLst>
          </p:cNvPr>
          <p:cNvSpPr/>
          <p:nvPr/>
        </p:nvSpPr>
        <p:spPr>
          <a:xfrm>
            <a:off x="5969000" y="816324"/>
            <a:ext cx="4333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3A7C4972-3182-370F-92CD-2CBF4B610F5F}"/>
              </a:ext>
            </a:extLst>
          </p:cNvPr>
          <p:cNvSpPr txBox="1">
            <a:spLocks/>
          </p:cNvSpPr>
          <p:nvPr/>
        </p:nvSpPr>
        <p:spPr>
          <a:xfrm>
            <a:off x="2479316" y="1512833"/>
            <a:ext cx="11319835"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A control statement allows structured control of the sequence of application statements, such as loops and conditional tests.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4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solidFill>
                  <a:srgbClr val="3F3F3F"/>
                </a:solidFill>
              </a:rPr>
              <a:t>Control Statements</a:t>
            </a:r>
            <a:endParaRPr>
              <a:solidFill>
                <a:srgbClr val="3F3F3F"/>
              </a:solidFill>
            </a:endParaRPr>
          </a:p>
        </p:txBody>
      </p:sp>
      <p:grpSp>
        <p:nvGrpSpPr>
          <p:cNvPr id="642" name="Google Shape;642;p145"/>
          <p:cNvGrpSpPr/>
          <p:nvPr/>
        </p:nvGrpSpPr>
        <p:grpSpPr>
          <a:xfrm>
            <a:off x="3942976" y="2750341"/>
            <a:ext cx="8503186" cy="4345600"/>
            <a:chOff x="3676226" y="2858649"/>
            <a:chExt cx="8903548" cy="4425974"/>
          </a:xfrm>
        </p:grpSpPr>
        <p:sp>
          <p:nvSpPr>
            <p:cNvPr id="643" name="Google Shape;643;p145"/>
            <p:cNvSpPr/>
            <p:nvPr/>
          </p:nvSpPr>
          <p:spPr>
            <a:xfrm>
              <a:off x="10082274" y="2858649"/>
              <a:ext cx="2497500" cy="2321020"/>
            </a:xfrm>
            <a:prstGeom prst="ellipse">
              <a:avLst/>
            </a:prstGeom>
            <a:solidFill>
              <a:srgbClr val="FBE4D4"/>
            </a:solidFill>
            <a:ln w="25400" cap="flat" cmpd="sng">
              <a:solidFill>
                <a:srgbClr val="FBE4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Iterative statements</a:t>
              </a:r>
              <a:endParaRPr sz="1400" b="0" i="0" u="none" strike="noStrike" cap="none">
                <a:solidFill>
                  <a:srgbClr val="3F3F3F"/>
                </a:solidFill>
                <a:latin typeface="Arial"/>
                <a:ea typeface="Arial"/>
                <a:cs typeface="Arial"/>
                <a:sym typeface="Arial"/>
              </a:endParaRPr>
            </a:p>
          </p:txBody>
        </p:sp>
        <p:sp>
          <p:nvSpPr>
            <p:cNvPr id="644" name="Google Shape;644;p145"/>
            <p:cNvSpPr/>
            <p:nvPr/>
          </p:nvSpPr>
          <p:spPr>
            <a:xfrm>
              <a:off x="3676226" y="2858649"/>
              <a:ext cx="2497500" cy="2321020"/>
            </a:xfrm>
            <a:prstGeom prst="ellipse">
              <a:avLst/>
            </a:prstGeom>
            <a:solidFill>
              <a:srgbClr val="E1EFD8"/>
            </a:solidFill>
            <a:ln w="25400" cap="flat" cmpd="sng">
              <a:solidFill>
                <a:srgbClr val="E1EF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Conditional statements</a:t>
              </a:r>
              <a:endParaRPr sz="1400" b="0" i="0" u="none" strike="noStrike" cap="none">
                <a:solidFill>
                  <a:srgbClr val="3F3F3F"/>
                </a:solidFill>
                <a:latin typeface="Arial"/>
                <a:ea typeface="Arial"/>
                <a:cs typeface="Arial"/>
                <a:sym typeface="Arial"/>
              </a:endParaRPr>
            </a:p>
          </p:txBody>
        </p:sp>
        <p:grpSp>
          <p:nvGrpSpPr>
            <p:cNvPr id="645" name="Google Shape;645;p145"/>
            <p:cNvGrpSpPr/>
            <p:nvPr/>
          </p:nvGrpSpPr>
          <p:grpSpPr>
            <a:xfrm>
              <a:off x="6319775" y="4019178"/>
              <a:ext cx="3616325" cy="3265445"/>
              <a:chOff x="2763837" y="1895702"/>
              <a:chExt cx="3616325" cy="1894000"/>
            </a:xfrm>
          </p:grpSpPr>
          <p:grpSp>
            <p:nvGrpSpPr>
              <p:cNvPr id="646" name="Google Shape;646;p145"/>
              <p:cNvGrpSpPr/>
              <p:nvPr/>
            </p:nvGrpSpPr>
            <p:grpSpPr>
              <a:xfrm>
                <a:off x="3168650" y="1895702"/>
                <a:ext cx="2801938" cy="673100"/>
                <a:chOff x="3313113" y="2349727"/>
                <a:chExt cx="2801938" cy="673100"/>
              </a:xfrm>
            </p:grpSpPr>
            <p:sp>
              <p:nvSpPr>
                <p:cNvPr id="647" name="Google Shape;647;p145"/>
                <p:cNvSpPr/>
                <p:nvPr/>
              </p:nvSpPr>
              <p:spPr>
                <a:xfrm>
                  <a:off x="5759450" y="2349727"/>
                  <a:ext cx="138113" cy="339725"/>
                </a:xfrm>
                <a:custGeom>
                  <a:avLst/>
                  <a:gdLst/>
                  <a:ahLst/>
                  <a:cxnLst/>
                  <a:rect l="l" t="t" r="r" b="b"/>
                  <a:pathLst>
                    <a:path w="87" h="214" extrusionOk="0">
                      <a:moveTo>
                        <a:pt x="87" y="109"/>
                      </a:moveTo>
                      <a:lnTo>
                        <a:pt x="87" y="214"/>
                      </a:lnTo>
                      <a:lnTo>
                        <a:pt x="0" y="104"/>
                      </a:lnTo>
                      <a:lnTo>
                        <a:pt x="0" y="0"/>
                      </a:lnTo>
                      <a:lnTo>
                        <a:pt x="87" y="109"/>
                      </a:lnTo>
                      <a:close/>
                    </a:path>
                  </a:pathLst>
                </a:custGeom>
                <a:solidFill>
                  <a:srgbClr val="16544E"/>
                </a:solidFill>
                <a:ln w="9525" cap="flat" cmpd="sng">
                  <a:solidFill>
                    <a:srgbClr val="16544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648" name="Google Shape;648;p145"/>
                <p:cNvSpPr/>
                <p:nvPr/>
              </p:nvSpPr>
              <p:spPr>
                <a:xfrm>
                  <a:off x="3532188" y="2419577"/>
                  <a:ext cx="144463" cy="339725"/>
                </a:xfrm>
                <a:custGeom>
                  <a:avLst/>
                  <a:gdLst/>
                  <a:ahLst/>
                  <a:cxnLst/>
                  <a:rect l="l" t="t" r="r" b="b"/>
                  <a:pathLst>
                    <a:path w="91" h="214" extrusionOk="0">
                      <a:moveTo>
                        <a:pt x="91" y="0"/>
                      </a:moveTo>
                      <a:lnTo>
                        <a:pt x="91" y="106"/>
                      </a:lnTo>
                      <a:lnTo>
                        <a:pt x="0" y="214"/>
                      </a:lnTo>
                      <a:lnTo>
                        <a:pt x="0" y="110"/>
                      </a:lnTo>
                      <a:lnTo>
                        <a:pt x="91" y="0"/>
                      </a:lnTo>
                      <a:close/>
                    </a:path>
                  </a:pathLst>
                </a:custGeom>
                <a:solidFill>
                  <a:srgbClr val="16544E"/>
                </a:solidFill>
                <a:ln w="9525" cap="flat" cmpd="sng">
                  <a:solidFill>
                    <a:srgbClr val="16544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649" name="Google Shape;649;p145"/>
                <p:cNvSpPr/>
                <p:nvPr/>
              </p:nvSpPr>
              <p:spPr>
                <a:xfrm>
                  <a:off x="5973763" y="2614839"/>
                  <a:ext cx="141288" cy="339725"/>
                </a:xfrm>
                <a:custGeom>
                  <a:avLst/>
                  <a:gdLst/>
                  <a:ahLst/>
                  <a:cxnLst/>
                  <a:rect l="l" t="t" r="r" b="b"/>
                  <a:pathLst>
                    <a:path w="89" h="214" extrusionOk="0">
                      <a:moveTo>
                        <a:pt x="89" y="108"/>
                      </a:moveTo>
                      <a:lnTo>
                        <a:pt x="89" y="214"/>
                      </a:lnTo>
                      <a:lnTo>
                        <a:pt x="0" y="106"/>
                      </a:lnTo>
                      <a:lnTo>
                        <a:pt x="0" y="0"/>
                      </a:lnTo>
                      <a:lnTo>
                        <a:pt x="89" y="108"/>
                      </a:lnTo>
                      <a:close/>
                    </a:path>
                  </a:pathLst>
                </a:custGeom>
                <a:solidFill>
                  <a:srgbClr val="16544E"/>
                </a:solidFill>
                <a:ln w="9525" cap="flat" cmpd="sng">
                  <a:solidFill>
                    <a:srgbClr val="16544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650" name="Google Shape;650;p145"/>
                <p:cNvSpPr/>
                <p:nvPr/>
              </p:nvSpPr>
              <p:spPr>
                <a:xfrm>
                  <a:off x="3313113" y="2691039"/>
                  <a:ext cx="138113" cy="331788"/>
                </a:xfrm>
                <a:custGeom>
                  <a:avLst/>
                  <a:gdLst/>
                  <a:ahLst/>
                  <a:cxnLst/>
                  <a:rect l="l" t="t" r="r" b="b"/>
                  <a:pathLst>
                    <a:path w="87" h="209" extrusionOk="0">
                      <a:moveTo>
                        <a:pt x="87" y="0"/>
                      </a:moveTo>
                      <a:lnTo>
                        <a:pt x="87" y="105"/>
                      </a:lnTo>
                      <a:lnTo>
                        <a:pt x="0" y="209"/>
                      </a:lnTo>
                      <a:lnTo>
                        <a:pt x="0" y="105"/>
                      </a:lnTo>
                      <a:lnTo>
                        <a:pt x="87" y="0"/>
                      </a:lnTo>
                      <a:close/>
                    </a:path>
                  </a:pathLst>
                </a:custGeom>
                <a:solidFill>
                  <a:srgbClr val="16544E"/>
                </a:solidFill>
                <a:ln w="9525" cap="flat" cmpd="sng">
                  <a:solidFill>
                    <a:srgbClr val="16544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grpSp>
          <p:grpSp>
            <p:nvGrpSpPr>
              <p:cNvPr id="651" name="Google Shape;651;p145"/>
              <p:cNvGrpSpPr/>
              <p:nvPr/>
            </p:nvGrpSpPr>
            <p:grpSpPr>
              <a:xfrm>
                <a:off x="2763837" y="1916339"/>
                <a:ext cx="3616325" cy="1873363"/>
                <a:chOff x="2908300" y="2370364"/>
                <a:chExt cx="3616325" cy="1873363"/>
              </a:xfrm>
            </p:grpSpPr>
            <p:sp>
              <p:nvSpPr>
                <p:cNvPr id="652" name="Google Shape;652;p145"/>
                <p:cNvSpPr/>
                <p:nvPr/>
              </p:nvSpPr>
              <p:spPr>
                <a:xfrm>
                  <a:off x="6115050" y="2370364"/>
                  <a:ext cx="409575" cy="584200"/>
                </a:xfrm>
                <a:custGeom>
                  <a:avLst/>
                  <a:gdLst/>
                  <a:ahLst/>
                  <a:cxnLst/>
                  <a:rect l="l" t="t" r="r" b="b"/>
                  <a:pathLst>
                    <a:path w="258" h="368" extrusionOk="0">
                      <a:moveTo>
                        <a:pt x="258" y="0"/>
                      </a:moveTo>
                      <a:lnTo>
                        <a:pt x="258" y="105"/>
                      </a:lnTo>
                      <a:lnTo>
                        <a:pt x="0" y="368"/>
                      </a:lnTo>
                      <a:lnTo>
                        <a:pt x="0" y="262"/>
                      </a:lnTo>
                      <a:lnTo>
                        <a:pt x="258" y="0"/>
                      </a:lnTo>
                      <a:close/>
                    </a:path>
                  </a:pathLst>
                </a:custGeom>
                <a:solidFill>
                  <a:srgbClr val="217E75"/>
                </a:solidFill>
                <a:ln w="9525" cap="flat" cmpd="sng">
                  <a:solidFill>
                    <a:srgbClr val="217E7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653" name="Google Shape;653;p145"/>
                <p:cNvSpPr/>
                <p:nvPr/>
              </p:nvSpPr>
              <p:spPr>
                <a:xfrm>
                  <a:off x="2908300" y="2435452"/>
                  <a:ext cx="404813" cy="587375"/>
                </a:xfrm>
                <a:custGeom>
                  <a:avLst/>
                  <a:gdLst/>
                  <a:ahLst/>
                  <a:cxnLst/>
                  <a:rect l="l" t="t" r="r" b="b"/>
                  <a:pathLst>
                    <a:path w="255" h="370" extrusionOk="0">
                      <a:moveTo>
                        <a:pt x="255" y="266"/>
                      </a:moveTo>
                      <a:lnTo>
                        <a:pt x="255" y="370"/>
                      </a:lnTo>
                      <a:lnTo>
                        <a:pt x="0" y="105"/>
                      </a:lnTo>
                      <a:lnTo>
                        <a:pt x="0" y="0"/>
                      </a:lnTo>
                      <a:lnTo>
                        <a:pt x="255" y="266"/>
                      </a:lnTo>
                      <a:close/>
                    </a:path>
                  </a:pathLst>
                </a:custGeom>
                <a:solidFill>
                  <a:srgbClr val="217E75"/>
                </a:solidFill>
                <a:ln w="9525" cap="flat" cmpd="sng">
                  <a:solidFill>
                    <a:srgbClr val="217E7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654" name="Google Shape;654;p145"/>
                <p:cNvSpPr/>
                <p:nvPr/>
              </p:nvSpPr>
              <p:spPr>
                <a:xfrm>
                  <a:off x="3451225" y="2691039"/>
                  <a:ext cx="912813" cy="1408113"/>
                </a:xfrm>
                <a:custGeom>
                  <a:avLst/>
                  <a:gdLst/>
                  <a:ahLst/>
                  <a:cxnLst/>
                  <a:rect l="l" t="t" r="r" b="b"/>
                  <a:pathLst>
                    <a:path w="336" h="518" extrusionOk="0">
                      <a:moveTo>
                        <a:pt x="336" y="457"/>
                      </a:moveTo>
                      <a:cubicBezTo>
                        <a:pt x="336" y="518"/>
                        <a:pt x="336" y="518"/>
                        <a:pt x="336" y="518"/>
                      </a:cubicBezTo>
                      <a:cubicBezTo>
                        <a:pt x="336" y="486"/>
                        <a:pt x="332" y="455"/>
                        <a:pt x="325" y="423"/>
                      </a:cubicBezTo>
                      <a:cubicBezTo>
                        <a:pt x="319" y="399"/>
                        <a:pt x="311" y="375"/>
                        <a:pt x="300" y="351"/>
                      </a:cubicBezTo>
                      <a:cubicBezTo>
                        <a:pt x="290" y="327"/>
                        <a:pt x="277" y="303"/>
                        <a:pt x="261" y="280"/>
                      </a:cubicBezTo>
                      <a:cubicBezTo>
                        <a:pt x="245" y="257"/>
                        <a:pt x="227" y="235"/>
                        <a:pt x="207" y="213"/>
                      </a:cubicBezTo>
                      <a:cubicBezTo>
                        <a:pt x="186" y="192"/>
                        <a:pt x="163" y="171"/>
                        <a:pt x="138" y="151"/>
                      </a:cubicBezTo>
                      <a:cubicBezTo>
                        <a:pt x="98" y="118"/>
                        <a:pt x="51" y="88"/>
                        <a:pt x="0" y="61"/>
                      </a:cubicBezTo>
                      <a:cubicBezTo>
                        <a:pt x="0" y="0"/>
                        <a:pt x="0" y="0"/>
                        <a:pt x="0" y="0"/>
                      </a:cubicBezTo>
                      <a:cubicBezTo>
                        <a:pt x="51" y="27"/>
                        <a:pt x="98" y="57"/>
                        <a:pt x="138" y="90"/>
                      </a:cubicBezTo>
                      <a:cubicBezTo>
                        <a:pt x="163" y="110"/>
                        <a:pt x="186" y="130"/>
                        <a:pt x="207" y="152"/>
                      </a:cubicBezTo>
                      <a:cubicBezTo>
                        <a:pt x="227" y="174"/>
                        <a:pt x="245" y="196"/>
                        <a:pt x="261" y="219"/>
                      </a:cubicBezTo>
                      <a:cubicBezTo>
                        <a:pt x="277" y="242"/>
                        <a:pt x="290" y="265"/>
                        <a:pt x="300" y="289"/>
                      </a:cubicBezTo>
                      <a:cubicBezTo>
                        <a:pt x="311" y="313"/>
                        <a:pt x="319" y="338"/>
                        <a:pt x="325" y="362"/>
                      </a:cubicBezTo>
                      <a:cubicBezTo>
                        <a:pt x="332" y="393"/>
                        <a:pt x="336" y="425"/>
                        <a:pt x="336" y="457"/>
                      </a:cubicBezTo>
                      <a:close/>
                    </a:path>
                  </a:pathLst>
                </a:custGeom>
                <a:solidFill>
                  <a:srgbClr val="217E75"/>
                </a:solidFill>
                <a:ln w="9525" cap="flat" cmpd="sng">
                  <a:solidFill>
                    <a:srgbClr val="217E7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655" name="Google Shape;655;p145"/>
                <p:cNvSpPr/>
                <p:nvPr/>
              </p:nvSpPr>
              <p:spPr>
                <a:xfrm>
                  <a:off x="4876800" y="2614839"/>
                  <a:ext cx="1096963" cy="1506538"/>
                </a:xfrm>
                <a:custGeom>
                  <a:avLst/>
                  <a:gdLst/>
                  <a:ahLst/>
                  <a:cxnLst/>
                  <a:rect l="l" t="t" r="r" b="b"/>
                  <a:pathLst>
                    <a:path w="404" h="554" extrusionOk="0">
                      <a:moveTo>
                        <a:pt x="0" y="554"/>
                      </a:moveTo>
                      <a:cubicBezTo>
                        <a:pt x="0" y="492"/>
                        <a:pt x="0" y="492"/>
                        <a:pt x="0" y="492"/>
                      </a:cubicBezTo>
                      <a:cubicBezTo>
                        <a:pt x="0" y="481"/>
                        <a:pt x="0" y="470"/>
                        <a:pt x="1" y="459"/>
                      </a:cubicBezTo>
                      <a:cubicBezTo>
                        <a:pt x="4" y="433"/>
                        <a:pt x="9" y="406"/>
                        <a:pt x="17" y="380"/>
                      </a:cubicBezTo>
                      <a:cubicBezTo>
                        <a:pt x="24" y="354"/>
                        <a:pt x="35" y="329"/>
                        <a:pt x="49" y="303"/>
                      </a:cubicBezTo>
                      <a:cubicBezTo>
                        <a:pt x="62" y="278"/>
                        <a:pt x="79" y="254"/>
                        <a:pt x="98" y="229"/>
                      </a:cubicBezTo>
                      <a:cubicBezTo>
                        <a:pt x="118" y="205"/>
                        <a:pt x="140" y="182"/>
                        <a:pt x="164" y="160"/>
                      </a:cubicBezTo>
                      <a:cubicBezTo>
                        <a:pt x="188" y="137"/>
                        <a:pt x="215" y="116"/>
                        <a:pt x="244" y="95"/>
                      </a:cubicBezTo>
                      <a:cubicBezTo>
                        <a:pt x="273" y="74"/>
                        <a:pt x="304" y="55"/>
                        <a:pt x="337" y="36"/>
                      </a:cubicBezTo>
                      <a:cubicBezTo>
                        <a:pt x="359" y="24"/>
                        <a:pt x="381" y="12"/>
                        <a:pt x="404" y="0"/>
                      </a:cubicBezTo>
                      <a:cubicBezTo>
                        <a:pt x="404" y="62"/>
                        <a:pt x="404" y="62"/>
                        <a:pt x="404" y="62"/>
                      </a:cubicBezTo>
                      <a:cubicBezTo>
                        <a:pt x="381" y="73"/>
                        <a:pt x="359" y="85"/>
                        <a:pt x="337" y="97"/>
                      </a:cubicBezTo>
                      <a:cubicBezTo>
                        <a:pt x="304" y="116"/>
                        <a:pt x="273" y="136"/>
                        <a:pt x="244" y="156"/>
                      </a:cubicBezTo>
                      <a:cubicBezTo>
                        <a:pt x="215" y="177"/>
                        <a:pt x="188" y="198"/>
                        <a:pt x="164" y="221"/>
                      </a:cubicBezTo>
                      <a:cubicBezTo>
                        <a:pt x="140" y="243"/>
                        <a:pt x="118" y="267"/>
                        <a:pt x="98" y="291"/>
                      </a:cubicBezTo>
                      <a:cubicBezTo>
                        <a:pt x="79" y="315"/>
                        <a:pt x="62" y="340"/>
                        <a:pt x="49" y="365"/>
                      </a:cubicBezTo>
                      <a:cubicBezTo>
                        <a:pt x="35" y="390"/>
                        <a:pt x="24" y="416"/>
                        <a:pt x="17" y="442"/>
                      </a:cubicBezTo>
                      <a:cubicBezTo>
                        <a:pt x="9" y="468"/>
                        <a:pt x="4" y="494"/>
                        <a:pt x="1" y="520"/>
                      </a:cubicBezTo>
                      <a:cubicBezTo>
                        <a:pt x="0" y="531"/>
                        <a:pt x="0" y="543"/>
                        <a:pt x="0" y="554"/>
                      </a:cubicBezTo>
                      <a:close/>
                    </a:path>
                  </a:pathLst>
                </a:custGeom>
                <a:solidFill>
                  <a:srgbClr val="217E75"/>
                </a:solidFill>
                <a:ln w="9525" cap="flat" cmpd="sng">
                  <a:solidFill>
                    <a:srgbClr val="217E7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656" name="Google Shape;656;p145"/>
                <p:cNvSpPr/>
                <p:nvPr/>
              </p:nvSpPr>
              <p:spPr>
                <a:xfrm>
                  <a:off x="4356100" y="4076927"/>
                  <a:ext cx="528600" cy="166800"/>
                </a:xfrm>
                <a:prstGeom prst="rect">
                  <a:avLst/>
                </a:prstGeom>
                <a:solidFill>
                  <a:srgbClr val="217E75"/>
                </a:solidFill>
                <a:ln w="9525" cap="flat" cmpd="sng">
                  <a:solidFill>
                    <a:srgbClr val="217E7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grpSp>
          <p:sp>
            <p:nvSpPr>
              <p:cNvPr id="657" name="Google Shape;657;p145"/>
              <p:cNvSpPr/>
              <p:nvPr/>
            </p:nvSpPr>
            <p:spPr>
              <a:xfrm>
                <a:off x="2763837" y="1895702"/>
                <a:ext cx="3616323" cy="1727200"/>
              </a:xfrm>
              <a:custGeom>
                <a:avLst/>
                <a:gdLst/>
                <a:ahLst/>
                <a:cxnLst/>
                <a:rect l="l" t="t" r="r" b="b"/>
                <a:pathLst>
                  <a:path w="1332" h="636" extrusionOk="0">
                    <a:moveTo>
                      <a:pt x="1050" y="0"/>
                    </a:moveTo>
                    <a:cubicBezTo>
                      <a:pt x="1332" y="8"/>
                      <a:pt x="1332" y="8"/>
                      <a:pt x="1332" y="8"/>
                    </a:cubicBezTo>
                    <a:cubicBezTo>
                      <a:pt x="1181" y="161"/>
                      <a:pt x="1181" y="161"/>
                      <a:pt x="1181" y="161"/>
                    </a:cubicBezTo>
                    <a:cubicBezTo>
                      <a:pt x="1129" y="98"/>
                      <a:pt x="1129" y="98"/>
                      <a:pt x="1129" y="98"/>
                    </a:cubicBezTo>
                    <a:cubicBezTo>
                      <a:pt x="1106" y="110"/>
                      <a:pt x="1084" y="122"/>
                      <a:pt x="1062" y="134"/>
                    </a:cubicBezTo>
                    <a:cubicBezTo>
                      <a:pt x="1029" y="153"/>
                      <a:pt x="998" y="172"/>
                      <a:pt x="969" y="193"/>
                    </a:cubicBezTo>
                    <a:cubicBezTo>
                      <a:pt x="940" y="214"/>
                      <a:pt x="913" y="235"/>
                      <a:pt x="889" y="258"/>
                    </a:cubicBezTo>
                    <a:cubicBezTo>
                      <a:pt x="865" y="280"/>
                      <a:pt x="843" y="303"/>
                      <a:pt x="823" y="327"/>
                    </a:cubicBezTo>
                    <a:cubicBezTo>
                      <a:pt x="804" y="352"/>
                      <a:pt x="787" y="376"/>
                      <a:pt x="774" y="401"/>
                    </a:cubicBezTo>
                    <a:cubicBezTo>
                      <a:pt x="760" y="427"/>
                      <a:pt x="749" y="452"/>
                      <a:pt x="742" y="478"/>
                    </a:cubicBezTo>
                    <a:cubicBezTo>
                      <a:pt x="734" y="504"/>
                      <a:pt x="729" y="531"/>
                      <a:pt x="726" y="557"/>
                    </a:cubicBezTo>
                    <a:cubicBezTo>
                      <a:pt x="724" y="582"/>
                      <a:pt x="725" y="606"/>
                      <a:pt x="727" y="631"/>
                    </a:cubicBezTo>
                    <a:cubicBezTo>
                      <a:pt x="727" y="633"/>
                      <a:pt x="727" y="634"/>
                      <a:pt x="728" y="636"/>
                    </a:cubicBezTo>
                    <a:cubicBezTo>
                      <a:pt x="533" y="636"/>
                      <a:pt x="533" y="636"/>
                      <a:pt x="533" y="636"/>
                    </a:cubicBezTo>
                    <a:cubicBezTo>
                      <a:pt x="533" y="632"/>
                      <a:pt x="533" y="629"/>
                      <a:pt x="534" y="625"/>
                    </a:cubicBezTo>
                    <a:cubicBezTo>
                      <a:pt x="538" y="579"/>
                      <a:pt x="535" y="533"/>
                      <a:pt x="525" y="488"/>
                    </a:cubicBezTo>
                    <a:cubicBezTo>
                      <a:pt x="519" y="464"/>
                      <a:pt x="511" y="439"/>
                      <a:pt x="500" y="415"/>
                    </a:cubicBezTo>
                    <a:cubicBezTo>
                      <a:pt x="490" y="391"/>
                      <a:pt x="477" y="368"/>
                      <a:pt x="461" y="345"/>
                    </a:cubicBezTo>
                    <a:cubicBezTo>
                      <a:pt x="445" y="322"/>
                      <a:pt x="427" y="300"/>
                      <a:pt x="407" y="278"/>
                    </a:cubicBezTo>
                    <a:cubicBezTo>
                      <a:pt x="386" y="256"/>
                      <a:pt x="363" y="236"/>
                      <a:pt x="338" y="216"/>
                    </a:cubicBezTo>
                    <a:cubicBezTo>
                      <a:pt x="298" y="183"/>
                      <a:pt x="251" y="153"/>
                      <a:pt x="200" y="126"/>
                    </a:cubicBezTo>
                    <a:cubicBezTo>
                      <a:pt x="149" y="187"/>
                      <a:pt x="149" y="187"/>
                      <a:pt x="149" y="187"/>
                    </a:cubicBezTo>
                    <a:cubicBezTo>
                      <a:pt x="0" y="32"/>
                      <a:pt x="0" y="32"/>
                      <a:pt x="0" y="32"/>
                    </a:cubicBezTo>
                    <a:cubicBezTo>
                      <a:pt x="283" y="26"/>
                      <a:pt x="283" y="26"/>
                      <a:pt x="283" y="26"/>
                    </a:cubicBezTo>
                    <a:cubicBezTo>
                      <a:pt x="230" y="90"/>
                      <a:pt x="230" y="90"/>
                      <a:pt x="230" y="90"/>
                    </a:cubicBezTo>
                    <a:cubicBezTo>
                      <a:pt x="292" y="114"/>
                      <a:pt x="351" y="143"/>
                      <a:pt x="405" y="176"/>
                    </a:cubicBezTo>
                    <a:cubicBezTo>
                      <a:pt x="437" y="195"/>
                      <a:pt x="467" y="215"/>
                      <a:pt x="495" y="237"/>
                    </a:cubicBezTo>
                    <a:cubicBezTo>
                      <a:pt x="523" y="259"/>
                      <a:pt x="549" y="283"/>
                      <a:pt x="572" y="307"/>
                    </a:cubicBezTo>
                    <a:cubicBezTo>
                      <a:pt x="595" y="330"/>
                      <a:pt x="614" y="355"/>
                      <a:pt x="632" y="380"/>
                    </a:cubicBezTo>
                    <a:cubicBezTo>
                      <a:pt x="636" y="375"/>
                      <a:pt x="639" y="370"/>
                      <a:pt x="643" y="365"/>
                    </a:cubicBezTo>
                    <a:cubicBezTo>
                      <a:pt x="665" y="338"/>
                      <a:pt x="689" y="311"/>
                      <a:pt x="716" y="286"/>
                    </a:cubicBezTo>
                    <a:cubicBezTo>
                      <a:pt x="744" y="261"/>
                      <a:pt x="774" y="237"/>
                      <a:pt x="805" y="214"/>
                    </a:cubicBezTo>
                    <a:cubicBezTo>
                      <a:pt x="837" y="192"/>
                      <a:pt x="871" y="171"/>
                      <a:pt x="907" y="151"/>
                    </a:cubicBezTo>
                    <a:cubicBezTo>
                      <a:pt x="942" y="132"/>
                      <a:pt x="979" y="114"/>
                      <a:pt x="1018" y="97"/>
                    </a:cubicBezTo>
                    <a:cubicBezTo>
                      <a:pt x="1045" y="85"/>
                      <a:pt x="1073" y="74"/>
                      <a:pt x="1101" y="64"/>
                    </a:cubicBezTo>
                    <a:lnTo>
                      <a:pt x="105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grpSp>
      </p:grpSp>
      <p:sp>
        <p:nvSpPr>
          <p:cNvPr id="5" name="Brandline_LVC">
            <a:extLst>
              <a:ext uri="{FF2B5EF4-FFF2-40B4-BE49-F238E27FC236}">
                <a16:creationId xmlns:a16="http://schemas.microsoft.com/office/drawing/2014/main" id="{F8B04061-1457-1B53-3180-B52E11CD2D28}"/>
              </a:ext>
            </a:extLst>
          </p:cNvPr>
          <p:cNvSpPr/>
          <p:nvPr/>
        </p:nvSpPr>
        <p:spPr>
          <a:xfrm>
            <a:off x="5969000" y="816324"/>
            <a:ext cx="4333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3873AD85-A77F-11A7-50F1-D398204C595E}"/>
              </a:ext>
            </a:extLst>
          </p:cNvPr>
          <p:cNvSpPr txBox="1">
            <a:spLocks/>
          </p:cNvSpPr>
          <p:nvPr/>
        </p:nvSpPr>
        <p:spPr>
          <a:xfrm>
            <a:off x="1938603" y="7477154"/>
            <a:ext cx="1245181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control statement allows switching the input stream to another file, opening and closing files, and various other operations.</a:t>
            </a:r>
          </a:p>
        </p:txBody>
      </p:sp>
      <p:sp>
        <p:nvSpPr>
          <p:cNvPr id="3" name="Text Placeholder 4">
            <a:extLst>
              <a:ext uri="{FF2B5EF4-FFF2-40B4-BE49-F238E27FC236}">
                <a16:creationId xmlns:a16="http://schemas.microsoft.com/office/drawing/2014/main" id="{370B15A8-7B8C-2D49-D6A4-EC2BBF8B8287}"/>
              </a:ext>
            </a:extLst>
          </p:cNvPr>
          <p:cNvSpPr txBox="1">
            <a:spLocks/>
          </p:cNvSpPr>
          <p:nvPr/>
        </p:nvSpPr>
        <p:spPr>
          <a:xfrm>
            <a:off x="4273434" y="1512833"/>
            <a:ext cx="773159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Control statements are divided into two categories: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4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sz="2800" i="0">
                <a:solidFill>
                  <a:srgbClr val="3F3F3F"/>
                </a:solidFill>
                <a:latin typeface="Open Sans"/>
                <a:ea typeface="Open Sans"/>
                <a:cs typeface="Open Sans"/>
                <a:sym typeface="Open Sans"/>
              </a:rPr>
              <a:t>Conditional Statements</a:t>
            </a:r>
            <a:endParaRPr>
              <a:solidFill>
                <a:srgbClr val="3F3F3F"/>
              </a:solidFill>
            </a:endParaRPr>
          </a:p>
        </p:txBody>
      </p:sp>
      <p:sp>
        <p:nvSpPr>
          <p:cNvPr id="667" name="Google Shape;667;p146"/>
          <p:cNvSpPr/>
          <p:nvPr/>
        </p:nvSpPr>
        <p:spPr>
          <a:xfrm>
            <a:off x="4163532" y="4153343"/>
            <a:ext cx="2696535" cy="723013"/>
          </a:xfrm>
          <a:prstGeom prst="flowChartProcess">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Statements</a:t>
            </a:r>
            <a:endParaRPr/>
          </a:p>
        </p:txBody>
      </p:sp>
      <p:sp>
        <p:nvSpPr>
          <p:cNvPr id="668" name="Google Shape;668;p146"/>
          <p:cNvSpPr/>
          <p:nvPr/>
        </p:nvSpPr>
        <p:spPr>
          <a:xfrm>
            <a:off x="8108890" y="2897947"/>
            <a:ext cx="7270383" cy="3348107"/>
          </a:xfrm>
          <a:prstGeom prst="flowChartAlternateProcess">
            <a:avLst/>
          </a:prstGeom>
          <a:solidFill>
            <a:schemeClr val="lt2"/>
          </a:solidFill>
          <a:ln>
            <a:noFill/>
          </a:ln>
        </p:spPr>
        <p:txBody>
          <a:bodyPr spcFirstLastPara="1" wrap="square" lIns="91425" tIns="45700" rIns="91425" bIns="45700" anchor="ctr" anchorCtr="0">
            <a:noAutofit/>
          </a:bodyPr>
          <a:lstStyle/>
          <a:p>
            <a:pPr marL="5715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When the condition is passed, if that is true, then the program moves to the next step. </a:t>
            </a:r>
            <a:endParaRPr/>
          </a:p>
          <a:p>
            <a:pPr marL="571500" marR="0" lvl="0" indent="-203200" algn="l" rtl="0">
              <a:lnSpc>
                <a:spcPct val="114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5715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the condition is false, then the program moves to another step. </a:t>
            </a:r>
            <a:endParaRPr/>
          </a:p>
        </p:txBody>
      </p:sp>
      <p:sp>
        <p:nvSpPr>
          <p:cNvPr id="669" name="Google Shape;669;p146"/>
          <p:cNvSpPr/>
          <p:nvPr/>
        </p:nvSpPr>
        <p:spPr>
          <a:xfrm>
            <a:off x="1440315" y="2246818"/>
            <a:ext cx="3007098" cy="1302257"/>
          </a:xfrm>
          <a:prstGeom prst="flowChartDecision">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Condition</a:t>
            </a:r>
            <a:endParaRPr/>
          </a:p>
        </p:txBody>
      </p:sp>
      <p:sp>
        <p:nvSpPr>
          <p:cNvPr id="670" name="Google Shape;670;p146"/>
          <p:cNvSpPr/>
          <p:nvPr/>
        </p:nvSpPr>
        <p:spPr>
          <a:xfrm>
            <a:off x="1559407" y="5884547"/>
            <a:ext cx="2696535" cy="723013"/>
          </a:xfrm>
          <a:prstGeom prst="flowChartProcess">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Code</a:t>
            </a:r>
            <a:endParaRPr/>
          </a:p>
        </p:txBody>
      </p:sp>
      <p:sp>
        <p:nvSpPr>
          <p:cNvPr id="671" name="Google Shape;671;p146"/>
          <p:cNvSpPr/>
          <p:nvPr/>
        </p:nvSpPr>
        <p:spPr>
          <a:xfrm>
            <a:off x="2907674" y="3549075"/>
            <a:ext cx="175768" cy="2335472"/>
          </a:xfrm>
          <a:prstGeom prst="downArrow">
            <a:avLst>
              <a:gd name="adj1" fmla="val 50000"/>
              <a:gd name="adj2" fmla="val 50000"/>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672" name="Google Shape;672;p146"/>
          <p:cNvSpPr/>
          <p:nvPr/>
        </p:nvSpPr>
        <p:spPr>
          <a:xfrm rot="5400000">
            <a:off x="4449126" y="2848927"/>
            <a:ext cx="1302257" cy="1305688"/>
          </a:xfrm>
          <a:prstGeom prst="bentArrow">
            <a:avLst>
              <a:gd name="adj1" fmla="val 5922"/>
              <a:gd name="adj2" fmla="val 25000"/>
              <a:gd name="adj3" fmla="val 18910"/>
              <a:gd name="adj4" fmla="val 43750"/>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673" name="Google Shape;673;p146"/>
          <p:cNvSpPr/>
          <p:nvPr/>
        </p:nvSpPr>
        <p:spPr>
          <a:xfrm rot="10800000">
            <a:off x="4290401" y="4876356"/>
            <a:ext cx="1272455" cy="1712154"/>
          </a:xfrm>
          <a:prstGeom prst="bentArrow">
            <a:avLst>
              <a:gd name="adj1" fmla="val 5793"/>
              <a:gd name="adj2" fmla="val 25000"/>
              <a:gd name="adj3" fmla="val 20313"/>
              <a:gd name="adj4" fmla="val 43750"/>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674" name="Google Shape;674;p146"/>
          <p:cNvSpPr txBox="1"/>
          <p:nvPr/>
        </p:nvSpPr>
        <p:spPr>
          <a:xfrm>
            <a:off x="4637206" y="2965408"/>
            <a:ext cx="2642585" cy="523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True</a:t>
            </a:r>
            <a:endParaRPr sz="2200" b="0" i="0" u="none" strike="noStrike" cap="none">
              <a:solidFill>
                <a:srgbClr val="3F3F3F"/>
              </a:solidFill>
              <a:latin typeface="Open Sans"/>
              <a:ea typeface="Open Sans"/>
              <a:cs typeface="Open Sans"/>
              <a:sym typeface="Open Sans"/>
            </a:endParaRPr>
          </a:p>
        </p:txBody>
      </p:sp>
      <p:sp>
        <p:nvSpPr>
          <p:cNvPr id="675" name="Google Shape;675;p146"/>
          <p:cNvSpPr txBox="1"/>
          <p:nvPr/>
        </p:nvSpPr>
        <p:spPr>
          <a:xfrm>
            <a:off x="980902" y="4253249"/>
            <a:ext cx="2642585" cy="523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False</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F7E4494D-4373-D8E0-7EAA-54E8C0883F61}"/>
              </a:ext>
            </a:extLst>
          </p:cNvPr>
          <p:cNvSpPr/>
          <p:nvPr/>
        </p:nvSpPr>
        <p:spPr>
          <a:xfrm>
            <a:off x="5511800" y="816324"/>
            <a:ext cx="5242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4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sz="2800" i="0">
                <a:solidFill>
                  <a:srgbClr val="3F3F3F"/>
                </a:solidFill>
                <a:latin typeface="Open Sans"/>
                <a:ea typeface="Open Sans"/>
                <a:cs typeface="Open Sans"/>
                <a:sym typeface="Open Sans"/>
              </a:rPr>
              <a:t>Conditional Statements</a:t>
            </a:r>
            <a:endParaRPr/>
          </a:p>
        </p:txBody>
      </p:sp>
      <p:grpSp>
        <p:nvGrpSpPr>
          <p:cNvPr id="688" name="Google Shape;688;p147"/>
          <p:cNvGrpSpPr/>
          <p:nvPr/>
        </p:nvGrpSpPr>
        <p:grpSpPr>
          <a:xfrm>
            <a:off x="5067700" y="3949483"/>
            <a:ext cx="6120600" cy="2793921"/>
            <a:chOff x="2137702" y="3823630"/>
            <a:chExt cx="6120600" cy="3363472"/>
          </a:xfrm>
        </p:grpSpPr>
        <p:sp>
          <p:nvSpPr>
            <p:cNvPr id="689" name="Google Shape;689;p147"/>
            <p:cNvSpPr/>
            <p:nvPr/>
          </p:nvSpPr>
          <p:spPr>
            <a:xfrm>
              <a:off x="2137702" y="4421372"/>
              <a:ext cx="6120600" cy="26907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0" name="Google Shape;690;p147"/>
            <p:cNvGrpSpPr/>
            <p:nvPr/>
          </p:nvGrpSpPr>
          <p:grpSpPr>
            <a:xfrm>
              <a:off x="2137702" y="3823630"/>
              <a:ext cx="6120600" cy="3363472"/>
              <a:chOff x="2137702" y="3823630"/>
              <a:chExt cx="6120600" cy="3363472"/>
            </a:xfrm>
          </p:grpSpPr>
          <p:sp>
            <p:nvSpPr>
              <p:cNvPr id="691" name="Google Shape;691;p147"/>
              <p:cNvSpPr/>
              <p:nvPr/>
            </p:nvSpPr>
            <p:spPr>
              <a:xfrm>
                <a:off x="2137702" y="3823630"/>
                <a:ext cx="61206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692" name="Google Shape;692;p147"/>
              <p:cNvSpPr/>
              <p:nvPr/>
            </p:nvSpPr>
            <p:spPr>
              <a:xfrm>
                <a:off x="2137702" y="7053602"/>
                <a:ext cx="61206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147"/>
              <p:cNvSpPr txBox="1"/>
              <p:nvPr/>
            </p:nvSpPr>
            <p:spPr>
              <a:xfrm>
                <a:off x="2265654" y="4613774"/>
                <a:ext cx="5864700" cy="181584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3F3F3F"/>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var a=20;  </a:t>
                </a:r>
                <a:endParaRPr sz="1600" b="0" i="0" u="none" strike="noStrike" cap="none">
                  <a:solidFill>
                    <a:srgbClr val="3F3F3F"/>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if(a&gt;10){  </a:t>
                </a:r>
                <a:endParaRPr sz="1600" b="0" i="0" u="none" strike="noStrike" cap="none">
                  <a:solidFill>
                    <a:srgbClr val="3F3F3F"/>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err="1">
                    <a:solidFill>
                      <a:srgbClr val="3F3F3F"/>
                    </a:solidFill>
                    <a:latin typeface="Courier New"/>
                    <a:ea typeface="Courier New"/>
                    <a:cs typeface="Courier New"/>
                    <a:sym typeface="Courier New"/>
                  </a:rPr>
                  <a:t>document.write</a:t>
                </a:r>
                <a:r>
                  <a:rPr lang="en-US" sz="1600" b="0" i="0" u="none" strike="noStrike" cap="none">
                    <a:solidFill>
                      <a:srgbClr val="3F3F3F"/>
                    </a:solidFill>
                    <a:latin typeface="Courier New"/>
                    <a:ea typeface="Courier New"/>
                    <a:cs typeface="Courier New"/>
                    <a:sym typeface="Courier New"/>
                  </a:rPr>
                  <a:t>("value of a is greater than 10");  </a:t>
                </a:r>
                <a:endParaRPr sz="1600" b="0" i="0" u="none" strike="noStrike" cap="none">
                  <a:solidFill>
                    <a:srgbClr val="3F3F3F"/>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3F3F3F"/>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Arial"/>
                  <a:ea typeface="Arial"/>
                  <a:cs typeface="Arial"/>
                  <a:sym typeface="Arial"/>
                </a:endParaRPr>
              </a:p>
            </p:txBody>
          </p:sp>
        </p:grpSp>
      </p:grpSp>
      <p:grpSp>
        <p:nvGrpSpPr>
          <p:cNvPr id="2" name="Group 1">
            <a:extLst>
              <a:ext uri="{FF2B5EF4-FFF2-40B4-BE49-F238E27FC236}">
                <a16:creationId xmlns:a16="http://schemas.microsoft.com/office/drawing/2014/main" id="{AFCEF995-3300-C5FE-1B22-094B6BA31A62}"/>
              </a:ext>
            </a:extLst>
          </p:cNvPr>
          <p:cNvGrpSpPr/>
          <p:nvPr/>
        </p:nvGrpSpPr>
        <p:grpSpPr>
          <a:xfrm>
            <a:off x="3864388" y="1045483"/>
            <a:ext cx="8527225" cy="1323644"/>
            <a:chOff x="3438026" y="1045483"/>
            <a:chExt cx="9379948" cy="1323644"/>
          </a:xfrm>
        </p:grpSpPr>
        <p:sp>
          <p:nvSpPr>
            <p:cNvPr id="4" name="Text Placeholder 4">
              <a:extLst>
                <a:ext uri="{FF2B5EF4-FFF2-40B4-BE49-F238E27FC236}">
                  <a16:creationId xmlns:a16="http://schemas.microsoft.com/office/drawing/2014/main" id="{57C2A8A6-DE33-1324-3CAE-CEC8CAE30B3B}"/>
                </a:ext>
              </a:extLst>
            </p:cNvPr>
            <p:cNvSpPr txBox="1">
              <a:spLocks/>
            </p:cNvSpPr>
            <p:nvPr/>
          </p:nvSpPr>
          <p:spPr>
            <a:xfrm>
              <a:off x="3462739" y="1512833"/>
              <a:ext cx="9355235"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It evaluates the content only if the expression is true.</a:t>
              </a:r>
            </a:p>
          </p:txBody>
        </p:sp>
        <p:grpSp>
          <p:nvGrpSpPr>
            <p:cNvPr id="3" name="Group 2">
              <a:extLst>
                <a:ext uri="{FF2B5EF4-FFF2-40B4-BE49-F238E27FC236}">
                  <a16:creationId xmlns:a16="http://schemas.microsoft.com/office/drawing/2014/main" id="{1B0A1F78-BDA0-4A71-2F40-29B3FF751F69}"/>
                </a:ext>
              </a:extLst>
            </p:cNvPr>
            <p:cNvGrpSpPr/>
            <p:nvPr/>
          </p:nvGrpSpPr>
          <p:grpSpPr>
            <a:xfrm>
              <a:off x="3438026" y="1045483"/>
              <a:ext cx="2727274" cy="561560"/>
              <a:chOff x="2383497" y="1467959"/>
              <a:chExt cx="2727274" cy="561560"/>
            </a:xfrm>
          </p:grpSpPr>
          <p:sp>
            <p:nvSpPr>
              <p:cNvPr id="6" name="Google Shape;719;p149">
                <a:extLst>
                  <a:ext uri="{FF2B5EF4-FFF2-40B4-BE49-F238E27FC236}">
                    <a16:creationId xmlns:a16="http://schemas.microsoft.com/office/drawing/2014/main" id="{52315D0F-1142-9DE7-97F3-C16AC5C929F8}"/>
                  </a:ext>
                </a:extLst>
              </p:cNvPr>
              <p:cNvSpPr/>
              <p:nvPr/>
            </p:nvSpPr>
            <p:spPr>
              <a:xfrm>
                <a:off x="2420819" y="1467959"/>
                <a:ext cx="2689952" cy="561560"/>
              </a:xfrm>
              <a:prstGeom prst="roundRect">
                <a:avLst>
                  <a:gd name="adj" fmla="val 16667"/>
                </a:avLst>
              </a:prstGeom>
              <a:solidFill>
                <a:srgbClr val="5B9BD5"/>
              </a:solidFill>
              <a:ln w="254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 name="Google Shape;720;p149">
                <a:extLst>
                  <a:ext uri="{FF2B5EF4-FFF2-40B4-BE49-F238E27FC236}">
                    <a16:creationId xmlns:a16="http://schemas.microsoft.com/office/drawing/2014/main" id="{9DE80BE2-6F45-6BC0-3279-D24A949191E9}"/>
                  </a:ext>
                </a:extLst>
              </p:cNvPr>
              <p:cNvSpPr txBox="1"/>
              <p:nvPr/>
            </p:nvSpPr>
            <p:spPr>
              <a:xfrm>
                <a:off x="2383497" y="1518034"/>
                <a:ext cx="267062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If statement</a:t>
                </a:r>
              </a:p>
            </p:txBody>
          </p:sp>
        </p:grpSp>
      </p:grpSp>
      <p:sp>
        <p:nvSpPr>
          <p:cNvPr id="8" name="Text Placeholder 4">
            <a:extLst>
              <a:ext uri="{FF2B5EF4-FFF2-40B4-BE49-F238E27FC236}">
                <a16:creationId xmlns:a16="http://schemas.microsoft.com/office/drawing/2014/main" id="{A1E482C0-92AC-69B2-277D-66A83C33E1D5}"/>
              </a:ext>
            </a:extLst>
          </p:cNvPr>
          <p:cNvSpPr txBox="1">
            <a:spLocks/>
          </p:cNvSpPr>
          <p:nvPr/>
        </p:nvSpPr>
        <p:spPr>
          <a:xfrm>
            <a:off x="3486895" y="7477154"/>
            <a:ext cx="9355235"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i="1">
                <a:solidFill>
                  <a:srgbClr val="404040"/>
                </a:solidFill>
                <a:latin typeface="Open Sans" pitchFamily="2" charset="0"/>
              </a:rPr>
              <a:t>If else </a:t>
            </a:r>
            <a:r>
              <a:rPr lang="en-US">
                <a:solidFill>
                  <a:srgbClr val="404040"/>
                </a:solidFill>
                <a:latin typeface="Open Sans" pitchFamily="2" charset="0"/>
              </a:rPr>
              <a:t>statement is an extended version of the if statement.</a:t>
            </a:r>
          </a:p>
        </p:txBody>
      </p:sp>
      <p:sp>
        <p:nvSpPr>
          <p:cNvPr id="5" name="Brandline_LVC">
            <a:extLst>
              <a:ext uri="{FF2B5EF4-FFF2-40B4-BE49-F238E27FC236}">
                <a16:creationId xmlns:a16="http://schemas.microsoft.com/office/drawing/2014/main" id="{97E66629-57CC-FF82-2CCF-26C5510B1A6C}"/>
              </a:ext>
            </a:extLst>
          </p:cNvPr>
          <p:cNvSpPr/>
          <p:nvPr/>
        </p:nvSpPr>
        <p:spPr>
          <a:xfrm>
            <a:off x="5511800" y="816324"/>
            <a:ext cx="5242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4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sz="2800" i="0">
                <a:solidFill>
                  <a:srgbClr val="3F3F3F"/>
                </a:solidFill>
                <a:latin typeface="Open Sans"/>
                <a:ea typeface="Open Sans"/>
                <a:cs typeface="Open Sans"/>
                <a:sym typeface="Open Sans"/>
              </a:rPr>
              <a:t>Conditional Statements</a:t>
            </a:r>
            <a:endParaRPr/>
          </a:p>
        </p:txBody>
      </p:sp>
      <p:grpSp>
        <p:nvGrpSpPr>
          <p:cNvPr id="701" name="Google Shape;701;p148"/>
          <p:cNvGrpSpPr/>
          <p:nvPr/>
        </p:nvGrpSpPr>
        <p:grpSpPr>
          <a:xfrm>
            <a:off x="5064339" y="3438682"/>
            <a:ext cx="6127201" cy="3108751"/>
            <a:chOff x="5271115" y="3704158"/>
            <a:chExt cx="6127201" cy="3701975"/>
          </a:xfrm>
        </p:grpSpPr>
        <p:sp>
          <p:nvSpPr>
            <p:cNvPr id="702" name="Google Shape;702;p148"/>
            <p:cNvSpPr/>
            <p:nvPr/>
          </p:nvSpPr>
          <p:spPr>
            <a:xfrm>
              <a:off x="5271116" y="4222981"/>
              <a:ext cx="6127200" cy="311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48"/>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704" name="Google Shape;704;p148"/>
            <p:cNvSpPr/>
            <p:nvPr/>
          </p:nvSpPr>
          <p:spPr>
            <a:xfrm>
              <a:off x="5271115" y="727263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 name="Google Shape;705;p148"/>
            <p:cNvSpPr txBox="1"/>
            <p:nvPr/>
          </p:nvSpPr>
          <p:spPr>
            <a:xfrm>
              <a:off x="5337709" y="4400093"/>
              <a:ext cx="5877900"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var a=20;  </a:t>
              </a:r>
              <a:endParaRPr sz="1600" b="0" i="0" u="none" strike="noStrike" cap="none">
                <a:solidFill>
                  <a:srgbClr val="000000"/>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if(a%2==0){  </a:t>
              </a:r>
              <a:endParaRPr sz="1600" b="0" i="0" u="none" strike="noStrike" cap="none">
                <a:solidFill>
                  <a:srgbClr val="000000"/>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err="1">
                  <a:solidFill>
                    <a:srgbClr val="3F3F3F"/>
                  </a:solidFill>
                  <a:latin typeface="Courier New"/>
                  <a:ea typeface="Courier New"/>
                  <a:cs typeface="Courier New"/>
                  <a:sym typeface="Courier New"/>
                </a:rPr>
                <a:t>document.write</a:t>
              </a:r>
              <a:r>
                <a:rPr lang="en-US" sz="1600" b="0" i="0" u="none" strike="noStrike" cap="none">
                  <a:solidFill>
                    <a:srgbClr val="3F3F3F"/>
                  </a:solidFill>
                  <a:latin typeface="Courier New"/>
                  <a:ea typeface="Courier New"/>
                  <a:cs typeface="Courier New"/>
                  <a:sym typeface="Courier New"/>
                </a:rPr>
                <a:t>("a is even number");  </a:t>
              </a:r>
              <a:endParaRPr sz="1600" b="0" i="0" u="none" strike="noStrike" cap="none">
                <a:solidFill>
                  <a:srgbClr val="000000"/>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000000"/>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else{  </a:t>
              </a:r>
              <a:endParaRPr sz="1600" b="0" i="0" u="none" strike="noStrike" cap="none">
                <a:solidFill>
                  <a:srgbClr val="000000"/>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err="1">
                  <a:solidFill>
                    <a:srgbClr val="3F3F3F"/>
                  </a:solidFill>
                  <a:latin typeface="Courier New"/>
                  <a:ea typeface="Courier New"/>
                  <a:cs typeface="Courier New"/>
                  <a:sym typeface="Courier New"/>
                </a:rPr>
                <a:t>document.write</a:t>
              </a:r>
              <a:r>
                <a:rPr lang="en-US" sz="1600" b="0" i="0" u="none" strike="noStrike" cap="none">
                  <a:solidFill>
                    <a:srgbClr val="3F3F3F"/>
                  </a:solidFill>
                  <a:latin typeface="Courier New"/>
                  <a:ea typeface="Courier New"/>
                  <a:cs typeface="Courier New"/>
                  <a:sym typeface="Courier New"/>
                </a:rPr>
                <a:t>("a is odd number");  </a:t>
              </a:r>
              <a:endParaRPr sz="1600" b="0" i="0" u="none" strike="noStrike" cap="none">
                <a:solidFill>
                  <a:srgbClr val="000000"/>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000000"/>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3F3F3F"/>
                </a:solidFill>
                <a:latin typeface="Courier New"/>
                <a:ea typeface="Courier New"/>
                <a:cs typeface="Courier New"/>
                <a:sym typeface="Courier New"/>
              </a:endParaRPr>
            </a:p>
          </p:txBody>
        </p:sp>
      </p:grpSp>
      <p:sp>
        <p:nvSpPr>
          <p:cNvPr id="5" name="Brandline_LVC">
            <a:extLst>
              <a:ext uri="{FF2B5EF4-FFF2-40B4-BE49-F238E27FC236}">
                <a16:creationId xmlns:a16="http://schemas.microsoft.com/office/drawing/2014/main" id="{910077BC-F368-791A-6C85-BF8F51490D2A}"/>
              </a:ext>
            </a:extLst>
          </p:cNvPr>
          <p:cNvSpPr/>
          <p:nvPr/>
        </p:nvSpPr>
        <p:spPr>
          <a:xfrm>
            <a:off x="5511800" y="816324"/>
            <a:ext cx="5242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32CDCF4A-8704-116D-D429-2730AD50F7A5}"/>
              </a:ext>
            </a:extLst>
          </p:cNvPr>
          <p:cNvGrpSpPr/>
          <p:nvPr/>
        </p:nvGrpSpPr>
        <p:grpSpPr>
          <a:xfrm>
            <a:off x="3438026" y="1045483"/>
            <a:ext cx="9379948" cy="1323644"/>
            <a:chOff x="3438026" y="1045483"/>
            <a:chExt cx="9379948" cy="1323644"/>
          </a:xfrm>
        </p:grpSpPr>
        <p:sp>
          <p:nvSpPr>
            <p:cNvPr id="4" name="Text Placeholder 4">
              <a:extLst>
                <a:ext uri="{FF2B5EF4-FFF2-40B4-BE49-F238E27FC236}">
                  <a16:creationId xmlns:a16="http://schemas.microsoft.com/office/drawing/2014/main" id="{7BB7F708-1DD2-6D81-0773-CC44A00FC113}"/>
                </a:ext>
              </a:extLst>
            </p:cNvPr>
            <p:cNvSpPr txBox="1">
              <a:spLocks/>
            </p:cNvSpPr>
            <p:nvPr/>
          </p:nvSpPr>
          <p:spPr>
            <a:xfrm>
              <a:off x="3462739" y="1512833"/>
              <a:ext cx="9355235"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It evaluates the content if the condition is true or false.</a:t>
              </a:r>
            </a:p>
          </p:txBody>
        </p:sp>
        <p:grpSp>
          <p:nvGrpSpPr>
            <p:cNvPr id="3" name="Group 2">
              <a:extLst>
                <a:ext uri="{FF2B5EF4-FFF2-40B4-BE49-F238E27FC236}">
                  <a16:creationId xmlns:a16="http://schemas.microsoft.com/office/drawing/2014/main" id="{7F97762B-D712-DE62-EE1E-5B7DF2D41063}"/>
                </a:ext>
              </a:extLst>
            </p:cNvPr>
            <p:cNvGrpSpPr/>
            <p:nvPr/>
          </p:nvGrpSpPr>
          <p:grpSpPr>
            <a:xfrm>
              <a:off x="3438026" y="1045483"/>
              <a:ext cx="2727274" cy="561560"/>
              <a:chOff x="2383497" y="1467959"/>
              <a:chExt cx="2727274" cy="561560"/>
            </a:xfrm>
          </p:grpSpPr>
          <p:sp>
            <p:nvSpPr>
              <p:cNvPr id="6" name="Google Shape;719;p149">
                <a:extLst>
                  <a:ext uri="{FF2B5EF4-FFF2-40B4-BE49-F238E27FC236}">
                    <a16:creationId xmlns:a16="http://schemas.microsoft.com/office/drawing/2014/main" id="{AE32C11C-A17A-DA0B-E081-0C24EDCFAECC}"/>
                  </a:ext>
                </a:extLst>
              </p:cNvPr>
              <p:cNvSpPr/>
              <p:nvPr/>
            </p:nvSpPr>
            <p:spPr>
              <a:xfrm>
                <a:off x="2420819" y="1467959"/>
                <a:ext cx="2689952" cy="561560"/>
              </a:xfrm>
              <a:prstGeom prst="roundRect">
                <a:avLst>
                  <a:gd name="adj" fmla="val 16667"/>
                </a:avLst>
              </a:prstGeom>
              <a:solidFill>
                <a:srgbClr val="5B9BD5"/>
              </a:solidFill>
              <a:ln w="254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 name="Google Shape;720;p149">
                <a:extLst>
                  <a:ext uri="{FF2B5EF4-FFF2-40B4-BE49-F238E27FC236}">
                    <a16:creationId xmlns:a16="http://schemas.microsoft.com/office/drawing/2014/main" id="{53EE7272-1FDF-9538-A9D2-BCC6A0FDFBDB}"/>
                  </a:ext>
                </a:extLst>
              </p:cNvPr>
              <p:cNvSpPr txBox="1"/>
              <p:nvPr/>
            </p:nvSpPr>
            <p:spPr>
              <a:xfrm>
                <a:off x="2383497" y="1518034"/>
                <a:ext cx="267062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If else statement</a:t>
                </a: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4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sz="2800" i="0">
                <a:solidFill>
                  <a:srgbClr val="3F3F3F"/>
                </a:solidFill>
                <a:latin typeface="Open Sans"/>
                <a:ea typeface="Open Sans"/>
                <a:cs typeface="Open Sans"/>
                <a:sym typeface="Open Sans"/>
              </a:rPr>
              <a:t>Conditional Statements</a:t>
            </a:r>
            <a:endParaRPr/>
          </a:p>
        </p:txBody>
      </p:sp>
      <p:sp>
        <p:nvSpPr>
          <p:cNvPr id="721" name="Google Shape;721;p149"/>
          <p:cNvSpPr/>
          <p:nvPr/>
        </p:nvSpPr>
        <p:spPr>
          <a:xfrm>
            <a:off x="8239450" y="3865715"/>
            <a:ext cx="6598929" cy="3559544"/>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switch statement compares the value of an expression to several case clauses before executing it.</a:t>
            </a:r>
            <a:endParaRPr/>
          </a:p>
          <a:p>
            <a:pPr marL="342900" marR="0" lvl="0" indent="-203200" algn="l" rtl="0">
              <a:lnSpc>
                <a:spcPct val="114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Unless a break statement is found, statements after the first case clause with a matching value are executed.</a:t>
            </a:r>
            <a:endParaRPr/>
          </a:p>
        </p:txBody>
      </p:sp>
      <p:grpSp>
        <p:nvGrpSpPr>
          <p:cNvPr id="722" name="Google Shape;722;p149"/>
          <p:cNvGrpSpPr/>
          <p:nvPr/>
        </p:nvGrpSpPr>
        <p:grpSpPr>
          <a:xfrm>
            <a:off x="2279239" y="3421269"/>
            <a:ext cx="5776768" cy="4784943"/>
            <a:chOff x="1358014" y="3428551"/>
            <a:chExt cx="5776768" cy="4784943"/>
          </a:xfrm>
        </p:grpSpPr>
        <p:grpSp>
          <p:nvGrpSpPr>
            <p:cNvPr id="723" name="Google Shape;723;p149"/>
            <p:cNvGrpSpPr/>
            <p:nvPr/>
          </p:nvGrpSpPr>
          <p:grpSpPr>
            <a:xfrm>
              <a:off x="1620156" y="4043256"/>
              <a:ext cx="5514626" cy="4170238"/>
              <a:chOff x="1715514" y="4025672"/>
              <a:chExt cx="5514626" cy="4170238"/>
            </a:xfrm>
          </p:grpSpPr>
          <p:sp>
            <p:nvSpPr>
              <p:cNvPr id="724" name="Google Shape;724;p149"/>
              <p:cNvSpPr/>
              <p:nvPr/>
            </p:nvSpPr>
            <p:spPr>
              <a:xfrm>
                <a:off x="1715514" y="4333172"/>
                <a:ext cx="1652154" cy="1443662"/>
              </a:xfrm>
              <a:prstGeom prst="flowChartDecision">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3F3F3F"/>
                    </a:solidFill>
                    <a:latin typeface="Open Sans"/>
                    <a:ea typeface="Open Sans"/>
                    <a:cs typeface="Open Sans"/>
                    <a:sym typeface="Open Sans"/>
                  </a:rPr>
                  <a:t>Case1</a:t>
                </a:r>
                <a:endParaRPr/>
              </a:p>
            </p:txBody>
          </p:sp>
          <p:sp>
            <p:nvSpPr>
              <p:cNvPr id="725" name="Google Shape;725;p149"/>
              <p:cNvSpPr/>
              <p:nvPr/>
            </p:nvSpPr>
            <p:spPr>
              <a:xfrm>
                <a:off x="4649428" y="4831719"/>
                <a:ext cx="1652154" cy="446567"/>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3F3F3F"/>
                    </a:solidFill>
                    <a:latin typeface="Open Sans"/>
                    <a:ea typeface="Open Sans"/>
                    <a:cs typeface="Open Sans"/>
                    <a:sym typeface="Open Sans"/>
                  </a:rPr>
                  <a:t>Statement 1</a:t>
                </a:r>
                <a:endParaRPr/>
              </a:p>
            </p:txBody>
          </p:sp>
          <p:cxnSp>
            <p:nvCxnSpPr>
              <p:cNvPr id="726" name="Google Shape;726;p149"/>
              <p:cNvCxnSpPr>
                <a:stCxn id="724" idx="3"/>
                <a:endCxn id="725" idx="1"/>
              </p:cNvCxnSpPr>
              <p:nvPr/>
            </p:nvCxnSpPr>
            <p:spPr>
              <a:xfrm>
                <a:off x="3367668" y="5055003"/>
                <a:ext cx="1281900" cy="0"/>
              </a:xfrm>
              <a:prstGeom prst="straightConnector1">
                <a:avLst/>
              </a:prstGeom>
              <a:noFill/>
              <a:ln w="9525" cap="flat" cmpd="sng">
                <a:solidFill>
                  <a:srgbClr val="5597D3"/>
                </a:solidFill>
                <a:prstDash val="solid"/>
                <a:round/>
                <a:headEnd type="none" w="sm" len="sm"/>
                <a:tailEnd type="triangle" w="med" len="med"/>
              </a:ln>
            </p:spPr>
          </p:cxnSp>
          <p:cxnSp>
            <p:nvCxnSpPr>
              <p:cNvPr id="727" name="Google Shape;727;p149"/>
              <p:cNvCxnSpPr>
                <a:endCxn id="724" idx="0"/>
              </p:cNvCxnSpPr>
              <p:nvPr/>
            </p:nvCxnSpPr>
            <p:spPr>
              <a:xfrm flipH="1">
                <a:off x="2541591" y="4025672"/>
                <a:ext cx="2700" cy="307500"/>
              </a:xfrm>
              <a:prstGeom prst="straightConnector1">
                <a:avLst/>
              </a:prstGeom>
              <a:noFill/>
              <a:ln w="9525" cap="flat" cmpd="sng">
                <a:solidFill>
                  <a:srgbClr val="5597D3"/>
                </a:solidFill>
                <a:prstDash val="solid"/>
                <a:round/>
                <a:headEnd type="none" w="sm" len="sm"/>
                <a:tailEnd type="triangle" w="med" len="med"/>
              </a:ln>
            </p:spPr>
          </p:cxnSp>
          <p:sp>
            <p:nvSpPr>
              <p:cNvPr id="728" name="Google Shape;728;p149"/>
              <p:cNvSpPr/>
              <p:nvPr/>
            </p:nvSpPr>
            <p:spPr>
              <a:xfrm>
                <a:off x="1751809" y="6021008"/>
                <a:ext cx="1652154" cy="1443662"/>
              </a:xfrm>
              <a:prstGeom prst="flowChartDecision">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3F3F3F"/>
                    </a:solidFill>
                    <a:latin typeface="Open Sans"/>
                    <a:ea typeface="Open Sans"/>
                    <a:cs typeface="Open Sans"/>
                    <a:sym typeface="Open Sans"/>
                  </a:rPr>
                  <a:t>Case2</a:t>
                </a:r>
                <a:endParaRPr/>
              </a:p>
            </p:txBody>
          </p:sp>
          <p:sp>
            <p:nvSpPr>
              <p:cNvPr id="729" name="Google Shape;729;p149"/>
              <p:cNvSpPr/>
              <p:nvPr/>
            </p:nvSpPr>
            <p:spPr>
              <a:xfrm>
                <a:off x="4685723" y="6519555"/>
                <a:ext cx="1652154" cy="446567"/>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3F3F3F"/>
                    </a:solidFill>
                    <a:latin typeface="Open Sans"/>
                    <a:ea typeface="Open Sans"/>
                    <a:cs typeface="Open Sans"/>
                    <a:sym typeface="Open Sans"/>
                  </a:rPr>
                  <a:t>Statement 2</a:t>
                </a:r>
                <a:endParaRPr/>
              </a:p>
            </p:txBody>
          </p:sp>
          <p:cxnSp>
            <p:nvCxnSpPr>
              <p:cNvPr id="730" name="Google Shape;730;p149"/>
              <p:cNvCxnSpPr>
                <a:stCxn id="728" idx="3"/>
                <a:endCxn id="729" idx="1"/>
              </p:cNvCxnSpPr>
              <p:nvPr/>
            </p:nvCxnSpPr>
            <p:spPr>
              <a:xfrm>
                <a:off x="3403963" y="6742839"/>
                <a:ext cx="1281900" cy="0"/>
              </a:xfrm>
              <a:prstGeom prst="straightConnector1">
                <a:avLst/>
              </a:prstGeom>
              <a:noFill/>
              <a:ln w="9525" cap="flat" cmpd="sng">
                <a:solidFill>
                  <a:srgbClr val="5597D3"/>
                </a:solidFill>
                <a:prstDash val="solid"/>
                <a:round/>
                <a:headEnd type="none" w="sm" len="sm"/>
                <a:tailEnd type="triangle" w="med" len="med"/>
              </a:ln>
            </p:spPr>
          </p:cxnSp>
          <p:cxnSp>
            <p:nvCxnSpPr>
              <p:cNvPr id="731" name="Google Shape;731;p149"/>
              <p:cNvCxnSpPr/>
              <p:nvPr/>
            </p:nvCxnSpPr>
            <p:spPr>
              <a:xfrm>
                <a:off x="2564432" y="5776834"/>
                <a:ext cx="18399" cy="244174"/>
              </a:xfrm>
              <a:prstGeom prst="straightConnector1">
                <a:avLst/>
              </a:prstGeom>
              <a:noFill/>
              <a:ln w="9525" cap="flat" cmpd="sng">
                <a:solidFill>
                  <a:srgbClr val="5597D3"/>
                </a:solidFill>
                <a:prstDash val="solid"/>
                <a:round/>
                <a:headEnd type="none" w="sm" len="sm"/>
                <a:tailEnd type="triangle" w="med" len="med"/>
              </a:ln>
            </p:spPr>
          </p:cxnSp>
          <p:cxnSp>
            <p:nvCxnSpPr>
              <p:cNvPr id="732" name="Google Shape;732;p149"/>
              <p:cNvCxnSpPr>
                <a:stCxn id="728" idx="2"/>
                <a:endCxn id="733" idx="1"/>
              </p:cNvCxnSpPr>
              <p:nvPr/>
            </p:nvCxnSpPr>
            <p:spPr>
              <a:xfrm rot="-5400000" flipH="1">
                <a:off x="3404986" y="6637570"/>
                <a:ext cx="453600" cy="2107800"/>
              </a:xfrm>
              <a:prstGeom prst="bentConnector2">
                <a:avLst/>
              </a:prstGeom>
              <a:noFill/>
              <a:ln w="9525" cap="flat" cmpd="sng">
                <a:solidFill>
                  <a:srgbClr val="5597D3"/>
                </a:solidFill>
                <a:prstDash val="solid"/>
                <a:round/>
                <a:headEnd type="none" w="sm" len="sm"/>
                <a:tailEnd type="triangle" w="med" len="med"/>
              </a:ln>
            </p:spPr>
          </p:cxnSp>
          <p:sp>
            <p:nvSpPr>
              <p:cNvPr id="733" name="Google Shape;733;p149"/>
              <p:cNvSpPr/>
              <p:nvPr/>
            </p:nvSpPr>
            <p:spPr>
              <a:xfrm>
                <a:off x="4685722" y="7640330"/>
                <a:ext cx="2544418" cy="555580"/>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3F3F3F"/>
                    </a:solidFill>
                    <a:latin typeface="Open Sans"/>
                    <a:ea typeface="Open Sans"/>
                    <a:cs typeface="Open Sans"/>
                    <a:sym typeface="Open Sans"/>
                  </a:rPr>
                  <a:t>Default statement </a:t>
                </a:r>
                <a:endParaRPr/>
              </a:p>
            </p:txBody>
          </p:sp>
        </p:grpSp>
        <p:sp>
          <p:nvSpPr>
            <p:cNvPr id="734" name="Google Shape;734;p149"/>
            <p:cNvSpPr txBox="1"/>
            <p:nvPr/>
          </p:nvSpPr>
          <p:spPr>
            <a:xfrm>
              <a:off x="3367667" y="4597638"/>
              <a:ext cx="1281761" cy="523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1800" b="0" i="0" u="none" strike="noStrike" cap="none">
                  <a:solidFill>
                    <a:srgbClr val="3F3F3F"/>
                  </a:solidFill>
                  <a:latin typeface="Open Sans"/>
                  <a:ea typeface="Open Sans"/>
                  <a:cs typeface="Open Sans"/>
                  <a:sym typeface="Open Sans"/>
                </a:rPr>
                <a:t>Yes</a:t>
              </a:r>
              <a:endParaRPr sz="1800" b="0" i="0" u="none" strike="noStrike" cap="none">
                <a:solidFill>
                  <a:srgbClr val="3F3F3F"/>
                </a:solidFill>
                <a:latin typeface="Open Sans"/>
                <a:ea typeface="Open Sans"/>
                <a:cs typeface="Open Sans"/>
                <a:sym typeface="Open Sans"/>
              </a:endParaRPr>
            </a:p>
          </p:txBody>
        </p:sp>
        <p:sp>
          <p:nvSpPr>
            <p:cNvPr id="735" name="Google Shape;735;p149"/>
            <p:cNvSpPr txBox="1"/>
            <p:nvPr/>
          </p:nvSpPr>
          <p:spPr>
            <a:xfrm>
              <a:off x="3367667" y="6257955"/>
              <a:ext cx="1281761" cy="4327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1800" b="0" i="0" u="none" strike="noStrike" cap="none">
                  <a:solidFill>
                    <a:srgbClr val="3F3F3F"/>
                  </a:solidFill>
                  <a:latin typeface="Open Sans"/>
                  <a:ea typeface="Open Sans"/>
                  <a:cs typeface="Open Sans"/>
                  <a:sym typeface="Open Sans"/>
                </a:rPr>
                <a:t>Yes</a:t>
              </a:r>
              <a:endParaRPr sz="1800" b="0" i="0" u="none" strike="noStrike" cap="none">
                <a:solidFill>
                  <a:srgbClr val="3F3F3F"/>
                </a:solidFill>
                <a:latin typeface="Open Sans"/>
                <a:ea typeface="Open Sans"/>
                <a:cs typeface="Open Sans"/>
                <a:sym typeface="Open Sans"/>
              </a:endParaRPr>
            </a:p>
          </p:txBody>
        </p:sp>
        <p:sp>
          <p:nvSpPr>
            <p:cNvPr id="736" name="Google Shape;736;p149"/>
            <p:cNvSpPr txBox="1"/>
            <p:nvPr/>
          </p:nvSpPr>
          <p:spPr>
            <a:xfrm>
              <a:off x="3057829" y="7537861"/>
              <a:ext cx="1281761" cy="523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1800" b="0" i="0" u="none" strike="noStrike" cap="none">
                  <a:solidFill>
                    <a:srgbClr val="3F3F3F"/>
                  </a:solidFill>
                  <a:latin typeface="Open Sans"/>
                  <a:ea typeface="Open Sans"/>
                  <a:cs typeface="Open Sans"/>
                  <a:sym typeface="Open Sans"/>
                </a:rPr>
                <a:t>No</a:t>
              </a:r>
              <a:endParaRPr sz="1800" b="0" i="0" u="none" strike="noStrike" cap="none">
                <a:solidFill>
                  <a:srgbClr val="3F3F3F"/>
                </a:solidFill>
                <a:latin typeface="Open Sans"/>
                <a:ea typeface="Open Sans"/>
                <a:cs typeface="Open Sans"/>
                <a:sym typeface="Open Sans"/>
              </a:endParaRPr>
            </a:p>
          </p:txBody>
        </p:sp>
        <p:sp>
          <p:nvSpPr>
            <p:cNvPr id="737" name="Google Shape;737;p149"/>
            <p:cNvSpPr/>
            <p:nvPr/>
          </p:nvSpPr>
          <p:spPr>
            <a:xfrm>
              <a:off x="1358014" y="3428551"/>
              <a:ext cx="2392468" cy="555580"/>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3F3F3F"/>
                  </a:solidFill>
                  <a:latin typeface="Open Sans"/>
                  <a:ea typeface="Open Sans"/>
                  <a:cs typeface="Open Sans"/>
                  <a:sym typeface="Open Sans"/>
                </a:rPr>
                <a:t>Switch Expression</a:t>
              </a:r>
              <a:endParaRPr/>
            </a:p>
          </p:txBody>
        </p:sp>
      </p:grpSp>
      <p:sp>
        <p:nvSpPr>
          <p:cNvPr id="5" name="Brandline_LVC">
            <a:extLst>
              <a:ext uri="{FF2B5EF4-FFF2-40B4-BE49-F238E27FC236}">
                <a16:creationId xmlns:a16="http://schemas.microsoft.com/office/drawing/2014/main" id="{1B23FF66-C0EB-49EB-35D0-D6D5D5C75173}"/>
              </a:ext>
            </a:extLst>
          </p:cNvPr>
          <p:cNvSpPr/>
          <p:nvPr/>
        </p:nvSpPr>
        <p:spPr>
          <a:xfrm>
            <a:off x="5511800" y="816324"/>
            <a:ext cx="5242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1DE47B5C-7428-C4CE-37B0-EF753141FE9A}"/>
              </a:ext>
            </a:extLst>
          </p:cNvPr>
          <p:cNvGrpSpPr/>
          <p:nvPr/>
        </p:nvGrpSpPr>
        <p:grpSpPr>
          <a:xfrm>
            <a:off x="2455727" y="1048741"/>
            <a:ext cx="11344546" cy="1320386"/>
            <a:chOff x="2455727" y="1048741"/>
            <a:chExt cx="11344546" cy="1320386"/>
          </a:xfrm>
        </p:grpSpPr>
        <p:sp>
          <p:nvSpPr>
            <p:cNvPr id="3" name="Text Placeholder 4">
              <a:extLst>
                <a:ext uri="{FF2B5EF4-FFF2-40B4-BE49-F238E27FC236}">
                  <a16:creationId xmlns:a16="http://schemas.microsoft.com/office/drawing/2014/main" id="{D16D60F3-80F0-A584-2BC8-DB4DD3E504AC}"/>
                </a:ext>
              </a:extLst>
            </p:cNvPr>
            <p:cNvSpPr txBox="1">
              <a:spLocks/>
            </p:cNvSpPr>
            <p:nvPr/>
          </p:nvSpPr>
          <p:spPr>
            <a:xfrm>
              <a:off x="2480439" y="1512833"/>
              <a:ext cx="11319834"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JavaScript switch statement is used to execute one code from multiple cases. </a:t>
              </a:r>
            </a:p>
          </p:txBody>
        </p:sp>
        <p:grpSp>
          <p:nvGrpSpPr>
            <p:cNvPr id="2" name="Group 1">
              <a:extLst>
                <a:ext uri="{FF2B5EF4-FFF2-40B4-BE49-F238E27FC236}">
                  <a16:creationId xmlns:a16="http://schemas.microsoft.com/office/drawing/2014/main" id="{E1F40208-0367-74F2-B011-57BB23D76BD0}"/>
                </a:ext>
              </a:extLst>
            </p:cNvPr>
            <p:cNvGrpSpPr/>
            <p:nvPr/>
          </p:nvGrpSpPr>
          <p:grpSpPr>
            <a:xfrm>
              <a:off x="2455727" y="1048741"/>
              <a:ext cx="2727274" cy="561560"/>
              <a:chOff x="2383497" y="1467959"/>
              <a:chExt cx="2727274" cy="561560"/>
            </a:xfrm>
          </p:grpSpPr>
          <p:sp>
            <p:nvSpPr>
              <p:cNvPr id="719" name="Google Shape;719;p149"/>
              <p:cNvSpPr/>
              <p:nvPr/>
            </p:nvSpPr>
            <p:spPr>
              <a:xfrm>
                <a:off x="2420819" y="1467959"/>
                <a:ext cx="2689952" cy="561560"/>
              </a:xfrm>
              <a:prstGeom prst="roundRect">
                <a:avLst>
                  <a:gd name="adj" fmla="val 16667"/>
                </a:avLst>
              </a:prstGeom>
              <a:solidFill>
                <a:srgbClr val="5B9BD5"/>
              </a:solidFill>
              <a:ln w="254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0" name="Google Shape;720;p149"/>
              <p:cNvSpPr txBox="1"/>
              <p:nvPr/>
            </p:nvSpPr>
            <p:spPr>
              <a:xfrm>
                <a:off x="2383497" y="1518034"/>
                <a:ext cx="267062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Switch statement</a:t>
                </a:r>
                <a:endParaRPr sz="2200" b="0" i="0" u="none" strike="noStrike" cap="none">
                  <a:solidFill>
                    <a:schemeClr val="lt1"/>
                  </a:solidFill>
                  <a:latin typeface="Open Sans"/>
                  <a:ea typeface="Open Sans"/>
                  <a:cs typeface="Open Sans"/>
                  <a:sym typeface="Open Sans"/>
                </a:endParaRPr>
              </a:p>
            </p:txBody>
          </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5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sz="2800" i="0">
                <a:solidFill>
                  <a:srgbClr val="3F3F3F"/>
                </a:solidFill>
                <a:latin typeface="Open Sans"/>
                <a:ea typeface="Open Sans"/>
                <a:cs typeface="Open Sans"/>
                <a:sym typeface="Open Sans"/>
              </a:rPr>
              <a:t>Conditional Statements</a:t>
            </a:r>
            <a:endParaRPr/>
          </a:p>
        </p:txBody>
      </p:sp>
      <p:grpSp>
        <p:nvGrpSpPr>
          <p:cNvPr id="745" name="Google Shape;745;p150"/>
          <p:cNvGrpSpPr/>
          <p:nvPr/>
        </p:nvGrpSpPr>
        <p:grpSpPr>
          <a:xfrm>
            <a:off x="4441899" y="3201069"/>
            <a:ext cx="7372201" cy="4506168"/>
            <a:chOff x="4435415" y="3090893"/>
            <a:chExt cx="7372201" cy="5447389"/>
          </a:xfrm>
        </p:grpSpPr>
        <p:sp>
          <p:nvSpPr>
            <p:cNvPr id="746" name="Google Shape;746;p150"/>
            <p:cNvSpPr/>
            <p:nvPr/>
          </p:nvSpPr>
          <p:spPr>
            <a:xfrm>
              <a:off x="4435416" y="3722999"/>
              <a:ext cx="7372200" cy="47091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50"/>
            <p:cNvSpPr/>
            <p:nvPr/>
          </p:nvSpPr>
          <p:spPr>
            <a:xfrm>
              <a:off x="4435415" y="3090893"/>
              <a:ext cx="7372200" cy="6321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748" name="Google Shape;748;p150"/>
            <p:cNvSpPr/>
            <p:nvPr/>
          </p:nvSpPr>
          <p:spPr>
            <a:xfrm>
              <a:off x="4435415" y="8355582"/>
              <a:ext cx="7372200" cy="1827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150"/>
            <p:cNvSpPr txBox="1"/>
            <p:nvPr/>
          </p:nvSpPr>
          <p:spPr>
            <a:xfrm>
              <a:off x="4529071" y="3722548"/>
              <a:ext cx="5877900"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var grade='B';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var result;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switch(grade){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case 'A':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result="A Grade";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break;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case 'B’: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result="B Grade";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break;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default: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result="No Grade";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document.write(result);  </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3F3F3F"/>
                </a:solidFill>
                <a:latin typeface="Courier New"/>
                <a:ea typeface="Courier New"/>
                <a:cs typeface="Courier New"/>
                <a:sym typeface="Courier New"/>
              </a:endParaRPr>
            </a:p>
          </p:txBody>
        </p:sp>
      </p:grpSp>
      <p:sp>
        <p:nvSpPr>
          <p:cNvPr id="5" name="Brandline_LVC">
            <a:extLst>
              <a:ext uri="{FF2B5EF4-FFF2-40B4-BE49-F238E27FC236}">
                <a16:creationId xmlns:a16="http://schemas.microsoft.com/office/drawing/2014/main" id="{40B75CD6-1CBC-38B7-FED5-E4FD45CC8545}"/>
              </a:ext>
            </a:extLst>
          </p:cNvPr>
          <p:cNvSpPr/>
          <p:nvPr/>
        </p:nvSpPr>
        <p:spPr>
          <a:xfrm>
            <a:off x="5511800" y="816324"/>
            <a:ext cx="5242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7F3E4B15-68A1-4D42-33D3-E6F9F7363B6F}"/>
              </a:ext>
            </a:extLst>
          </p:cNvPr>
          <p:cNvSpPr txBox="1">
            <a:spLocks/>
          </p:cNvSpPr>
          <p:nvPr/>
        </p:nvSpPr>
        <p:spPr>
          <a:xfrm>
            <a:off x="4274557" y="1512833"/>
            <a:ext cx="773159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below code is an example of a switch statement: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5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sz="2800" i="0">
                <a:solidFill>
                  <a:srgbClr val="3F3F3F"/>
                </a:solidFill>
                <a:latin typeface="Open Sans"/>
                <a:ea typeface="Open Sans"/>
                <a:cs typeface="Open Sans"/>
                <a:sym typeface="Open Sans"/>
              </a:rPr>
              <a:t>Iterative</a:t>
            </a:r>
            <a:r>
              <a:rPr lang="en-US" sz="2800">
                <a:solidFill>
                  <a:srgbClr val="3F3F3F"/>
                </a:solidFill>
                <a:latin typeface="Open Sans"/>
                <a:ea typeface="Open Sans"/>
                <a:cs typeface="Open Sans"/>
                <a:sym typeface="Open Sans"/>
              </a:rPr>
              <a:t> Statements</a:t>
            </a:r>
            <a:endParaRPr>
              <a:solidFill>
                <a:srgbClr val="3F3F3F"/>
              </a:solidFill>
            </a:endParaRPr>
          </a:p>
        </p:txBody>
      </p:sp>
      <p:grpSp>
        <p:nvGrpSpPr>
          <p:cNvPr id="758" name="Google Shape;758;p151"/>
          <p:cNvGrpSpPr/>
          <p:nvPr/>
        </p:nvGrpSpPr>
        <p:grpSpPr>
          <a:xfrm>
            <a:off x="5914879" y="4285991"/>
            <a:ext cx="4459268" cy="3536985"/>
            <a:chOff x="5914939" y="3368478"/>
            <a:chExt cx="4459268" cy="3536985"/>
          </a:xfrm>
        </p:grpSpPr>
        <p:grpSp>
          <p:nvGrpSpPr>
            <p:cNvPr id="759" name="Google Shape;759;p151"/>
            <p:cNvGrpSpPr/>
            <p:nvPr/>
          </p:nvGrpSpPr>
          <p:grpSpPr>
            <a:xfrm>
              <a:off x="5915050" y="5882163"/>
              <a:ext cx="4459156" cy="1023300"/>
              <a:chOff x="5915050" y="6566161"/>
              <a:chExt cx="4459156" cy="1023300"/>
            </a:xfrm>
          </p:grpSpPr>
          <p:sp>
            <p:nvSpPr>
              <p:cNvPr id="760" name="Google Shape;760;p151"/>
              <p:cNvSpPr/>
              <p:nvPr/>
            </p:nvSpPr>
            <p:spPr>
              <a:xfrm>
                <a:off x="6530606" y="6720839"/>
                <a:ext cx="3843600" cy="716281"/>
              </a:xfrm>
              <a:prstGeom prst="rect">
                <a:avLst/>
              </a:prstGeom>
              <a:solidFill>
                <a:srgbClr val="F9CB9C"/>
              </a:solidFill>
              <a:ln w="25400" cap="flat" cmpd="sng">
                <a:solidFill>
                  <a:srgbClr val="F9C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61" name="Google Shape;761;p151"/>
              <p:cNvSpPr txBox="1"/>
              <p:nvPr/>
            </p:nvSpPr>
            <p:spPr>
              <a:xfrm>
                <a:off x="7126261" y="6862400"/>
                <a:ext cx="26523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 statement</a:t>
                </a:r>
                <a:endParaRPr sz="2200" b="0" i="0" u="none" strike="noStrike" cap="none">
                  <a:solidFill>
                    <a:srgbClr val="3F3F3F"/>
                  </a:solidFill>
                  <a:latin typeface="Open Sans"/>
                  <a:ea typeface="Open Sans"/>
                  <a:cs typeface="Open Sans"/>
                  <a:sym typeface="Open Sans"/>
                </a:endParaRPr>
              </a:p>
            </p:txBody>
          </p:sp>
          <p:sp>
            <p:nvSpPr>
              <p:cNvPr id="762" name="Google Shape;762;p151"/>
              <p:cNvSpPr/>
              <p:nvPr/>
            </p:nvSpPr>
            <p:spPr>
              <a:xfrm>
                <a:off x="5915050" y="6566161"/>
                <a:ext cx="913500" cy="1023300"/>
              </a:xfrm>
              <a:prstGeom prst="plaque">
                <a:avLst>
                  <a:gd name="adj" fmla="val 16667"/>
                </a:avLst>
              </a:prstGeom>
              <a:solidFill>
                <a:srgbClr val="2E75B5"/>
              </a:solidFill>
              <a:ln w="254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63" name="Google Shape;763;p151"/>
              <p:cNvSpPr txBox="1"/>
              <p:nvPr/>
            </p:nvSpPr>
            <p:spPr>
              <a:xfrm>
                <a:off x="6000889" y="6862399"/>
                <a:ext cx="7416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3</a:t>
                </a:r>
                <a:endParaRPr sz="2200" b="1" i="0" u="none" strike="noStrike" cap="none">
                  <a:solidFill>
                    <a:schemeClr val="lt1"/>
                  </a:solidFill>
                  <a:latin typeface="Open Sans"/>
                  <a:ea typeface="Open Sans"/>
                  <a:cs typeface="Open Sans"/>
                  <a:sym typeface="Open Sans"/>
                </a:endParaRPr>
              </a:p>
            </p:txBody>
          </p:sp>
        </p:grpSp>
        <p:grpSp>
          <p:nvGrpSpPr>
            <p:cNvPr id="764" name="Google Shape;764;p151"/>
            <p:cNvGrpSpPr/>
            <p:nvPr/>
          </p:nvGrpSpPr>
          <p:grpSpPr>
            <a:xfrm>
              <a:off x="5914939" y="4646468"/>
              <a:ext cx="4459267" cy="1023300"/>
              <a:chOff x="5914939" y="4913667"/>
              <a:chExt cx="4459267" cy="1023300"/>
            </a:xfrm>
          </p:grpSpPr>
          <p:sp>
            <p:nvSpPr>
              <p:cNvPr id="765" name="Google Shape;765;p151"/>
              <p:cNvSpPr/>
              <p:nvPr/>
            </p:nvSpPr>
            <p:spPr>
              <a:xfrm>
                <a:off x="6530606" y="5036819"/>
                <a:ext cx="3843600" cy="716281"/>
              </a:xfrm>
              <a:prstGeom prst="rect">
                <a:avLst/>
              </a:pr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66" name="Google Shape;766;p151"/>
              <p:cNvSpPr txBox="1"/>
              <p:nvPr/>
            </p:nvSpPr>
            <p:spPr>
              <a:xfrm>
                <a:off x="6979212" y="5222894"/>
                <a:ext cx="29463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Do-While statement</a:t>
                </a:r>
                <a:endParaRPr sz="2200" b="0" i="0" u="none" strike="noStrike" cap="none">
                  <a:solidFill>
                    <a:srgbClr val="3F3F3F"/>
                  </a:solidFill>
                  <a:latin typeface="Open Sans"/>
                  <a:ea typeface="Open Sans"/>
                  <a:cs typeface="Open Sans"/>
                  <a:sym typeface="Open Sans"/>
                </a:endParaRPr>
              </a:p>
            </p:txBody>
          </p:sp>
          <p:sp>
            <p:nvSpPr>
              <p:cNvPr id="767" name="Google Shape;767;p151"/>
              <p:cNvSpPr/>
              <p:nvPr/>
            </p:nvSpPr>
            <p:spPr>
              <a:xfrm>
                <a:off x="5914939" y="4913667"/>
                <a:ext cx="913500" cy="1023300"/>
              </a:xfrm>
              <a:prstGeom prst="plaque">
                <a:avLst>
                  <a:gd name="adj" fmla="val 16667"/>
                </a:avLst>
              </a:prstGeom>
              <a:solidFill>
                <a:srgbClr val="2E75B5"/>
              </a:solidFill>
              <a:ln w="254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68" name="Google Shape;768;p151"/>
              <p:cNvSpPr txBox="1"/>
              <p:nvPr/>
            </p:nvSpPr>
            <p:spPr>
              <a:xfrm>
                <a:off x="5972570" y="5222893"/>
                <a:ext cx="741600" cy="4308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2</a:t>
                </a:r>
                <a:endParaRPr sz="2200" b="1" i="0" u="none" strike="noStrike" cap="none">
                  <a:solidFill>
                    <a:schemeClr val="lt1"/>
                  </a:solidFill>
                  <a:latin typeface="Open Sans"/>
                  <a:ea typeface="Open Sans"/>
                  <a:cs typeface="Open Sans"/>
                  <a:sym typeface="Open Sans"/>
                </a:endParaRPr>
              </a:p>
            </p:txBody>
          </p:sp>
        </p:grpSp>
        <p:grpSp>
          <p:nvGrpSpPr>
            <p:cNvPr id="769" name="Google Shape;769;p151"/>
            <p:cNvGrpSpPr/>
            <p:nvPr/>
          </p:nvGrpSpPr>
          <p:grpSpPr>
            <a:xfrm>
              <a:off x="5914939" y="3368478"/>
              <a:ext cx="4459268" cy="1023300"/>
              <a:chOff x="5914939" y="3368478"/>
              <a:chExt cx="4459268" cy="1023300"/>
            </a:xfrm>
          </p:grpSpPr>
          <p:sp>
            <p:nvSpPr>
              <p:cNvPr id="770" name="Google Shape;770;p151"/>
              <p:cNvSpPr/>
              <p:nvPr/>
            </p:nvSpPr>
            <p:spPr>
              <a:xfrm>
                <a:off x="6530607" y="3497579"/>
                <a:ext cx="3843600" cy="723901"/>
              </a:xfrm>
              <a:prstGeom prst="rect">
                <a:avLst/>
              </a:prstGeom>
              <a:solidFill>
                <a:srgbClr val="EFC88B"/>
              </a:solidFill>
              <a:ln w="25400" cap="flat" cmpd="sng">
                <a:solidFill>
                  <a:srgbClr val="EFC8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71" name="Google Shape;771;p151"/>
              <p:cNvSpPr txBox="1"/>
              <p:nvPr/>
            </p:nvSpPr>
            <p:spPr>
              <a:xfrm>
                <a:off x="7126261" y="3664728"/>
                <a:ext cx="26523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While statement</a:t>
                </a:r>
                <a:endParaRPr sz="2200" b="0" i="0" u="none" strike="noStrike" cap="none">
                  <a:solidFill>
                    <a:srgbClr val="3F3F3F"/>
                  </a:solidFill>
                  <a:latin typeface="Open Sans"/>
                  <a:ea typeface="Open Sans"/>
                  <a:cs typeface="Open Sans"/>
                  <a:sym typeface="Open Sans"/>
                </a:endParaRPr>
              </a:p>
            </p:txBody>
          </p:sp>
          <p:sp>
            <p:nvSpPr>
              <p:cNvPr id="772" name="Google Shape;772;p151"/>
              <p:cNvSpPr/>
              <p:nvPr/>
            </p:nvSpPr>
            <p:spPr>
              <a:xfrm>
                <a:off x="5914939" y="3368478"/>
                <a:ext cx="913500" cy="1023300"/>
              </a:xfrm>
              <a:prstGeom prst="plaque">
                <a:avLst>
                  <a:gd name="adj" fmla="val 16667"/>
                </a:avLst>
              </a:prstGeom>
              <a:solidFill>
                <a:srgbClr val="2E75B5"/>
              </a:solidFill>
              <a:ln w="254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73" name="Google Shape;773;p151"/>
              <p:cNvSpPr txBox="1"/>
              <p:nvPr/>
            </p:nvSpPr>
            <p:spPr>
              <a:xfrm>
                <a:off x="5972570" y="3664728"/>
                <a:ext cx="7416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1</a:t>
                </a:r>
                <a:endParaRPr sz="2200" b="1" i="0" u="none" strike="noStrike" cap="none">
                  <a:solidFill>
                    <a:schemeClr val="lt1"/>
                  </a:solidFill>
                  <a:latin typeface="Open Sans"/>
                  <a:ea typeface="Open Sans"/>
                  <a:cs typeface="Open Sans"/>
                  <a:sym typeface="Open Sans"/>
                </a:endParaRPr>
              </a:p>
            </p:txBody>
          </p:sp>
        </p:grpSp>
      </p:grpSp>
      <p:sp>
        <p:nvSpPr>
          <p:cNvPr id="775" name="Google Shape;775;p151"/>
          <p:cNvSpPr txBox="1"/>
          <p:nvPr/>
        </p:nvSpPr>
        <p:spPr>
          <a:xfrm>
            <a:off x="5159446" y="3287200"/>
            <a:ext cx="5936987" cy="646954"/>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types of iterative statements are:</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76572A0D-46BE-0590-5F16-EF27419D8738}"/>
              </a:ext>
            </a:extLst>
          </p:cNvPr>
          <p:cNvSpPr/>
          <p:nvPr/>
        </p:nvSpPr>
        <p:spPr>
          <a:xfrm>
            <a:off x="5842000" y="816324"/>
            <a:ext cx="4589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06C83199-D864-E9F2-0FDC-E342B566470B}"/>
              </a:ext>
            </a:extLst>
          </p:cNvPr>
          <p:cNvSpPr txBox="1">
            <a:spLocks/>
          </p:cNvSpPr>
          <p:nvPr/>
        </p:nvSpPr>
        <p:spPr>
          <a:xfrm>
            <a:off x="2480439" y="1512833"/>
            <a:ext cx="11319834" cy="856294"/>
          </a:xfrm>
          <a:prstGeom prst="roundRect">
            <a:avLst/>
          </a:prstGeom>
          <a:noFill/>
          <a:ln>
            <a:solidFill>
              <a:srgbClr val="0078EE"/>
            </a:solid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Iterative statements (compound statements) are run zero or more times and are subject to loop-termination criteria.</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3" name="Google Shape;783;p15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Loop</a:t>
            </a:r>
            <a:endParaRPr/>
          </a:p>
        </p:txBody>
      </p:sp>
      <p:grpSp>
        <p:nvGrpSpPr>
          <p:cNvPr id="785" name="Google Shape;785;p152"/>
          <p:cNvGrpSpPr/>
          <p:nvPr/>
        </p:nvGrpSpPr>
        <p:grpSpPr>
          <a:xfrm>
            <a:off x="4833828" y="2794925"/>
            <a:ext cx="6515320" cy="4256431"/>
            <a:chOff x="4522751" y="3332225"/>
            <a:chExt cx="7166852" cy="4682074"/>
          </a:xfrm>
        </p:grpSpPr>
        <p:sp>
          <p:nvSpPr>
            <p:cNvPr id="786" name="Google Shape;786;p152"/>
            <p:cNvSpPr/>
            <p:nvPr/>
          </p:nvSpPr>
          <p:spPr>
            <a:xfrm>
              <a:off x="6994776" y="3332225"/>
              <a:ext cx="2222802" cy="1449692"/>
            </a:xfrm>
            <a:prstGeom prst="roundRect">
              <a:avLst>
                <a:gd name="adj" fmla="val 16667"/>
              </a:avLst>
            </a:prstGeom>
            <a:solidFill>
              <a:srgbClr val="217E75"/>
            </a:solidFill>
            <a:ln w="9525" cap="flat" cmpd="sng">
              <a:solidFill>
                <a:srgbClr val="217E7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787" name="Google Shape;787;p152"/>
            <p:cNvSpPr/>
            <p:nvPr/>
          </p:nvSpPr>
          <p:spPr>
            <a:xfrm>
              <a:off x="6994776" y="6558865"/>
              <a:ext cx="2222802" cy="1455434"/>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788" name="Google Shape;788;p152"/>
            <p:cNvSpPr/>
            <p:nvPr/>
          </p:nvSpPr>
          <p:spPr>
            <a:xfrm>
              <a:off x="4522751" y="4945545"/>
              <a:ext cx="2222802" cy="1449692"/>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789" name="Google Shape;789;p152"/>
            <p:cNvSpPr/>
            <p:nvPr/>
          </p:nvSpPr>
          <p:spPr>
            <a:xfrm>
              <a:off x="9466801" y="4945545"/>
              <a:ext cx="2222802" cy="1449692"/>
            </a:xfrm>
            <a:prstGeom prst="roundRect">
              <a:avLst>
                <a:gd name="adj" fmla="val 16667"/>
              </a:avLst>
            </a:prstGeom>
            <a:solidFill>
              <a:srgbClr val="5B9BD5"/>
            </a:solidFill>
            <a:ln w="9525" cap="flat" cmpd="sng">
              <a:solidFill>
                <a:srgbClr val="5B9BD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790" name="Google Shape;790;p152"/>
            <p:cNvSpPr txBox="1"/>
            <p:nvPr/>
          </p:nvSpPr>
          <p:spPr>
            <a:xfrm>
              <a:off x="6994776" y="3792025"/>
              <a:ext cx="2222802"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do-while loop</a:t>
              </a:r>
              <a:endParaRPr sz="2200" b="0" i="0" u="none" strike="noStrike" cap="none">
                <a:solidFill>
                  <a:schemeClr val="lt1"/>
                </a:solidFill>
                <a:latin typeface="Open Sans"/>
                <a:ea typeface="Open Sans"/>
                <a:cs typeface="Open Sans"/>
                <a:sym typeface="Open Sans"/>
              </a:endParaRPr>
            </a:p>
          </p:txBody>
        </p:sp>
        <p:sp>
          <p:nvSpPr>
            <p:cNvPr id="791" name="Google Shape;791;p152"/>
            <p:cNvSpPr txBox="1"/>
            <p:nvPr/>
          </p:nvSpPr>
          <p:spPr>
            <a:xfrm>
              <a:off x="9639199" y="5454995"/>
              <a:ext cx="18780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while loop</a:t>
              </a:r>
              <a:endParaRPr sz="2200" b="0" i="0" u="none" strike="noStrike" cap="none">
                <a:solidFill>
                  <a:schemeClr val="lt1"/>
                </a:solidFill>
                <a:latin typeface="Open Sans"/>
                <a:ea typeface="Open Sans"/>
                <a:cs typeface="Open Sans"/>
                <a:sym typeface="Open Sans"/>
              </a:endParaRPr>
            </a:p>
          </p:txBody>
        </p:sp>
        <p:sp>
          <p:nvSpPr>
            <p:cNvPr id="792" name="Google Shape;792;p152"/>
            <p:cNvSpPr txBox="1"/>
            <p:nvPr/>
          </p:nvSpPr>
          <p:spPr>
            <a:xfrm>
              <a:off x="7335572" y="7090349"/>
              <a:ext cx="15411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for loop</a:t>
              </a:r>
              <a:endParaRPr sz="2200" b="0" i="0" u="none" strike="noStrike" cap="none">
                <a:solidFill>
                  <a:schemeClr val="lt1"/>
                </a:solidFill>
                <a:latin typeface="Open Sans"/>
                <a:ea typeface="Open Sans"/>
                <a:cs typeface="Open Sans"/>
                <a:sym typeface="Open Sans"/>
              </a:endParaRPr>
            </a:p>
          </p:txBody>
        </p:sp>
        <p:sp>
          <p:nvSpPr>
            <p:cNvPr id="793" name="Google Shape;793;p152"/>
            <p:cNvSpPr txBox="1"/>
            <p:nvPr/>
          </p:nvSpPr>
          <p:spPr>
            <a:xfrm>
              <a:off x="4695138" y="5454995"/>
              <a:ext cx="18780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for-in loop</a:t>
              </a:r>
              <a:endParaRPr sz="2200" b="0" i="0" u="none" strike="noStrike" cap="none">
                <a:solidFill>
                  <a:schemeClr val="lt1"/>
                </a:solidFill>
                <a:latin typeface="Open Sans"/>
                <a:ea typeface="Open Sans"/>
                <a:cs typeface="Open Sans"/>
                <a:sym typeface="Open Sans"/>
              </a:endParaRPr>
            </a:p>
          </p:txBody>
        </p:sp>
        <p:cxnSp>
          <p:nvCxnSpPr>
            <p:cNvPr id="794" name="Google Shape;794;p152"/>
            <p:cNvCxnSpPr>
              <a:stCxn id="790" idx="3"/>
              <a:endCxn id="789" idx="0"/>
            </p:cNvCxnSpPr>
            <p:nvPr/>
          </p:nvCxnSpPr>
          <p:spPr>
            <a:xfrm>
              <a:off x="9217578" y="4007425"/>
              <a:ext cx="1360500" cy="938100"/>
            </a:xfrm>
            <a:prstGeom prst="curvedConnector2">
              <a:avLst/>
            </a:prstGeom>
            <a:noFill/>
            <a:ln w="28575" cap="flat" cmpd="sng">
              <a:solidFill>
                <a:srgbClr val="217E75"/>
              </a:solidFill>
              <a:prstDash val="solid"/>
              <a:round/>
              <a:headEnd type="none" w="sm" len="sm"/>
              <a:tailEnd type="triangle" w="lg" len="lg"/>
            </a:ln>
          </p:spPr>
        </p:cxnSp>
        <p:cxnSp>
          <p:nvCxnSpPr>
            <p:cNvPr id="795" name="Google Shape;795;p152"/>
            <p:cNvCxnSpPr>
              <a:stCxn id="789" idx="2"/>
              <a:endCxn id="787" idx="3"/>
            </p:cNvCxnSpPr>
            <p:nvPr/>
          </p:nvCxnSpPr>
          <p:spPr>
            <a:xfrm rot="5400000">
              <a:off x="9452302" y="6160637"/>
              <a:ext cx="891300" cy="1360500"/>
            </a:xfrm>
            <a:prstGeom prst="curvedConnector2">
              <a:avLst/>
            </a:prstGeom>
            <a:noFill/>
            <a:ln w="28575" cap="flat" cmpd="sng">
              <a:solidFill>
                <a:srgbClr val="5B9BD5"/>
              </a:solidFill>
              <a:prstDash val="solid"/>
              <a:round/>
              <a:headEnd type="none" w="sm" len="sm"/>
              <a:tailEnd type="triangle" w="lg" len="lg"/>
            </a:ln>
          </p:spPr>
        </p:cxnSp>
        <p:cxnSp>
          <p:nvCxnSpPr>
            <p:cNvPr id="796" name="Google Shape;796;p152"/>
            <p:cNvCxnSpPr>
              <a:stCxn id="787" idx="1"/>
              <a:endCxn id="788" idx="2"/>
            </p:cNvCxnSpPr>
            <p:nvPr/>
          </p:nvCxnSpPr>
          <p:spPr>
            <a:xfrm rot="10800000">
              <a:off x="5634276" y="6395282"/>
              <a:ext cx="1360500" cy="891300"/>
            </a:xfrm>
            <a:prstGeom prst="curvedConnector2">
              <a:avLst/>
            </a:prstGeom>
            <a:noFill/>
            <a:ln w="28575" cap="flat" cmpd="sng">
              <a:solidFill>
                <a:srgbClr val="A5A5A5"/>
              </a:solidFill>
              <a:prstDash val="solid"/>
              <a:round/>
              <a:headEnd type="none" w="sm" len="sm"/>
              <a:tailEnd type="triangle" w="lg" len="lg"/>
            </a:ln>
          </p:spPr>
        </p:cxnSp>
        <p:cxnSp>
          <p:nvCxnSpPr>
            <p:cNvPr id="797" name="Google Shape;797;p152"/>
            <p:cNvCxnSpPr>
              <a:stCxn id="788" idx="0"/>
              <a:endCxn id="790" idx="1"/>
            </p:cNvCxnSpPr>
            <p:nvPr/>
          </p:nvCxnSpPr>
          <p:spPr>
            <a:xfrm rot="-5400000">
              <a:off x="5845352" y="3796245"/>
              <a:ext cx="938100" cy="1360500"/>
            </a:xfrm>
            <a:prstGeom prst="curvedConnector2">
              <a:avLst/>
            </a:prstGeom>
            <a:noFill/>
            <a:ln w="28575" cap="flat" cmpd="sng">
              <a:solidFill>
                <a:srgbClr val="ED7D31"/>
              </a:solidFill>
              <a:prstDash val="solid"/>
              <a:round/>
              <a:headEnd type="none" w="sm" len="sm"/>
              <a:tailEnd type="triangle" w="lg" len="lg"/>
            </a:ln>
          </p:spPr>
        </p:cxnSp>
      </p:grpSp>
      <p:sp>
        <p:nvSpPr>
          <p:cNvPr id="5" name="Brandline_LVC">
            <a:extLst>
              <a:ext uri="{FF2B5EF4-FFF2-40B4-BE49-F238E27FC236}">
                <a16:creationId xmlns:a16="http://schemas.microsoft.com/office/drawing/2014/main" id="{F5B8BA58-D468-1CD4-BEF4-A3F831166FD0}"/>
              </a:ext>
            </a:extLst>
          </p:cNvPr>
          <p:cNvSpPr/>
          <p:nvPr/>
        </p:nvSpPr>
        <p:spPr>
          <a:xfrm>
            <a:off x="7594600" y="816324"/>
            <a:ext cx="10855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45B2C1F5-7888-042A-61CD-C0D5C06966AF}"/>
              </a:ext>
            </a:extLst>
          </p:cNvPr>
          <p:cNvSpPr txBox="1">
            <a:spLocks/>
          </p:cNvSpPr>
          <p:nvPr/>
        </p:nvSpPr>
        <p:spPr>
          <a:xfrm>
            <a:off x="2480439" y="1512833"/>
            <a:ext cx="11319834" cy="856294"/>
          </a:xfrm>
          <a:prstGeom prst="roundRect">
            <a:avLst/>
          </a:prstGeom>
          <a:noFill/>
          <a:ln>
            <a:solidFill>
              <a:srgbClr val="0078EE"/>
            </a:solid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A loop is a set of instructions that is repeatedly executed until a specific condition </a:t>
            </a:r>
            <a:br>
              <a:rPr lang="en-US">
                <a:solidFill>
                  <a:srgbClr val="404040"/>
                </a:solidFill>
                <a:latin typeface="Open Sans" pitchFamily="2" charset="0"/>
              </a:rPr>
            </a:br>
            <a:r>
              <a:rPr lang="en-US">
                <a:solidFill>
                  <a:srgbClr val="404040"/>
                </a:solidFill>
                <a:latin typeface="Open Sans" pitchFamily="2" charset="0"/>
              </a:rPr>
              <a:t>is met.</a:t>
            </a:r>
          </a:p>
        </p:txBody>
      </p:sp>
      <p:sp>
        <p:nvSpPr>
          <p:cNvPr id="3" name="Text Placeholder 4">
            <a:extLst>
              <a:ext uri="{FF2B5EF4-FFF2-40B4-BE49-F238E27FC236}">
                <a16:creationId xmlns:a16="http://schemas.microsoft.com/office/drawing/2014/main" id="{74843A4A-2B3C-AE61-ABA4-F85790C83713}"/>
              </a:ext>
            </a:extLst>
          </p:cNvPr>
          <p:cNvSpPr txBox="1">
            <a:spLocks/>
          </p:cNvSpPr>
          <p:nvPr/>
        </p:nvSpPr>
        <p:spPr>
          <a:xfrm>
            <a:off x="3019133" y="7477154"/>
            <a:ext cx="1029075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makes the code compact, and it is mostly used to iterate a collection like an array.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8"/>
          <p:cNvSpPr/>
          <p:nvPr/>
        </p:nvSpPr>
        <p:spPr>
          <a:xfrm>
            <a:off x="8056194" y="3848745"/>
            <a:ext cx="6628467" cy="2743200"/>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It can insert dynamic text into HTML and CSS and make the webpage interactive.</a:t>
            </a:r>
            <a:endParaRPr>
              <a:solidFill>
                <a:srgbClr val="3F3F3F"/>
              </a:solidFill>
            </a:endParaRPr>
          </a:p>
          <a:p>
            <a:pPr marL="342900" marR="0" lvl="0" indent="-20320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It can be used in front-end and back-end web development.</a:t>
            </a:r>
            <a:endParaRPr>
              <a:solidFill>
                <a:srgbClr val="3F3F3F"/>
              </a:solidFill>
            </a:endParaRPr>
          </a:p>
        </p:txBody>
      </p:sp>
      <p:sp>
        <p:nvSpPr>
          <p:cNvPr id="215" name="Google Shape;215;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latin typeface="Open Sans"/>
                <a:ea typeface="Open Sans"/>
                <a:cs typeface="Open Sans"/>
                <a:sym typeface="Open Sans"/>
              </a:rPr>
              <a:t>What is JavaScript?</a:t>
            </a:r>
          </a:p>
        </p:txBody>
      </p:sp>
      <p:pic>
        <p:nvPicPr>
          <p:cNvPr id="219" name="Google Shape;219;p8" descr="Logo&#10;&#10;Description automatically generated"/>
          <p:cNvPicPr preferRelativeResize="0"/>
          <p:nvPr/>
        </p:nvPicPr>
        <p:blipFill rotWithShape="1">
          <a:blip r:embed="rId3">
            <a:alphaModFix/>
          </a:blip>
          <a:srcRect/>
          <a:stretch/>
        </p:blipFill>
        <p:spPr>
          <a:xfrm>
            <a:off x="2527300" y="3848745"/>
            <a:ext cx="2743200" cy="2743200"/>
          </a:xfrm>
          <a:prstGeom prst="rect">
            <a:avLst/>
          </a:prstGeom>
          <a:noFill/>
          <a:ln>
            <a:noFill/>
          </a:ln>
        </p:spPr>
      </p:pic>
      <p:sp>
        <p:nvSpPr>
          <p:cNvPr id="10" name="Brandline_LVC">
            <a:extLst>
              <a:ext uri="{FF2B5EF4-FFF2-40B4-BE49-F238E27FC236}">
                <a16:creationId xmlns:a16="http://schemas.microsoft.com/office/drawing/2014/main" id="{46349E6F-679E-E15A-4C1E-0AF385799845}"/>
              </a:ext>
            </a:extLst>
          </p:cNvPr>
          <p:cNvSpPr/>
          <p:nvPr/>
        </p:nvSpPr>
        <p:spPr>
          <a:xfrm>
            <a:off x="6032500" y="816324"/>
            <a:ext cx="4199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117BAA3E-FD09-361F-45DC-EB44EBAF9453}"/>
              </a:ext>
            </a:extLst>
          </p:cNvPr>
          <p:cNvSpPr txBox="1">
            <a:spLocks/>
          </p:cNvSpPr>
          <p:nvPr/>
        </p:nvSpPr>
        <p:spPr>
          <a:xfrm>
            <a:off x="1913324" y="1512833"/>
            <a:ext cx="1245181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JavaScript is a lightweight scripting programming language used to make webpages interactive. It can also calculate, validate, and manipulate the data.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5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W</a:t>
            </a:r>
            <a:r>
              <a:rPr lang="en-US" sz="2800">
                <a:latin typeface="Open Sans"/>
                <a:ea typeface="Open Sans"/>
                <a:cs typeface="Open Sans"/>
                <a:sym typeface="Open Sans"/>
              </a:rPr>
              <a:t>hile Loop</a:t>
            </a:r>
            <a:endParaRPr/>
          </a:p>
        </p:txBody>
      </p:sp>
      <p:grpSp>
        <p:nvGrpSpPr>
          <p:cNvPr id="805" name="Google Shape;805;p153"/>
          <p:cNvGrpSpPr/>
          <p:nvPr/>
        </p:nvGrpSpPr>
        <p:grpSpPr>
          <a:xfrm>
            <a:off x="1746759" y="3723208"/>
            <a:ext cx="5206491" cy="2887518"/>
            <a:chOff x="5271115" y="3704158"/>
            <a:chExt cx="6127182" cy="3397736"/>
          </a:xfrm>
        </p:grpSpPr>
        <p:sp>
          <p:nvSpPr>
            <p:cNvPr id="806" name="Google Shape;806;p153"/>
            <p:cNvSpPr/>
            <p:nvPr/>
          </p:nvSpPr>
          <p:spPr>
            <a:xfrm>
              <a:off x="5271116" y="4222982"/>
              <a:ext cx="6127181" cy="2782924"/>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53"/>
            <p:cNvSpPr/>
            <p:nvPr/>
          </p:nvSpPr>
          <p:spPr>
            <a:xfrm>
              <a:off x="5271115" y="3704158"/>
              <a:ext cx="6127181" cy="597742"/>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808" name="Google Shape;808;p153"/>
            <p:cNvSpPr txBox="1"/>
            <p:nvPr/>
          </p:nvSpPr>
          <p:spPr>
            <a:xfrm>
              <a:off x="5337709" y="4400093"/>
              <a:ext cx="5877900" cy="206206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var </a:t>
              </a: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=11;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while (</a:t>
              </a: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&lt;=15)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err="1">
                  <a:solidFill>
                    <a:srgbClr val="3F3F3F"/>
                  </a:solidFill>
                  <a:latin typeface="Courier New"/>
                  <a:ea typeface="Courier New"/>
                  <a:cs typeface="Courier New"/>
                  <a:sym typeface="Courier New"/>
                </a:rPr>
                <a:t>document.write</a:t>
              </a:r>
              <a:r>
                <a:rPr lang="en-US" sz="1600" b="0" i="0" u="none" strike="noStrike" cap="none">
                  <a:solidFill>
                    <a:srgbClr val="3F3F3F"/>
                  </a:solidFill>
                  <a:latin typeface="Courier New"/>
                  <a:ea typeface="Courier New"/>
                  <a:cs typeface="Courier New"/>
                  <a:sym typeface="Courier New"/>
                </a:rPr>
                <a:t>(</a:t>
              </a: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 + "&lt;</a:t>
              </a:r>
              <a:r>
                <a:rPr lang="en-US" sz="1600" b="0" i="0" u="none" strike="noStrike" cap="none" err="1">
                  <a:solidFill>
                    <a:srgbClr val="3F3F3F"/>
                  </a:solidFill>
                  <a:latin typeface="Courier New"/>
                  <a:ea typeface="Courier New"/>
                  <a:cs typeface="Courier New"/>
                  <a:sym typeface="Courier New"/>
                </a:rPr>
                <a:t>br</a:t>
              </a:r>
              <a:r>
                <a:rPr lang="en-US" sz="1600" b="0" i="0" u="none" strike="noStrike" cap="none">
                  <a:solidFill>
                    <a:srgbClr val="3F3F3F"/>
                  </a:solidFill>
                  <a:latin typeface="Courier New"/>
                  <a:ea typeface="Courier New"/>
                  <a:cs typeface="Courier New"/>
                  <a:sym typeface="Courier New"/>
                </a:rPr>
                <a:t>/&gt;");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Arial"/>
                <a:ea typeface="Arial"/>
                <a:cs typeface="Arial"/>
                <a:sym typeface="Arial"/>
              </a:endParaRPr>
            </a:p>
          </p:txBody>
        </p:sp>
        <p:sp>
          <p:nvSpPr>
            <p:cNvPr id="809" name="Google Shape;809;p153"/>
            <p:cNvSpPr/>
            <p:nvPr/>
          </p:nvSpPr>
          <p:spPr>
            <a:xfrm>
              <a:off x="5271115" y="6968529"/>
              <a:ext cx="6127182" cy="133365"/>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11" name="Google Shape;811;p153"/>
          <p:cNvSpPr/>
          <p:nvPr/>
        </p:nvSpPr>
        <p:spPr>
          <a:xfrm>
            <a:off x="7994590" y="3723208"/>
            <a:ext cx="7245350" cy="2887518"/>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457200" marR="0" lvl="0" indent="-228600" algn="l" rtl="0">
              <a:lnSpc>
                <a:spcPct val="114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The difference between </a:t>
            </a:r>
            <a:r>
              <a:rPr lang="en-US" sz="2200" b="1" i="0" u="none" strike="noStrike" cap="none">
                <a:solidFill>
                  <a:srgbClr val="3F3F3F"/>
                </a:solidFill>
                <a:latin typeface="Open Sans"/>
                <a:ea typeface="Open Sans"/>
                <a:cs typeface="Open Sans"/>
                <a:sym typeface="Open Sans"/>
              </a:rPr>
              <a:t>if</a:t>
            </a:r>
            <a:r>
              <a:rPr lang="en-US" sz="2200" b="0" i="0" u="none" strike="noStrike" cap="none">
                <a:solidFill>
                  <a:srgbClr val="3F3F3F"/>
                </a:solidFill>
                <a:latin typeface="Open Sans"/>
                <a:ea typeface="Open Sans"/>
                <a:cs typeface="Open Sans"/>
                <a:sym typeface="Open Sans"/>
              </a:rPr>
              <a:t> and </a:t>
            </a:r>
            <a:r>
              <a:rPr lang="en-US" sz="2200" b="1" i="0" u="none" strike="noStrike" cap="none">
                <a:solidFill>
                  <a:srgbClr val="3F3F3F"/>
                </a:solidFill>
                <a:latin typeface="Open Sans"/>
                <a:ea typeface="Open Sans"/>
                <a:cs typeface="Open Sans"/>
                <a:sym typeface="Open Sans"/>
              </a:rPr>
              <a:t>while statements</a:t>
            </a:r>
            <a:r>
              <a:rPr lang="en-US" sz="2200" b="0" i="0" u="none" strike="noStrike" cap="none">
                <a:solidFill>
                  <a:srgbClr val="3F3F3F"/>
                </a:solidFill>
                <a:latin typeface="Open Sans"/>
                <a:ea typeface="Open Sans"/>
                <a:cs typeface="Open Sans"/>
                <a:sym typeface="Open Sans"/>
              </a:rPr>
              <a:t>:</a:t>
            </a:r>
            <a:endParaRPr/>
          </a:p>
          <a:p>
            <a:pPr marL="571500" marR="0" lvl="0" indent="-203200" algn="l" rtl="0">
              <a:lnSpc>
                <a:spcPct val="114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228600" algn="l" rtl="0">
              <a:lnSpc>
                <a:spcPct val="114000"/>
              </a:lnSpc>
              <a:spcBef>
                <a:spcPts val="0"/>
              </a:spcBef>
              <a:spcAft>
                <a:spcPts val="0"/>
              </a:spcAft>
              <a:buClr>
                <a:srgbClr val="000000"/>
              </a:buClr>
              <a:buSzPts val="2200"/>
              <a:buFont typeface="Arial"/>
              <a:buChar char="•"/>
            </a:pPr>
            <a:r>
              <a:rPr lang="en-US" sz="2200" b="1" i="0" u="none" strike="noStrike" cap="none">
                <a:solidFill>
                  <a:srgbClr val="3F3F3F"/>
                </a:solidFill>
                <a:latin typeface="Open Sans"/>
                <a:ea typeface="Open Sans"/>
                <a:cs typeface="Open Sans"/>
                <a:sym typeface="Open Sans"/>
              </a:rPr>
              <a:t> if </a:t>
            </a:r>
            <a:r>
              <a:rPr lang="en-US" sz="2200" b="0" i="0" u="none" strike="noStrike" cap="none">
                <a:solidFill>
                  <a:srgbClr val="3F3F3F"/>
                </a:solidFill>
                <a:latin typeface="Open Sans"/>
                <a:ea typeface="Open Sans"/>
                <a:cs typeface="Open Sans"/>
                <a:sym typeface="Open Sans"/>
              </a:rPr>
              <a:t>executes code if the condition is satisfied.</a:t>
            </a:r>
            <a:endParaRPr/>
          </a:p>
          <a:p>
            <a:pPr marL="457200" marR="0" lvl="0" indent="-8890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228600" algn="l" rtl="0">
              <a:lnSpc>
                <a:spcPct val="114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 while </a:t>
            </a:r>
            <a:r>
              <a:rPr lang="en-US" sz="2200" b="0" i="0" u="none" strike="noStrike" cap="none">
                <a:solidFill>
                  <a:srgbClr val="3F3F3F"/>
                </a:solidFill>
                <a:latin typeface="Open Sans"/>
                <a:ea typeface="Open Sans"/>
                <a:cs typeface="Open Sans"/>
                <a:sym typeface="Open Sans"/>
              </a:rPr>
              <a:t>keeps repeating itself until the condition is satisfied.</a:t>
            </a:r>
            <a:endParaRPr/>
          </a:p>
        </p:txBody>
      </p:sp>
      <p:sp>
        <p:nvSpPr>
          <p:cNvPr id="5" name="Brandline_LVC">
            <a:extLst>
              <a:ext uri="{FF2B5EF4-FFF2-40B4-BE49-F238E27FC236}">
                <a16:creationId xmlns:a16="http://schemas.microsoft.com/office/drawing/2014/main" id="{349A39B1-2C90-E3F7-B1AE-A6183AADB8E7}"/>
              </a:ext>
            </a:extLst>
          </p:cNvPr>
          <p:cNvSpPr/>
          <p:nvPr/>
        </p:nvSpPr>
        <p:spPr>
          <a:xfrm>
            <a:off x="6908801" y="816324"/>
            <a:ext cx="2454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4">
            <a:extLst>
              <a:ext uri="{FF2B5EF4-FFF2-40B4-BE49-F238E27FC236}">
                <a16:creationId xmlns:a16="http://schemas.microsoft.com/office/drawing/2014/main" id="{B2BA95D1-4467-B121-24A5-7349BAE09E27}"/>
              </a:ext>
            </a:extLst>
          </p:cNvPr>
          <p:cNvSpPr txBox="1">
            <a:spLocks/>
          </p:cNvSpPr>
          <p:nvPr/>
        </p:nvSpPr>
        <p:spPr>
          <a:xfrm>
            <a:off x="1914448" y="1512833"/>
            <a:ext cx="12451817"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elements are iterated an infinite number of times in the while loop. If the number of iterations is unknown, it should be used.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5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Do-While Loop</a:t>
            </a:r>
            <a:endParaRPr/>
          </a:p>
        </p:txBody>
      </p:sp>
      <p:grpSp>
        <p:nvGrpSpPr>
          <p:cNvPr id="819" name="Google Shape;819;p154"/>
          <p:cNvGrpSpPr/>
          <p:nvPr/>
        </p:nvGrpSpPr>
        <p:grpSpPr>
          <a:xfrm>
            <a:off x="5064408" y="3704158"/>
            <a:ext cx="6127184" cy="2914734"/>
            <a:chOff x="5271113" y="3704158"/>
            <a:chExt cx="6127184" cy="3397736"/>
          </a:xfrm>
        </p:grpSpPr>
        <p:sp>
          <p:nvSpPr>
            <p:cNvPr id="820" name="Google Shape;820;p154"/>
            <p:cNvSpPr/>
            <p:nvPr/>
          </p:nvSpPr>
          <p:spPr>
            <a:xfrm>
              <a:off x="5271116" y="4222982"/>
              <a:ext cx="6127181" cy="2782924"/>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54"/>
            <p:cNvSpPr/>
            <p:nvPr/>
          </p:nvSpPr>
          <p:spPr>
            <a:xfrm>
              <a:off x="5271113" y="3704158"/>
              <a:ext cx="6127183" cy="597742"/>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822" name="Google Shape;822;p154"/>
            <p:cNvSpPr txBox="1"/>
            <p:nvPr/>
          </p:nvSpPr>
          <p:spPr>
            <a:xfrm>
              <a:off x="5337709" y="4400093"/>
              <a:ext cx="5877900" cy="206206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var </a:t>
              </a: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=21;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do{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err="1">
                  <a:solidFill>
                    <a:srgbClr val="3F3F3F"/>
                  </a:solidFill>
                  <a:latin typeface="Courier New"/>
                  <a:ea typeface="Courier New"/>
                  <a:cs typeface="Courier New"/>
                  <a:sym typeface="Courier New"/>
                </a:rPr>
                <a:t>document.write</a:t>
              </a:r>
              <a:r>
                <a:rPr lang="en-US" sz="1600" b="0" i="0" u="none" strike="noStrike" cap="none">
                  <a:solidFill>
                    <a:srgbClr val="3F3F3F"/>
                  </a:solidFill>
                  <a:latin typeface="Courier New"/>
                  <a:ea typeface="Courier New"/>
                  <a:cs typeface="Courier New"/>
                  <a:sym typeface="Courier New"/>
                </a:rPr>
                <a:t>(</a:t>
              </a: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 + "&lt;</a:t>
              </a:r>
              <a:r>
                <a:rPr lang="en-US" sz="1600" b="0" i="0" u="none" strike="noStrike" cap="none" err="1">
                  <a:solidFill>
                    <a:srgbClr val="3F3F3F"/>
                  </a:solidFill>
                  <a:latin typeface="Courier New"/>
                  <a:ea typeface="Courier New"/>
                  <a:cs typeface="Courier New"/>
                  <a:sym typeface="Courier New"/>
                </a:rPr>
                <a:t>br</a:t>
              </a:r>
              <a:r>
                <a:rPr lang="en-US" sz="1600" b="0" i="0" u="none" strike="noStrike" cap="none">
                  <a:solidFill>
                    <a:srgbClr val="3F3F3F"/>
                  </a:solidFill>
                  <a:latin typeface="Courier New"/>
                  <a:ea typeface="Courier New"/>
                  <a:cs typeface="Courier New"/>
                  <a:sym typeface="Courier New"/>
                </a:rPr>
                <a:t>/&gt;");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while (</a:t>
              </a: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&lt;=25);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Arial"/>
                <a:ea typeface="Arial"/>
                <a:cs typeface="Arial"/>
                <a:sym typeface="Arial"/>
              </a:endParaRPr>
            </a:p>
          </p:txBody>
        </p:sp>
        <p:sp>
          <p:nvSpPr>
            <p:cNvPr id="823" name="Google Shape;823;p154"/>
            <p:cNvSpPr/>
            <p:nvPr/>
          </p:nvSpPr>
          <p:spPr>
            <a:xfrm>
              <a:off x="5271115" y="6968529"/>
              <a:ext cx="6127182" cy="133365"/>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 name="Brandline_LVC">
            <a:extLst>
              <a:ext uri="{FF2B5EF4-FFF2-40B4-BE49-F238E27FC236}">
                <a16:creationId xmlns:a16="http://schemas.microsoft.com/office/drawing/2014/main" id="{DB590209-5502-417D-7EEF-64ECC507B4C7}"/>
              </a:ext>
            </a:extLst>
          </p:cNvPr>
          <p:cNvSpPr/>
          <p:nvPr/>
        </p:nvSpPr>
        <p:spPr>
          <a:xfrm>
            <a:off x="6527800" y="816324"/>
            <a:ext cx="3202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4">
            <a:extLst>
              <a:ext uri="{FF2B5EF4-FFF2-40B4-BE49-F238E27FC236}">
                <a16:creationId xmlns:a16="http://schemas.microsoft.com/office/drawing/2014/main" id="{713A086A-9A7C-4C23-D465-411A4C444F6C}"/>
              </a:ext>
            </a:extLst>
          </p:cNvPr>
          <p:cNvSpPr txBox="1">
            <a:spLocks/>
          </p:cNvSpPr>
          <p:nvPr/>
        </p:nvSpPr>
        <p:spPr>
          <a:xfrm>
            <a:off x="1914448" y="1512833"/>
            <a:ext cx="12451817"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elements are iterated an infinite number of times in the do-while loop. The code is run at least once regardless of whether the condition is true or false.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5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For Loop</a:t>
            </a:r>
            <a:endParaRPr/>
          </a:p>
        </p:txBody>
      </p:sp>
      <p:grpSp>
        <p:nvGrpSpPr>
          <p:cNvPr id="832" name="Google Shape;832;p155"/>
          <p:cNvGrpSpPr/>
          <p:nvPr/>
        </p:nvGrpSpPr>
        <p:grpSpPr>
          <a:xfrm>
            <a:off x="5802454" y="3563185"/>
            <a:ext cx="4651091" cy="2412013"/>
            <a:chOff x="5271116" y="3686161"/>
            <a:chExt cx="6127182" cy="2902479"/>
          </a:xfrm>
        </p:grpSpPr>
        <p:sp>
          <p:nvSpPr>
            <p:cNvPr id="833" name="Google Shape;833;p155"/>
            <p:cNvSpPr/>
            <p:nvPr/>
          </p:nvSpPr>
          <p:spPr>
            <a:xfrm>
              <a:off x="5271116" y="4222982"/>
              <a:ext cx="6127181" cy="226746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55"/>
            <p:cNvSpPr/>
            <p:nvPr/>
          </p:nvSpPr>
          <p:spPr>
            <a:xfrm>
              <a:off x="5271116" y="3686161"/>
              <a:ext cx="6127181" cy="597742"/>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835" name="Google Shape;835;p155"/>
            <p:cNvSpPr txBox="1"/>
            <p:nvPr/>
          </p:nvSpPr>
          <p:spPr>
            <a:xfrm>
              <a:off x="5337709" y="4400094"/>
              <a:ext cx="5877900" cy="188879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for (</a:t>
              </a: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=1; </a:t>
              </a: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&lt;=5; </a:t>
              </a: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err="1">
                  <a:solidFill>
                    <a:srgbClr val="3F3F3F"/>
                  </a:solidFill>
                  <a:latin typeface="Courier New"/>
                  <a:ea typeface="Courier New"/>
                  <a:cs typeface="Courier New"/>
                  <a:sym typeface="Courier New"/>
                </a:rPr>
                <a:t>document.write</a:t>
              </a:r>
              <a:r>
                <a:rPr lang="en-US" sz="1600" b="0" i="0" u="none" strike="noStrike" cap="none">
                  <a:solidFill>
                    <a:srgbClr val="3F3F3F"/>
                  </a:solidFill>
                  <a:latin typeface="Courier New"/>
                  <a:ea typeface="Courier New"/>
                  <a:cs typeface="Courier New"/>
                  <a:sym typeface="Courier New"/>
                </a:rPr>
                <a:t>(</a:t>
              </a:r>
              <a:r>
                <a:rPr lang="en-US" sz="1600" b="0" i="0" u="none" strike="noStrike" cap="none" err="1">
                  <a:solidFill>
                    <a:srgbClr val="3F3F3F"/>
                  </a:solidFill>
                  <a:latin typeface="Courier New"/>
                  <a:ea typeface="Courier New"/>
                  <a:cs typeface="Courier New"/>
                  <a:sym typeface="Courier New"/>
                </a:rPr>
                <a:t>i</a:t>
              </a:r>
              <a:r>
                <a:rPr lang="en-US" sz="1600" b="0" i="0" u="none" strike="noStrike" cap="none">
                  <a:solidFill>
                    <a:srgbClr val="3F3F3F"/>
                  </a:solidFill>
                  <a:latin typeface="Courier New"/>
                  <a:ea typeface="Courier New"/>
                  <a:cs typeface="Courier New"/>
                  <a:sym typeface="Courier New"/>
                </a:rPr>
                <a:t> + "&lt;</a:t>
              </a:r>
              <a:r>
                <a:rPr lang="en-US" sz="1600" b="0" i="0" u="none" strike="noStrike" cap="none" err="1">
                  <a:solidFill>
                    <a:srgbClr val="3F3F3F"/>
                  </a:solidFill>
                  <a:latin typeface="Courier New"/>
                  <a:ea typeface="Courier New"/>
                  <a:cs typeface="Courier New"/>
                  <a:sym typeface="Courier New"/>
                </a:rPr>
                <a:t>br</a:t>
              </a:r>
              <a:r>
                <a:rPr lang="en-US" sz="1600" b="0" i="0" u="none" strike="noStrike" cap="none">
                  <a:solidFill>
                    <a:srgbClr val="3F3F3F"/>
                  </a:solidFill>
                  <a:latin typeface="Courier New"/>
                  <a:ea typeface="Courier New"/>
                  <a:cs typeface="Courier New"/>
                  <a:sym typeface="Courier New"/>
                </a:rPr>
                <a:t>/&gt;")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Arial"/>
                <a:ea typeface="Arial"/>
                <a:cs typeface="Arial"/>
                <a:sym typeface="Arial"/>
              </a:endParaRPr>
            </a:p>
          </p:txBody>
        </p:sp>
        <p:sp>
          <p:nvSpPr>
            <p:cNvPr id="836" name="Google Shape;836;p155"/>
            <p:cNvSpPr/>
            <p:nvPr/>
          </p:nvSpPr>
          <p:spPr>
            <a:xfrm>
              <a:off x="5271116" y="6455275"/>
              <a:ext cx="6127182" cy="133365"/>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CDF3624D-2D3E-8409-4763-682E6A9A7E3E}"/>
              </a:ext>
            </a:extLst>
          </p:cNvPr>
          <p:cNvSpPr/>
          <p:nvPr/>
        </p:nvSpPr>
        <p:spPr>
          <a:xfrm>
            <a:off x="7175501" y="816324"/>
            <a:ext cx="1922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8EEDD313-1ABF-D011-2E92-09951C44DCBA}"/>
              </a:ext>
            </a:extLst>
          </p:cNvPr>
          <p:cNvSpPr txBox="1">
            <a:spLocks/>
          </p:cNvSpPr>
          <p:nvPr/>
        </p:nvSpPr>
        <p:spPr>
          <a:xfrm>
            <a:off x="3887977" y="1512833"/>
            <a:ext cx="850475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elements are iterated a set number of times in a loop.</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5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F</a:t>
            </a:r>
            <a:r>
              <a:rPr lang="en-US" i="0">
                <a:latin typeface="Open Sans"/>
                <a:ea typeface="Open Sans"/>
                <a:cs typeface="Open Sans"/>
                <a:sym typeface="Open Sans"/>
              </a:rPr>
              <a:t>or-In Loop</a:t>
            </a:r>
            <a:endParaRPr>
              <a:latin typeface="Open Sans"/>
              <a:ea typeface="Open Sans"/>
              <a:cs typeface="Open Sans"/>
              <a:sym typeface="Open Sans"/>
            </a:endParaRPr>
          </a:p>
        </p:txBody>
      </p:sp>
      <p:grpSp>
        <p:nvGrpSpPr>
          <p:cNvPr id="845" name="Google Shape;845;p156"/>
          <p:cNvGrpSpPr/>
          <p:nvPr/>
        </p:nvGrpSpPr>
        <p:grpSpPr>
          <a:xfrm>
            <a:off x="5071989" y="3314085"/>
            <a:ext cx="6127182" cy="2461720"/>
            <a:chOff x="5271116" y="3686161"/>
            <a:chExt cx="6127182" cy="2902479"/>
          </a:xfrm>
        </p:grpSpPr>
        <p:sp>
          <p:nvSpPr>
            <p:cNvPr id="846" name="Google Shape;846;p156"/>
            <p:cNvSpPr/>
            <p:nvPr/>
          </p:nvSpPr>
          <p:spPr>
            <a:xfrm>
              <a:off x="5271116" y="4222982"/>
              <a:ext cx="6127181" cy="226746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for (let x in location)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a:t>
              </a:r>
              <a:br>
                <a:rPr lang="en-US" sz="1600" b="0" i="0" u="none" strike="noStrike" cap="none">
                  <a:solidFill>
                    <a:srgbClr val="3F3F3F"/>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  text += x + "";</a:t>
              </a:r>
              <a:br>
                <a:rPr lang="en-US" sz="1600" b="0" i="0" u="none" strike="noStrike" cap="none">
                  <a:solidFill>
                    <a:srgbClr val="3F3F3F"/>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a:t>
              </a:r>
              <a:endParaRPr sz="1600" b="0" i="0" u="none" strike="noStrike" cap="none">
                <a:solidFill>
                  <a:srgbClr val="3F3F3F"/>
                </a:solidFill>
                <a:latin typeface="Courier New"/>
                <a:ea typeface="Courier New"/>
                <a:cs typeface="Courier New"/>
                <a:sym typeface="Courier New"/>
              </a:endParaRPr>
            </a:p>
            <a:p>
              <a:pPr marL="0" marR="0" lvl="0" indent="0" algn="just" rtl="0">
                <a:lnSpc>
                  <a:spcPct val="100000"/>
                </a:lnSpc>
                <a:spcBef>
                  <a:spcPts val="0"/>
                </a:spcBef>
                <a:spcAft>
                  <a:spcPts val="0"/>
                </a:spcAft>
                <a:buClr>
                  <a:srgbClr val="000000"/>
                </a:buClr>
                <a:buSzPts val="2000"/>
                <a:buFont typeface="Arial"/>
                <a:buNone/>
              </a:pP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Arial"/>
                <a:ea typeface="Arial"/>
                <a:cs typeface="Arial"/>
                <a:sym typeface="Arial"/>
              </a:endParaRPr>
            </a:p>
          </p:txBody>
        </p:sp>
        <p:sp>
          <p:nvSpPr>
            <p:cNvPr id="847" name="Google Shape;847;p156"/>
            <p:cNvSpPr/>
            <p:nvPr/>
          </p:nvSpPr>
          <p:spPr>
            <a:xfrm>
              <a:off x="5271116" y="3686161"/>
              <a:ext cx="6127181" cy="597742"/>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848" name="Google Shape;848;p156"/>
            <p:cNvSpPr/>
            <p:nvPr/>
          </p:nvSpPr>
          <p:spPr>
            <a:xfrm>
              <a:off x="5271116" y="6455275"/>
              <a:ext cx="6127182" cy="133365"/>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EC0FDF13-8969-519D-295B-0B6914FCC421}"/>
              </a:ext>
            </a:extLst>
          </p:cNvPr>
          <p:cNvSpPr/>
          <p:nvPr/>
        </p:nvSpPr>
        <p:spPr>
          <a:xfrm>
            <a:off x="6883400" y="816324"/>
            <a:ext cx="2504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85C385F0-13C9-3040-07F6-4E197A9E7DC1}"/>
              </a:ext>
            </a:extLst>
          </p:cNvPr>
          <p:cNvSpPr txBox="1">
            <a:spLocks/>
          </p:cNvSpPr>
          <p:nvPr/>
        </p:nvSpPr>
        <p:spPr>
          <a:xfrm>
            <a:off x="2480439" y="1512833"/>
            <a:ext cx="11319834" cy="856294"/>
          </a:xfrm>
          <a:prstGeom prst="roundRect">
            <a:avLst/>
          </a:prstGeom>
          <a:noFill/>
          <a:ln>
            <a:solidFill>
              <a:srgbClr val="0078EE"/>
            </a:solid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for-in loop is a simple control statement that lets users loop through an</a:t>
            </a:r>
            <a:br>
              <a:rPr lang="en-US">
                <a:solidFill>
                  <a:srgbClr val="404040"/>
                </a:solidFill>
                <a:latin typeface="Open Sans" pitchFamily="2" charset="0"/>
              </a:rPr>
            </a:br>
            <a:r>
              <a:rPr lang="en-US">
                <a:solidFill>
                  <a:srgbClr val="404040"/>
                </a:solidFill>
                <a:latin typeface="Open Sans" pitchFamily="2" charset="0"/>
              </a:rPr>
              <a:t> object's properties.</a:t>
            </a:r>
          </a:p>
        </p:txBody>
      </p:sp>
      <p:sp>
        <p:nvSpPr>
          <p:cNvPr id="3" name="Text Placeholder 4">
            <a:extLst>
              <a:ext uri="{FF2B5EF4-FFF2-40B4-BE49-F238E27FC236}">
                <a16:creationId xmlns:a16="http://schemas.microsoft.com/office/drawing/2014/main" id="{EF88BABD-CBC1-4650-37A9-5C8C97756322}"/>
              </a:ext>
            </a:extLst>
          </p:cNvPr>
          <p:cNvSpPr txBox="1">
            <a:spLocks/>
          </p:cNvSpPr>
          <p:nvPr/>
        </p:nvSpPr>
        <p:spPr>
          <a:xfrm>
            <a:off x="2994977" y="6720763"/>
            <a:ext cx="10290759"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For each property of the object, the for-in loop will be executed once.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Break and Continue Statement</a:t>
            </a:r>
          </a:p>
        </p:txBody>
      </p:sp>
      <p:sp>
        <p:nvSpPr>
          <p:cNvPr id="24" name="Brandline_LVC">
            <a:extLst>
              <a:ext uri="{FF2B5EF4-FFF2-40B4-BE49-F238E27FC236}">
                <a16:creationId xmlns:a16="http://schemas.microsoft.com/office/drawing/2014/main" id="{43EA8205-397E-7158-6D10-96624A6B4360}"/>
              </a:ext>
            </a:extLst>
          </p:cNvPr>
          <p:cNvSpPr/>
          <p:nvPr/>
        </p:nvSpPr>
        <p:spPr>
          <a:xfrm>
            <a:off x="4699000" y="816324"/>
            <a:ext cx="68600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533EB3BB-AE9C-56D7-751B-F2E7414DA127}"/>
              </a:ext>
            </a:extLst>
          </p:cNvPr>
          <p:cNvGrpSpPr/>
          <p:nvPr/>
        </p:nvGrpSpPr>
        <p:grpSpPr>
          <a:xfrm>
            <a:off x="8429362" y="1503568"/>
            <a:ext cx="6997568" cy="2926159"/>
            <a:chOff x="2946401" y="2667000"/>
            <a:chExt cx="4779433" cy="3894716"/>
          </a:xfrm>
        </p:grpSpPr>
        <p:sp>
          <p:nvSpPr>
            <p:cNvPr id="53" name="Rectangle 6">
              <a:extLst>
                <a:ext uri="{FF2B5EF4-FFF2-40B4-BE49-F238E27FC236}">
                  <a16:creationId xmlns:a16="http://schemas.microsoft.com/office/drawing/2014/main" id="{DC30390B-C86B-3DAD-C3FD-C21E8F26C4F1}"/>
                </a:ext>
              </a:extLst>
            </p:cNvPr>
            <p:cNvSpPr>
              <a:spLocks noChangeArrowheads="1"/>
            </p:cNvSpPr>
            <p:nvPr/>
          </p:nvSpPr>
          <p:spPr bwMode="auto">
            <a:xfrm>
              <a:off x="2946401" y="2667000"/>
              <a:ext cx="4779433" cy="1172633"/>
            </a:xfrm>
            <a:prstGeom prst="roundRect">
              <a:avLst/>
            </a:prstGeom>
            <a:solidFill>
              <a:srgbClr val="C05E51"/>
            </a:solidFill>
            <a:ln>
              <a:noFill/>
            </a:ln>
          </p:spPr>
          <p:txBody>
            <a:bodyPr vert="horz" wrap="square" lIns="60960" tIns="30480" rIns="60960" bIns="30480" numCol="1" anchor="ctr" anchorCtr="0" compatLnSpc="1">
              <a:prstTxWarp prst="textNoShape">
                <a:avLst/>
              </a:prstTxWarp>
            </a:bodyPr>
            <a:lstStyle/>
            <a:p>
              <a:pPr algn="ctr"/>
              <a:r>
                <a:rPr lang="en-US" sz="2200" b="1">
                  <a:solidFill>
                    <a:schemeClr val="bg1"/>
                  </a:solidFill>
                  <a:latin typeface="Open Sans" panose="020B0606030504020204" pitchFamily="34" charset="0"/>
                  <a:ea typeface="Open Sans" panose="020B0606030504020204" pitchFamily="34" charset="0"/>
                </a:rPr>
                <a:t>Break statement</a:t>
              </a:r>
            </a:p>
          </p:txBody>
        </p:sp>
        <p:sp>
          <p:nvSpPr>
            <p:cNvPr id="57" name="TextBox 30">
              <a:extLst>
                <a:ext uri="{FF2B5EF4-FFF2-40B4-BE49-F238E27FC236}">
                  <a16:creationId xmlns:a16="http://schemas.microsoft.com/office/drawing/2014/main" id="{0A03EC93-B558-2028-722D-1C6F8BAE6CC5}"/>
                </a:ext>
              </a:extLst>
            </p:cNvPr>
            <p:cNvSpPr txBox="1">
              <a:spLocks noChangeArrowheads="1"/>
            </p:cNvSpPr>
            <p:nvPr/>
          </p:nvSpPr>
          <p:spPr bwMode="auto">
            <a:xfrm>
              <a:off x="2946401" y="3880383"/>
              <a:ext cx="4757209" cy="268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342900" indent="-342900" eaLnBrk="1" hangingPunct="1">
                <a:lnSpc>
                  <a:spcPct val="115000"/>
                </a:lnSpc>
                <a:buFont typeface="Arial" panose="020B0604020202020204" pitchFamily="34" charset="0"/>
                <a:buChar char="•"/>
              </a:pPr>
              <a:r>
                <a:rPr lang="en-US" sz="2200">
                  <a:solidFill>
                    <a:srgbClr val="404040"/>
                  </a:solidFill>
                  <a:latin typeface="Open Sans" pitchFamily="2" charset="0"/>
                </a:rPr>
                <a:t>It is used to exit a loop prematurely, terminating the loop's execution even if the loop condition is not fully satisfied.</a:t>
              </a:r>
            </a:p>
            <a:p>
              <a:pPr marL="342900" indent="-342900" eaLnBrk="1" hangingPunct="1">
                <a:lnSpc>
                  <a:spcPct val="115000"/>
                </a:lnSpc>
                <a:buFont typeface="Arial" panose="020B0604020202020204" pitchFamily="34" charset="0"/>
                <a:buChar char="•"/>
              </a:pPr>
              <a:r>
                <a:rPr lang="en-US" sz="2200">
                  <a:solidFill>
                    <a:srgbClr val="404040"/>
                  </a:solidFill>
                  <a:latin typeface="Open Sans" pitchFamily="2" charset="0"/>
                </a:rPr>
                <a:t>It is commonly employed in for, while, and do-while loops.</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grpSp>
      <p:grpSp>
        <p:nvGrpSpPr>
          <p:cNvPr id="82" name="Group 81">
            <a:extLst>
              <a:ext uri="{FF2B5EF4-FFF2-40B4-BE49-F238E27FC236}">
                <a16:creationId xmlns:a16="http://schemas.microsoft.com/office/drawing/2014/main" id="{11D8E55F-80E1-174B-C336-EE6729D6F789}"/>
              </a:ext>
            </a:extLst>
          </p:cNvPr>
          <p:cNvGrpSpPr/>
          <p:nvPr/>
        </p:nvGrpSpPr>
        <p:grpSpPr>
          <a:xfrm>
            <a:off x="8445630" y="5138959"/>
            <a:ext cx="6965031" cy="2908282"/>
            <a:chOff x="2946400" y="5613400"/>
            <a:chExt cx="4757210" cy="3870923"/>
          </a:xfrm>
        </p:grpSpPr>
        <p:sp>
          <p:nvSpPr>
            <p:cNvPr id="64" name="Rectangle 8">
              <a:extLst>
                <a:ext uri="{FF2B5EF4-FFF2-40B4-BE49-F238E27FC236}">
                  <a16:creationId xmlns:a16="http://schemas.microsoft.com/office/drawing/2014/main" id="{933D1572-6C33-8634-2F3E-AF450C25C9E9}"/>
                </a:ext>
              </a:extLst>
            </p:cNvPr>
            <p:cNvSpPr>
              <a:spLocks noChangeArrowheads="1"/>
            </p:cNvSpPr>
            <p:nvPr/>
          </p:nvSpPr>
          <p:spPr bwMode="auto">
            <a:xfrm>
              <a:off x="2946401" y="5613400"/>
              <a:ext cx="4757209" cy="1172633"/>
            </a:xfrm>
            <a:prstGeom prst="roundRect">
              <a:avLst/>
            </a:prstGeom>
            <a:solidFill>
              <a:srgbClr val="404172"/>
            </a:solidFill>
            <a:ln>
              <a:noFill/>
            </a:ln>
          </p:spPr>
          <p:txBody>
            <a:bodyPr vert="horz" wrap="square" lIns="60960" tIns="30480" rIns="60960" bIns="30480" numCol="1" anchor="ctr" anchorCtr="0" compatLnSpc="1">
              <a:prstTxWarp prst="textNoShape">
                <a:avLst/>
              </a:prstTxWarp>
            </a:bodyPr>
            <a:lstStyle/>
            <a:p>
              <a:pPr algn="ctr"/>
              <a:r>
                <a:rPr lang="en-US" sz="2200" b="1" i="0">
                  <a:solidFill>
                    <a:schemeClr val="bg1"/>
                  </a:solidFill>
                  <a:effectLst/>
                  <a:latin typeface="+mj-lt"/>
                </a:rPr>
                <a:t>Continue </a:t>
              </a:r>
              <a:r>
                <a:rPr lang="en-US" sz="2200" b="1">
                  <a:solidFill>
                    <a:schemeClr val="bg1"/>
                  </a:solidFill>
                  <a:latin typeface="Open Sans" panose="020B0606030504020204" pitchFamily="34" charset="0"/>
                  <a:ea typeface="Open Sans" panose="020B0606030504020204" pitchFamily="34" charset="0"/>
                </a:rPr>
                <a:t>statement</a:t>
              </a:r>
              <a:endParaRPr lang="en-US" sz="2200" b="1" i="0">
                <a:solidFill>
                  <a:schemeClr val="bg1"/>
                </a:solidFill>
                <a:effectLst/>
                <a:latin typeface="+mj-lt"/>
              </a:endParaRPr>
            </a:p>
          </p:txBody>
        </p:sp>
        <p:sp>
          <p:nvSpPr>
            <p:cNvPr id="67" name="TextBox 30">
              <a:extLst>
                <a:ext uri="{FF2B5EF4-FFF2-40B4-BE49-F238E27FC236}">
                  <a16:creationId xmlns:a16="http://schemas.microsoft.com/office/drawing/2014/main" id="{04DECC13-00F0-0CA5-17D0-2FB1B5DE6603}"/>
                </a:ext>
              </a:extLst>
            </p:cNvPr>
            <p:cNvSpPr txBox="1">
              <a:spLocks noChangeArrowheads="1"/>
            </p:cNvSpPr>
            <p:nvPr/>
          </p:nvSpPr>
          <p:spPr bwMode="auto">
            <a:xfrm>
              <a:off x="2946400" y="6802989"/>
              <a:ext cx="4757209" cy="268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marL="342900" indent="-342900" eaLnBrk="1" hangingPunct="1">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The continue statement is used to skip the rest of the loop's code block for the current iteration and proceed to the next iteration. </a:t>
              </a:r>
            </a:p>
            <a:p>
              <a:pPr marL="342900" indent="-342900" eaLnBrk="1" hangingPunct="1">
                <a:lnSpc>
                  <a:spcPct val="115000"/>
                </a:lnSpc>
                <a:buFont typeface="Arial" panose="020B0604020202020204" pitchFamily="34" charset="0"/>
                <a:buChar char="•"/>
              </a:pPr>
              <a:r>
                <a:rPr lang="en-US" sz="2200">
                  <a:solidFill>
                    <a:srgbClr val="404040"/>
                  </a:solidFill>
                  <a:latin typeface="Open Sans" pitchFamily="2" charset="0"/>
                  <a:ea typeface="Open Sans" panose="020B0606030504020204" pitchFamily="34" charset="0"/>
                  <a:cs typeface="Open Sans" panose="020B0606030504020204" pitchFamily="34" charset="0"/>
                </a:rPr>
                <a:t>It is beneficial when specific conditions should be bypassed without exiting the entire loop.</a:t>
              </a:r>
            </a:p>
          </p:txBody>
        </p:sp>
      </p:grpSp>
      <p:grpSp>
        <p:nvGrpSpPr>
          <p:cNvPr id="81" name="Group 80">
            <a:extLst>
              <a:ext uri="{FF2B5EF4-FFF2-40B4-BE49-F238E27FC236}">
                <a16:creationId xmlns:a16="http://schemas.microsoft.com/office/drawing/2014/main" id="{206E5E93-32F8-DE1E-11C6-9118912E7F09}"/>
              </a:ext>
            </a:extLst>
          </p:cNvPr>
          <p:cNvGrpSpPr/>
          <p:nvPr/>
        </p:nvGrpSpPr>
        <p:grpSpPr>
          <a:xfrm>
            <a:off x="1683185" y="1503568"/>
            <a:ext cx="6127184" cy="3423118"/>
            <a:chOff x="8293079" y="2413532"/>
            <a:chExt cx="6127184" cy="2571838"/>
          </a:xfrm>
        </p:grpSpPr>
        <p:sp>
          <p:nvSpPr>
            <p:cNvPr id="76" name="Google Shape;860;p157">
              <a:extLst>
                <a:ext uri="{FF2B5EF4-FFF2-40B4-BE49-F238E27FC236}">
                  <a16:creationId xmlns:a16="http://schemas.microsoft.com/office/drawing/2014/main" id="{6B366968-81BE-E20F-CBB5-2A1F230740E2}"/>
                </a:ext>
              </a:extLst>
            </p:cNvPr>
            <p:cNvSpPr/>
            <p:nvPr/>
          </p:nvSpPr>
          <p:spPr>
            <a:xfrm>
              <a:off x="8293082" y="2853539"/>
              <a:ext cx="6127181" cy="205565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861;p157">
              <a:extLst>
                <a:ext uri="{FF2B5EF4-FFF2-40B4-BE49-F238E27FC236}">
                  <a16:creationId xmlns:a16="http://schemas.microsoft.com/office/drawing/2014/main" id="{74A9AC97-C5DD-30C0-75CE-70D9F632E977}"/>
                </a:ext>
              </a:extLst>
            </p:cNvPr>
            <p:cNvSpPr/>
            <p:nvPr/>
          </p:nvSpPr>
          <p:spPr>
            <a:xfrm>
              <a:off x="8293079" y="2413532"/>
              <a:ext cx="6127183" cy="506936"/>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78" name="Google Shape;862;p157">
              <a:extLst>
                <a:ext uri="{FF2B5EF4-FFF2-40B4-BE49-F238E27FC236}">
                  <a16:creationId xmlns:a16="http://schemas.microsoft.com/office/drawing/2014/main" id="{ED18A458-9F15-92C8-2D03-F8F1BA9A2920}"/>
                </a:ext>
              </a:extLst>
            </p:cNvPr>
            <p:cNvSpPr txBox="1"/>
            <p:nvPr/>
          </p:nvSpPr>
          <p:spPr>
            <a:xfrm>
              <a:off x="8315306" y="2920469"/>
              <a:ext cx="5922269" cy="1558507"/>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for (let </a:t>
              </a:r>
              <a:r>
                <a:rPr lang="en-US" sz="1600" err="1">
                  <a:solidFill>
                    <a:srgbClr val="404040"/>
                  </a:solidFill>
                  <a:latin typeface="Courier New" panose="02070309020205020404" pitchFamily="49" charset="0"/>
                  <a:cs typeface="Courier New" panose="02070309020205020404" pitchFamily="49" charset="0"/>
                </a:rPr>
                <a:t>i</a:t>
              </a:r>
              <a:r>
                <a:rPr lang="en-US" sz="1600">
                  <a:solidFill>
                    <a:srgbClr val="404040"/>
                  </a:solidFill>
                  <a:latin typeface="Courier New" panose="02070309020205020404" pitchFamily="49" charset="0"/>
                  <a:cs typeface="Courier New" panose="02070309020205020404" pitchFamily="49" charset="0"/>
                </a:rPr>
                <a:t> = 0; </a:t>
              </a:r>
              <a:r>
                <a:rPr lang="en-US" sz="1600" err="1">
                  <a:solidFill>
                    <a:srgbClr val="404040"/>
                  </a:solidFill>
                  <a:latin typeface="Courier New" panose="02070309020205020404" pitchFamily="49" charset="0"/>
                  <a:cs typeface="Courier New" panose="02070309020205020404" pitchFamily="49" charset="0"/>
                </a:rPr>
                <a:t>i</a:t>
              </a:r>
              <a:r>
                <a:rPr lang="en-US" sz="1600">
                  <a:solidFill>
                    <a:srgbClr val="404040"/>
                  </a:solidFill>
                  <a:latin typeface="Courier New" panose="02070309020205020404" pitchFamily="49" charset="0"/>
                  <a:cs typeface="Courier New" panose="02070309020205020404" pitchFamily="49" charset="0"/>
                </a:rPr>
                <a:t> &lt; 5; </a:t>
              </a:r>
              <a:r>
                <a:rPr lang="en-US" sz="1600" err="1">
                  <a:solidFill>
                    <a:srgbClr val="404040"/>
                  </a:solidFill>
                  <a:latin typeface="Courier New" panose="02070309020205020404" pitchFamily="49" charset="0"/>
                  <a:cs typeface="Courier New" panose="02070309020205020404" pitchFamily="49" charset="0"/>
                </a:rPr>
                <a:t>i</a:t>
              </a:r>
              <a:r>
                <a:rPr lang="en-US" sz="1600">
                  <a:solidFill>
                    <a:srgbClr val="404040"/>
                  </a:solidFill>
                  <a:latin typeface="Courier New" panose="02070309020205020404" pitchFamily="49" charset="0"/>
                  <a:cs typeface="Courier New" panose="02070309020205020404" pitchFamily="49" charset="0"/>
                </a:rPr>
                <a:t>++) {</a:t>
              </a:r>
            </a:p>
            <a:p>
              <a:pPr>
                <a:lnSpc>
                  <a:spcPct val="115000"/>
                </a:lnSpc>
              </a:pPr>
              <a:r>
                <a:rPr lang="en-US" sz="1600">
                  <a:solidFill>
                    <a:srgbClr val="404040"/>
                  </a:solidFill>
                  <a:latin typeface="Courier New" panose="02070309020205020404" pitchFamily="49" charset="0"/>
                  <a:cs typeface="Courier New" panose="02070309020205020404" pitchFamily="49" charset="0"/>
                </a:rPr>
                <a:t>  if (</a:t>
              </a:r>
              <a:r>
                <a:rPr lang="en-US" sz="1600" err="1">
                  <a:solidFill>
                    <a:srgbClr val="404040"/>
                  </a:solidFill>
                  <a:latin typeface="Courier New" panose="02070309020205020404" pitchFamily="49" charset="0"/>
                  <a:cs typeface="Courier New" panose="02070309020205020404" pitchFamily="49" charset="0"/>
                </a:rPr>
                <a:t>i</a:t>
              </a:r>
              <a:r>
                <a:rPr lang="en-US" sz="1600">
                  <a:solidFill>
                    <a:srgbClr val="404040"/>
                  </a:solidFill>
                  <a:latin typeface="Courier New" panose="02070309020205020404" pitchFamily="49" charset="0"/>
                  <a:cs typeface="Courier New" panose="02070309020205020404" pitchFamily="49" charset="0"/>
                </a:rPr>
                <a:t> === 3) {</a:t>
              </a:r>
            </a:p>
            <a:p>
              <a:pPr>
                <a:lnSpc>
                  <a:spcPct val="115000"/>
                </a:lnSpc>
              </a:pPr>
              <a:r>
                <a:rPr lang="en-US" sz="1600">
                  <a:solidFill>
                    <a:srgbClr val="404040"/>
                  </a:solidFill>
                  <a:latin typeface="Courier New" panose="02070309020205020404" pitchFamily="49" charset="0"/>
                  <a:cs typeface="Courier New" panose="02070309020205020404" pitchFamily="49" charset="0"/>
                </a:rPr>
                <a:t>    break; </a:t>
              </a:r>
              <a:r>
                <a:rPr lang="en-US" sz="1600">
                  <a:solidFill>
                    <a:schemeClr val="accent6">
                      <a:lumMod val="75000"/>
                    </a:schemeClr>
                  </a:solidFill>
                  <a:latin typeface="Courier New" panose="02070309020205020404" pitchFamily="49" charset="0"/>
                  <a:cs typeface="Courier New" panose="02070309020205020404" pitchFamily="49" charset="0"/>
                </a:rPr>
                <a:t>// Exit the loop when </a:t>
              </a:r>
              <a:r>
                <a:rPr lang="en-US" sz="1600" err="1">
                  <a:solidFill>
                    <a:schemeClr val="accent6">
                      <a:lumMod val="75000"/>
                    </a:schemeClr>
                  </a:solidFill>
                  <a:latin typeface="Courier New" panose="02070309020205020404" pitchFamily="49" charset="0"/>
                  <a:cs typeface="Courier New" panose="02070309020205020404" pitchFamily="49" charset="0"/>
                </a:rPr>
                <a:t>i</a:t>
              </a:r>
              <a:r>
                <a:rPr lang="en-US" sz="1600">
                  <a:solidFill>
                    <a:schemeClr val="accent6">
                      <a:lumMod val="75000"/>
                    </a:schemeClr>
                  </a:solidFill>
                  <a:latin typeface="Courier New" panose="02070309020205020404" pitchFamily="49" charset="0"/>
                  <a:cs typeface="Courier New" panose="02070309020205020404" pitchFamily="49" charset="0"/>
                </a:rPr>
                <a:t> equals 3</a:t>
              </a:r>
            </a:p>
            <a:p>
              <a:pPr>
                <a:lnSpc>
                  <a:spcPct val="115000"/>
                </a:lnSpc>
              </a:pPr>
              <a:r>
                <a:rPr lang="en-US" sz="1600">
                  <a:solidFill>
                    <a:srgbClr val="404040"/>
                  </a:solidFill>
                  <a:latin typeface="Courier New" panose="02070309020205020404" pitchFamily="49" charset="0"/>
                  <a:cs typeface="Courier New" panose="02070309020205020404" pitchFamily="49" charset="0"/>
                </a:rPr>
                <a:t>  }</a:t>
              </a:r>
            </a:p>
            <a:p>
              <a:pPr>
                <a:lnSpc>
                  <a:spcPct val="115000"/>
                </a:lnSpc>
              </a:pPr>
              <a:r>
                <a:rPr lang="en-US" sz="1600">
                  <a:solidFill>
                    <a:srgbClr val="404040"/>
                  </a:solidFill>
                  <a:latin typeface="Courier New" panose="02070309020205020404" pitchFamily="49" charset="0"/>
                  <a:cs typeface="Courier New" panose="02070309020205020404" pitchFamily="49" charset="0"/>
                </a:rPr>
                <a:t>  console.log(</a:t>
              </a:r>
              <a:r>
                <a:rPr lang="en-US" sz="1600" err="1">
                  <a:solidFill>
                    <a:srgbClr val="404040"/>
                  </a:solidFill>
                  <a:latin typeface="Courier New" panose="02070309020205020404" pitchFamily="49" charset="0"/>
                  <a:cs typeface="Courier New" panose="02070309020205020404" pitchFamily="49" charset="0"/>
                </a:rPr>
                <a:t>i</a:t>
              </a:r>
              <a:r>
                <a:rPr lang="en-US" sz="1600">
                  <a:solidFill>
                    <a:srgbClr val="404040"/>
                  </a:solidFill>
                  <a:latin typeface="Courier New" panose="02070309020205020404" pitchFamily="49" charset="0"/>
                  <a:cs typeface="Courier New" panose="02070309020205020404" pitchFamily="49" charset="0"/>
                </a:rPr>
                <a:t>);</a:t>
              </a:r>
            </a:p>
            <a:p>
              <a:pPr>
                <a:lnSpc>
                  <a:spcPct val="115000"/>
                </a:lnSpc>
              </a:pPr>
              <a:r>
                <a:rPr lang="en-US" sz="1600">
                  <a:solidFill>
                    <a:srgbClr val="404040"/>
                  </a:solidFill>
                  <a:latin typeface="Courier New" panose="02070309020205020404" pitchFamily="49" charset="0"/>
                  <a:cs typeface="Courier New" panose="02070309020205020404" pitchFamily="49" charset="0"/>
                </a:rPr>
                <a:t>}</a:t>
              </a:r>
            </a:p>
            <a:p>
              <a:pPr>
                <a:lnSpc>
                  <a:spcPct val="115000"/>
                </a:lnSpc>
              </a:pPr>
              <a:r>
                <a:rPr lang="en-US" sz="1600">
                  <a:solidFill>
                    <a:schemeClr val="accent6">
                      <a:lumMod val="75000"/>
                    </a:schemeClr>
                  </a:solidFill>
                  <a:latin typeface="Courier New" panose="02070309020205020404" pitchFamily="49" charset="0"/>
                  <a:cs typeface="Courier New" panose="02070309020205020404" pitchFamily="49" charset="0"/>
                </a:rPr>
                <a:t>// Output: 0, 1, 2</a:t>
              </a:r>
            </a:p>
          </p:txBody>
        </p:sp>
        <p:sp>
          <p:nvSpPr>
            <p:cNvPr id="79" name="Google Shape;863;p157">
              <a:extLst>
                <a:ext uri="{FF2B5EF4-FFF2-40B4-BE49-F238E27FC236}">
                  <a16:creationId xmlns:a16="http://schemas.microsoft.com/office/drawing/2014/main" id="{A35B76C3-D28D-5EB9-BA67-4195A34FCCB6}"/>
                </a:ext>
              </a:extLst>
            </p:cNvPr>
            <p:cNvSpPr/>
            <p:nvPr/>
          </p:nvSpPr>
          <p:spPr>
            <a:xfrm>
              <a:off x="8293080" y="4872265"/>
              <a:ext cx="6127182" cy="11310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3" name="Group 82">
            <a:extLst>
              <a:ext uri="{FF2B5EF4-FFF2-40B4-BE49-F238E27FC236}">
                <a16:creationId xmlns:a16="http://schemas.microsoft.com/office/drawing/2014/main" id="{297656BB-1A8D-402B-90B2-E161E6BC8B2E}"/>
              </a:ext>
            </a:extLst>
          </p:cNvPr>
          <p:cNvGrpSpPr/>
          <p:nvPr/>
        </p:nvGrpSpPr>
        <p:grpSpPr>
          <a:xfrm>
            <a:off x="1683184" y="5138959"/>
            <a:ext cx="6127184" cy="3423118"/>
            <a:chOff x="8293079" y="2413532"/>
            <a:chExt cx="6127184" cy="2571838"/>
          </a:xfrm>
        </p:grpSpPr>
        <p:sp>
          <p:nvSpPr>
            <p:cNvPr id="84" name="Google Shape;860;p157">
              <a:extLst>
                <a:ext uri="{FF2B5EF4-FFF2-40B4-BE49-F238E27FC236}">
                  <a16:creationId xmlns:a16="http://schemas.microsoft.com/office/drawing/2014/main" id="{90C65497-3F7A-741E-E31F-24D60EB408B6}"/>
                </a:ext>
              </a:extLst>
            </p:cNvPr>
            <p:cNvSpPr/>
            <p:nvPr/>
          </p:nvSpPr>
          <p:spPr>
            <a:xfrm>
              <a:off x="8293082" y="2853539"/>
              <a:ext cx="6127181" cy="205565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61;p157">
              <a:extLst>
                <a:ext uri="{FF2B5EF4-FFF2-40B4-BE49-F238E27FC236}">
                  <a16:creationId xmlns:a16="http://schemas.microsoft.com/office/drawing/2014/main" id="{3D8E1BE8-C46F-D906-ED21-BCD96776963A}"/>
                </a:ext>
              </a:extLst>
            </p:cNvPr>
            <p:cNvSpPr/>
            <p:nvPr/>
          </p:nvSpPr>
          <p:spPr>
            <a:xfrm>
              <a:off x="8293079" y="2413532"/>
              <a:ext cx="6127183" cy="506936"/>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86" name="Google Shape;862;p157">
              <a:extLst>
                <a:ext uri="{FF2B5EF4-FFF2-40B4-BE49-F238E27FC236}">
                  <a16:creationId xmlns:a16="http://schemas.microsoft.com/office/drawing/2014/main" id="{4780FF43-27D2-AD86-654B-2C02BC11F592}"/>
                </a:ext>
              </a:extLst>
            </p:cNvPr>
            <p:cNvSpPr txBox="1"/>
            <p:nvPr/>
          </p:nvSpPr>
          <p:spPr>
            <a:xfrm>
              <a:off x="8315306" y="2920469"/>
              <a:ext cx="5922269" cy="1771245"/>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for (let </a:t>
              </a:r>
              <a:r>
                <a:rPr lang="en-US" sz="1600" err="1">
                  <a:solidFill>
                    <a:srgbClr val="404040"/>
                  </a:solidFill>
                  <a:latin typeface="Courier New" panose="02070309020205020404" pitchFamily="49" charset="0"/>
                  <a:cs typeface="Courier New" panose="02070309020205020404" pitchFamily="49" charset="0"/>
                </a:rPr>
                <a:t>i</a:t>
              </a:r>
              <a:r>
                <a:rPr lang="en-US" sz="1600">
                  <a:solidFill>
                    <a:srgbClr val="404040"/>
                  </a:solidFill>
                  <a:latin typeface="Courier New" panose="02070309020205020404" pitchFamily="49" charset="0"/>
                  <a:cs typeface="Courier New" panose="02070309020205020404" pitchFamily="49" charset="0"/>
                </a:rPr>
                <a:t> = 0; </a:t>
              </a:r>
              <a:r>
                <a:rPr lang="en-US" sz="1600" err="1">
                  <a:solidFill>
                    <a:srgbClr val="404040"/>
                  </a:solidFill>
                  <a:latin typeface="Courier New" panose="02070309020205020404" pitchFamily="49" charset="0"/>
                  <a:cs typeface="Courier New" panose="02070309020205020404" pitchFamily="49" charset="0"/>
                </a:rPr>
                <a:t>i</a:t>
              </a:r>
              <a:r>
                <a:rPr lang="en-US" sz="1600">
                  <a:solidFill>
                    <a:srgbClr val="404040"/>
                  </a:solidFill>
                  <a:latin typeface="Courier New" panose="02070309020205020404" pitchFamily="49" charset="0"/>
                  <a:cs typeface="Courier New" panose="02070309020205020404" pitchFamily="49" charset="0"/>
                </a:rPr>
                <a:t> &lt; 5; </a:t>
              </a:r>
              <a:r>
                <a:rPr lang="en-US" sz="1600" err="1">
                  <a:solidFill>
                    <a:srgbClr val="404040"/>
                  </a:solidFill>
                  <a:latin typeface="Courier New" panose="02070309020205020404" pitchFamily="49" charset="0"/>
                  <a:cs typeface="Courier New" panose="02070309020205020404" pitchFamily="49" charset="0"/>
                </a:rPr>
                <a:t>i</a:t>
              </a:r>
              <a:r>
                <a:rPr lang="en-US" sz="1600">
                  <a:solidFill>
                    <a:srgbClr val="404040"/>
                  </a:solidFill>
                  <a:latin typeface="Courier New" panose="02070309020205020404" pitchFamily="49" charset="0"/>
                  <a:cs typeface="Courier New" panose="02070309020205020404" pitchFamily="49" charset="0"/>
                </a:rPr>
                <a:t>++) {</a:t>
              </a:r>
            </a:p>
            <a:p>
              <a:pPr>
                <a:lnSpc>
                  <a:spcPct val="115000"/>
                </a:lnSpc>
              </a:pPr>
              <a:r>
                <a:rPr lang="en-US" sz="1600">
                  <a:solidFill>
                    <a:srgbClr val="404040"/>
                  </a:solidFill>
                  <a:latin typeface="Courier New" panose="02070309020205020404" pitchFamily="49" charset="0"/>
                  <a:cs typeface="Courier New" panose="02070309020205020404" pitchFamily="49" charset="0"/>
                </a:rPr>
                <a:t>  if (</a:t>
              </a:r>
              <a:r>
                <a:rPr lang="en-US" sz="1600" err="1">
                  <a:solidFill>
                    <a:srgbClr val="404040"/>
                  </a:solidFill>
                  <a:latin typeface="Courier New" panose="02070309020205020404" pitchFamily="49" charset="0"/>
                  <a:cs typeface="Courier New" panose="02070309020205020404" pitchFamily="49" charset="0"/>
                </a:rPr>
                <a:t>i</a:t>
              </a:r>
              <a:r>
                <a:rPr lang="en-US" sz="1600">
                  <a:solidFill>
                    <a:srgbClr val="404040"/>
                  </a:solidFill>
                  <a:latin typeface="Courier New" panose="02070309020205020404" pitchFamily="49" charset="0"/>
                  <a:cs typeface="Courier New" panose="02070309020205020404" pitchFamily="49" charset="0"/>
                </a:rPr>
                <a:t> === 2) {</a:t>
              </a:r>
            </a:p>
            <a:p>
              <a:pPr>
                <a:lnSpc>
                  <a:spcPct val="115000"/>
                </a:lnSpc>
              </a:pPr>
              <a:r>
                <a:rPr lang="en-US" sz="1600">
                  <a:solidFill>
                    <a:srgbClr val="404040"/>
                  </a:solidFill>
                  <a:latin typeface="Courier New" panose="02070309020205020404" pitchFamily="49" charset="0"/>
                  <a:cs typeface="Courier New" panose="02070309020205020404" pitchFamily="49" charset="0"/>
                </a:rPr>
                <a:t>    continue; </a:t>
              </a:r>
              <a:r>
                <a:rPr lang="en-US" sz="1600">
                  <a:solidFill>
                    <a:schemeClr val="accent6">
                      <a:lumMod val="75000"/>
                    </a:schemeClr>
                  </a:solidFill>
                  <a:latin typeface="Courier New" panose="02070309020205020404" pitchFamily="49" charset="0"/>
                  <a:cs typeface="Courier New" panose="02070309020205020404" pitchFamily="49" charset="0"/>
                </a:rPr>
                <a:t>// Skip the current iteration when </a:t>
              </a:r>
              <a:r>
                <a:rPr lang="en-US" sz="1600" err="1">
                  <a:solidFill>
                    <a:schemeClr val="accent6">
                      <a:lumMod val="75000"/>
                    </a:schemeClr>
                  </a:solidFill>
                  <a:latin typeface="Courier New" panose="02070309020205020404" pitchFamily="49" charset="0"/>
                  <a:cs typeface="Courier New" panose="02070309020205020404" pitchFamily="49" charset="0"/>
                </a:rPr>
                <a:t>i</a:t>
              </a:r>
              <a:r>
                <a:rPr lang="en-US" sz="1600">
                  <a:solidFill>
                    <a:schemeClr val="accent6">
                      <a:lumMod val="75000"/>
                    </a:schemeClr>
                  </a:solidFill>
                  <a:latin typeface="Courier New" panose="02070309020205020404" pitchFamily="49" charset="0"/>
                  <a:cs typeface="Courier New" panose="02070309020205020404" pitchFamily="49" charset="0"/>
                </a:rPr>
                <a:t> equals 2</a:t>
              </a:r>
            </a:p>
            <a:p>
              <a:pPr>
                <a:lnSpc>
                  <a:spcPct val="115000"/>
                </a:lnSpc>
              </a:pPr>
              <a:r>
                <a:rPr lang="en-US" sz="1600">
                  <a:solidFill>
                    <a:srgbClr val="404040"/>
                  </a:solidFill>
                  <a:latin typeface="Courier New" panose="02070309020205020404" pitchFamily="49" charset="0"/>
                  <a:cs typeface="Courier New" panose="02070309020205020404" pitchFamily="49" charset="0"/>
                </a:rPr>
                <a:t>  }</a:t>
              </a:r>
            </a:p>
            <a:p>
              <a:pPr>
                <a:lnSpc>
                  <a:spcPct val="115000"/>
                </a:lnSpc>
              </a:pPr>
              <a:r>
                <a:rPr lang="en-US" sz="1600">
                  <a:solidFill>
                    <a:srgbClr val="404040"/>
                  </a:solidFill>
                  <a:latin typeface="Courier New" panose="02070309020205020404" pitchFamily="49" charset="0"/>
                  <a:cs typeface="Courier New" panose="02070309020205020404" pitchFamily="49" charset="0"/>
                </a:rPr>
                <a:t>  console.log(</a:t>
              </a:r>
              <a:r>
                <a:rPr lang="en-US" sz="1600" err="1">
                  <a:solidFill>
                    <a:srgbClr val="404040"/>
                  </a:solidFill>
                  <a:latin typeface="Courier New" panose="02070309020205020404" pitchFamily="49" charset="0"/>
                  <a:cs typeface="Courier New" panose="02070309020205020404" pitchFamily="49" charset="0"/>
                </a:rPr>
                <a:t>i</a:t>
              </a:r>
              <a:r>
                <a:rPr lang="en-US" sz="1600">
                  <a:solidFill>
                    <a:srgbClr val="404040"/>
                  </a:solidFill>
                  <a:latin typeface="Courier New" panose="02070309020205020404" pitchFamily="49" charset="0"/>
                  <a:cs typeface="Courier New" panose="02070309020205020404" pitchFamily="49" charset="0"/>
                </a:rPr>
                <a:t>);</a:t>
              </a:r>
            </a:p>
            <a:p>
              <a:pPr>
                <a:lnSpc>
                  <a:spcPct val="115000"/>
                </a:lnSpc>
              </a:pPr>
              <a:r>
                <a:rPr lang="en-US" sz="1600">
                  <a:solidFill>
                    <a:srgbClr val="404040"/>
                  </a:solidFill>
                  <a:latin typeface="Courier New" panose="02070309020205020404" pitchFamily="49" charset="0"/>
                  <a:cs typeface="Courier New" panose="02070309020205020404" pitchFamily="49" charset="0"/>
                </a:rPr>
                <a:t>}</a:t>
              </a:r>
            </a:p>
            <a:p>
              <a:pPr>
                <a:lnSpc>
                  <a:spcPct val="115000"/>
                </a:lnSpc>
              </a:pPr>
              <a:r>
                <a:rPr lang="en-US" sz="1600">
                  <a:solidFill>
                    <a:schemeClr val="accent6">
                      <a:lumMod val="75000"/>
                    </a:schemeClr>
                  </a:solidFill>
                  <a:latin typeface="Courier New" panose="02070309020205020404" pitchFamily="49" charset="0"/>
                  <a:cs typeface="Courier New" panose="02070309020205020404" pitchFamily="49" charset="0"/>
                </a:rPr>
                <a:t>// Output: 0, 1, 3, 4</a:t>
              </a:r>
            </a:p>
          </p:txBody>
        </p:sp>
        <p:sp>
          <p:nvSpPr>
            <p:cNvPr id="87" name="Google Shape;863;p157">
              <a:extLst>
                <a:ext uri="{FF2B5EF4-FFF2-40B4-BE49-F238E27FC236}">
                  <a16:creationId xmlns:a16="http://schemas.microsoft.com/office/drawing/2014/main" id="{802CF2D9-D3D2-02EB-B1DC-FBF2D5611B4D}"/>
                </a:ext>
              </a:extLst>
            </p:cNvPr>
            <p:cNvSpPr/>
            <p:nvPr/>
          </p:nvSpPr>
          <p:spPr>
            <a:xfrm>
              <a:off x="8293080" y="4872265"/>
              <a:ext cx="6127182" cy="11310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46317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a:t>
            </a:r>
            <a:r>
              <a:rPr lang="en-US"/>
              <a:t>demonstrate the use of control flow concepts and conditional statements in JavaScript.</a:t>
            </a:r>
            <a:endParaRPr lang="en-US" b="0" i="0">
              <a:solidFill>
                <a:srgbClr val="374151"/>
              </a:solidFill>
              <a:effectLst/>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Demonstrating Control Flow Statements</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3835578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and execute JS file</a:t>
            </a: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2206284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a:t>
            </a:r>
            <a:r>
              <a:rPr lang="en-US"/>
              <a:t>demonstrate the form validation</a:t>
            </a:r>
            <a:endParaRPr lang="en-US" b="0" i="0">
              <a:solidFill>
                <a:srgbClr val="374151"/>
              </a:solidFill>
              <a:effectLst/>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Demonstrating Form Validation</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29580314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and execute JS file</a:t>
            </a: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4490670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lstStyle/>
          <a:p>
            <a:r>
              <a:rPr lang="en-US"/>
              <a:t>Arrays</a:t>
            </a:r>
          </a:p>
        </p:txBody>
      </p:sp>
    </p:spTree>
    <p:extLst>
      <p:ext uri="{BB962C8B-B14F-4D97-AF65-F5344CB8AC3E}">
        <p14:creationId xmlns:p14="http://schemas.microsoft.com/office/powerpoint/2010/main" val="884772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3"/>
          <p:cNvSpPr txBox="1">
            <a:spLocks noGrp="1"/>
          </p:cNvSpPr>
          <p:nvPr>
            <p:ph type="title"/>
          </p:nvPr>
        </p:nvSpPr>
        <p:spPr>
          <a:xfrm>
            <a:off x="-10160" y="205494"/>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114000"/>
              </a:lnSpc>
              <a:spcBef>
                <a:spcPts val="0"/>
              </a:spcBef>
              <a:spcAft>
                <a:spcPts val="0"/>
              </a:spcAft>
              <a:buSzPts val="4400"/>
              <a:buFont typeface="Arial"/>
              <a:buNone/>
            </a:pPr>
            <a:r>
              <a:rPr lang="en-US"/>
              <a:t>Why JavaScript?</a:t>
            </a:r>
            <a:endParaRPr/>
          </a:p>
        </p:txBody>
      </p:sp>
      <p:grpSp>
        <p:nvGrpSpPr>
          <p:cNvPr id="227" name="Google Shape;227;p13"/>
          <p:cNvGrpSpPr/>
          <p:nvPr/>
        </p:nvGrpSpPr>
        <p:grpSpPr>
          <a:xfrm>
            <a:off x="1692068" y="2976252"/>
            <a:ext cx="12805130" cy="4806425"/>
            <a:chOff x="2180865" y="2976252"/>
            <a:chExt cx="12805130" cy="4806425"/>
          </a:xfrm>
        </p:grpSpPr>
        <p:cxnSp>
          <p:nvCxnSpPr>
            <p:cNvPr id="228" name="Google Shape;228;p13"/>
            <p:cNvCxnSpPr/>
            <p:nvPr/>
          </p:nvCxnSpPr>
          <p:spPr>
            <a:xfrm rot="10800000" flipH="1">
              <a:off x="2513872" y="5363444"/>
              <a:ext cx="12092674" cy="16432"/>
            </a:xfrm>
            <a:prstGeom prst="straightConnector1">
              <a:avLst/>
            </a:prstGeom>
            <a:noFill/>
            <a:ln w="9525" cap="flat" cmpd="sng">
              <a:solidFill>
                <a:srgbClr val="BFBFBF"/>
              </a:solidFill>
              <a:prstDash val="solid"/>
              <a:round/>
              <a:headEnd type="none" w="sm" len="sm"/>
              <a:tailEnd type="none" w="sm" len="sm"/>
            </a:ln>
          </p:spPr>
        </p:cxnSp>
        <p:grpSp>
          <p:nvGrpSpPr>
            <p:cNvPr id="229" name="Google Shape;229;p13"/>
            <p:cNvGrpSpPr/>
            <p:nvPr/>
          </p:nvGrpSpPr>
          <p:grpSpPr>
            <a:xfrm>
              <a:off x="2180865" y="2976252"/>
              <a:ext cx="12805130" cy="4806425"/>
              <a:chOff x="685067" y="2540003"/>
              <a:chExt cx="12805130" cy="4806425"/>
            </a:xfrm>
          </p:grpSpPr>
          <p:cxnSp>
            <p:nvCxnSpPr>
              <p:cNvPr id="230" name="Google Shape;230;p13"/>
              <p:cNvCxnSpPr/>
              <p:nvPr/>
            </p:nvCxnSpPr>
            <p:spPr>
              <a:xfrm>
                <a:off x="2384464" y="3807559"/>
                <a:ext cx="0" cy="1129305"/>
              </a:xfrm>
              <a:prstGeom prst="straightConnector1">
                <a:avLst/>
              </a:prstGeom>
              <a:noFill/>
              <a:ln w="19050" cap="flat" cmpd="sng">
                <a:solidFill>
                  <a:schemeClr val="accent1"/>
                </a:solidFill>
                <a:prstDash val="solid"/>
                <a:round/>
                <a:headEnd type="none" w="sm" len="sm"/>
                <a:tailEnd type="oval" w="med" len="med"/>
              </a:ln>
            </p:spPr>
          </p:cxnSp>
          <p:sp>
            <p:nvSpPr>
              <p:cNvPr id="231" name="Google Shape;231;p13"/>
              <p:cNvSpPr/>
              <p:nvPr/>
            </p:nvSpPr>
            <p:spPr>
              <a:xfrm>
                <a:off x="1763993" y="2549144"/>
                <a:ext cx="1243243" cy="1243568"/>
              </a:xfrm>
              <a:prstGeom prst="arc">
                <a:avLst>
                  <a:gd name="adj1" fmla="val 918567"/>
                  <a:gd name="adj2" fmla="val 9672644"/>
                </a:avLst>
              </a:prstGeom>
              <a:noFill/>
              <a:ln w="19050" cap="flat" cmpd="sng">
                <a:solidFill>
                  <a:schemeClr val="accent1"/>
                </a:solidFill>
                <a:prstDash val="solid"/>
                <a:round/>
                <a:headEnd type="none" w="sm" len="sm"/>
                <a:tailEnd type="none" w="sm" len="sm"/>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32" name="Google Shape;232;p13"/>
              <p:cNvSpPr/>
              <p:nvPr/>
            </p:nvSpPr>
            <p:spPr>
              <a:xfrm>
                <a:off x="1899458" y="2684772"/>
                <a:ext cx="972309" cy="972309"/>
              </a:xfrm>
              <a:prstGeom prst="ellipse">
                <a:avLst/>
              </a:prstGeom>
              <a:solidFill>
                <a:schemeClr val="accent1"/>
              </a:solidFill>
              <a:ln>
                <a:noFill/>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33" name="Google Shape;233;p13"/>
              <p:cNvSpPr txBox="1"/>
              <p:nvPr/>
            </p:nvSpPr>
            <p:spPr>
              <a:xfrm>
                <a:off x="685067" y="5577643"/>
                <a:ext cx="3771300" cy="1321854"/>
              </a:xfrm>
              <a:prstGeom prst="rect">
                <a:avLst/>
              </a:prstGeom>
              <a:noFill/>
              <a:ln>
                <a:noFill/>
              </a:ln>
            </p:spPr>
            <p:txBody>
              <a:bodyPr spcFirstLastPara="1" wrap="square" lIns="162525" tIns="81225" rIns="162525" bIns="81225" anchor="ctr"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JavaScript is completely compatible with HTML and CSS.</a:t>
                </a:r>
                <a:endParaRPr sz="2200" b="0" i="0" u="none" strike="noStrike" cap="none">
                  <a:solidFill>
                    <a:srgbClr val="3F3F3F"/>
                  </a:solidFill>
                  <a:latin typeface="Open Sans"/>
                  <a:ea typeface="Open Sans"/>
                  <a:cs typeface="Open Sans"/>
                  <a:sym typeface="Open Sans"/>
                </a:endParaRPr>
              </a:p>
            </p:txBody>
          </p:sp>
          <p:cxnSp>
            <p:nvCxnSpPr>
              <p:cNvPr id="234" name="Google Shape;234;p13"/>
              <p:cNvCxnSpPr/>
              <p:nvPr/>
            </p:nvCxnSpPr>
            <p:spPr>
              <a:xfrm rot="10800000">
                <a:off x="5234654" y="4943627"/>
                <a:ext cx="0" cy="1129305"/>
              </a:xfrm>
              <a:prstGeom prst="straightConnector1">
                <a:avLst/>
              </a:prstGeom>
              <a:noFill/>
              <a:ln w="19050" cap="flat" cmpd="sng">
                <a:solidFill>
                  <a:schemeClr val="accent2"/>
                </a:solidFill>
                <a:prstDash val="solid"/>
                <a:round/>
                <a:headEnd type="none" w="sm" len="sm"/>
                <a:tailEnd type="oval" w="med" len="med"/>
              </a:ln>
            </p:spPr>
          </p:cxnSp>
          <p:sp>
            <p:nvSpPr>
              <p:cNvPr id="235" name="Google Shape;235;p13"/>
              <p:cNvSpPr/>
              <p:nvPr/>
            </p:nvSpPr>
            <p:spPr>
              <a:xfrm rot="10800000" flipH="1">
                <a:off x="4614185" y="6087779"/>
                <a:ext cx="1243243" cy="1243568"/>
              </a:xfrm>
              <a:prstGeom prst="arc">
                <a:avLst>
                  <a:gd name="adj1" fmla="val 918567"/>
                  <a:gd name="adj2" fmla="val 9672644"/>
                </a:avLst>
              </a:prstGeom>
              <a:noFill/>
              <a:ln w="19050" cap="flat" cmpd="sng">
                <a:solidFill>
                  <a:schemeClr val="accent2"/>
                </a:solidFill>
                <a:prstDash val="solid"/>
                <a:round/>
                <a:headEnd type="none" w="sm" len="sm"/>
                <a:tailEnd type="none" w="sm" len="sm"/>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36" name="Google Shape;236;p13"/>
              <p:cNvSpPr/>
              <p:nvPr/>
            </p:nvSpPr>
            <p:spPr>
              <a:xfrm rot="10800000" flipH="1">
                <a:off x="4749650" y="6223408"/>
                <a:ext cx="972309" cy="972309"/>
              </a:xfrm>
              <a:prstGeom prst="ellipse">
                <a:avLst/>
              </a:prstGeom>
              <a:solidFill>
                <a:schemeClr val="accent2"/>
              </a:solidFill>
              <a:ln>
                <a:noFill/>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37" name="Google Shape;237;p13"/>
              <p:cNvSpPr txBox="1"/>
              <p:nvPr/>
            </p:nvSpPr>
            <p:spPr>
              <a:xfrm>
                <a:off x="3040271" y="2913114"/>
                <a:ext cx="4261200" cy="1321854"/>
              </a:xfrm>
              <a:prstGeom prst="rect">
                <a:avLst/>
              </a:prstGeom>
              <a:noFill/>
              <a:ln>
                <a:noFill/>
              </a:ln>
            </p:spPr>
            <p:txBody>
              <a:bodyPr spcFirstLastPara="1" wrap="square" lIns="162525" tIns="81225" rIns="162525" bIns="81225" anchor="ctr"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Tasks related to data manipulation are much easier on JavaScript.</a:t>
                </a:r>
                <a:endParaRPr sz="2200" b="0" i="0" u="none" strike="noStrike" cap="none">
                  <a:solidFill>
                    <a:srgbClr val="3F3F3F"/>
                  </a:solidFill>
                  <a:latin typeface="Open Sans"/>
                  <a:ea typeface="Open Sans"/>
                  <a:cs typeface="Open Sans"/>
                  <a:sym typeface="Open Sans"/>
                </a:endParaRPr>
              </a:p>
            </p:txBody>
          </p:sp>
          <p:cxnSp>
            <p:nvCxnSpPr>
              <p:cNvPr id="238" name="Google Shape;238;p13"/>
              <p:cNvCxnSpPr/>
              <p:nvPr/>
            </p:nvCxnSpPr>
            <p:spPr>
              <a:xfrm>
                <a:off x="8084844" y="3798418"/>
                <a:ext cx="0" cy="1129305"/>
              </a:xfrm>
              <a:prstGeom prst="straightConnector1">
                <a:avLst/>
              </a:prstGeom>
              <a:noFill/>
              <a:ln w="19050" cap="flat" cmpd="sng">
                <a:solidFill>
                  <a:schemeClr val="accent3"/>
                </a:solidFill>
                <a:prstDash val="solid"/>
                <a:round/>
                <a:headEnd type="none" w="sm" len="sm"/>
                <a:tailEnd type="oval" w="med" len="med"/>
              </a:ln>
            </p:spPr>
          </p:cxnSp>
          <p:sp>
            <p:nvSpPr>
              <p:cNvPr id="239" name="Google Shape;239;p13"/>
              <p:cNvSpPr/>
              <p:nvPr/>
            </p:nvSpPr>
            <p:spPr>
              <a:xfrm>
                <a:off x="7464373" y="2540003"/>
                <a:ext cx="1243243" cy="1243568"/>
              </a:xfrm>
              <a:prstGeom prst="arc">
                <a:avLst>
                  <a:gd name="adj1" fmla="val 918567"/>
                  <a:gd name="adj2" fmla="val 9672644"/>
                </a:avLst>
              </a:prstGeom>
              <a:noFill/>
              <a:ln w="19050" cap="flat" cmpd="sng">
                <a:solidFill>
                  <a:schemeClr val="accent3"/>
                </a:solidFill>
                <a:prstDash val="solid"/>
                <a:round/>
                <a:headEnd type="none" w="sm" len="sm"/>
                <a:tailEnd type="none" w="sm" len="sm"/>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40" name="Google Shape;240;p13"/>
              <p:cNvSpPr/>
              <p:nvPr/>
            </p:nvSpPr>
            <p:spPr>
              <a:xfrm>
                <a:off x="7599838" y="2675630"/>
                <a:ext cx="972309" cy="972309"/>
              </a:xfrm>
              <a:prstGeom prst="ellipse">
                <a:avLst/>
              </a:prstGeom>
              <a:solidFill>
                <a:schemeClr val="accent3"/>
              </a:solidFill>
              <a:ln>
                <a:noFill/>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41" name="Google Shape;241;p13"/>
              <p:cNvSpPr txBox="1"/>
              <p:nvPr/>
            </p:nvSpPr>
            <p:spPr>
              <a:xfrm>
                <a:off x="6303567" y="5783757"/>
                <a:ext cx="4361100" cy="1321854"/>
              </a:xfrm>
              <a:prstGeom prst="rect">
                <a:avLst/>
              </a:prstGeom>
              <a:noFill/>
              <a:ln>
                <a:noFill/>
              </a:ln>
            </p:spPr>
            <p:txBody>
              <a:bodyPr spcFirstLastPara="1" wrap="square" lIns="162525" tIns="81225" rIns="162525" bIns="81225"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JavaScript is supported by most of the browsers by default.</a:t>
                </a:r>
                <a:endParaRPr>
                  <a:solidFill>
                    <a:srgbClr val="3F3F3F"/>
                  </a:solidFill>
                </a:endParaRPr>
              </a:p>
            </p:txBody>
          </p:sp>
          <p:cxnSp>
            <p:nvCxnSpPr>
              <p:cNvPr id="242" name="Google Shape;242;p13"/>
              <p:cNvCxnSpPr/>
              <p:nvPr/>
            </p:nvCxnSpPr>
            <p:spPr>
              <a:xfrm rot="10800000">
                <a:off x="10935036" y="4958708"/>
                <a:ext cx="0" cy="1129305"/>
              </a:xfrm>
              <a:prstGeom prst="straightConnector1">
                <a:avLst/>
              </a:prstGeom>
              <a:noFill/>
              <a:ln w="19050" cap="flat" cmpd="sng">
                <a:solidFill>
                  <a:schemeClr val="accent6"/>
                </a:solidFill>
                <a:prstDash val="solid"/>
                <a:round/>
                <a:headEnd type="none" w="sm" len="sm"/>
                <a:tailEnd type="oval" w="med" len="med"/>
              </a:ln>
            </p:spPr>
          </p:cxnSp>
          <p:sp>
            <p:nvSpPr>
              <p:cNvPr id="243" name="Google Shape;243;p13"/>
              <p:cNvSpPr/>
              <p:nvPr/>
            </p:nvSpPr>
            <p:spPr>
              <a:xfrm rot="10800000" flipH="1">
                <a:off x="10357723" y="6102860"/>
                <a:ext cx="1243243" cy="1243568"/>
              </a:xfrm>
              <a:prstGeom prst="arc">
                <a:avLst>
                  <a:gd name="adj1" fmla="val 918567"/>
                  <a:gd name="adj2" fmla="val 9672644"/>
                </a:avLst>
              </a:prstGeom>
              <a:noFill/>
              <a:ln w="19050" cap="flat" cmpd="sng">
                <a:solidFill>
                  <a:schemeClr val="accent6"/>
                </a:solidFill>
                <a:prstDash val="solid"/>
                <a:round/>
                <a:headEnd type="none" w="sm" len="sm"/>
                <a:tailEnd type="none" w="sm" len="sm"/>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44" name="Google Shape;244;p13"/>
              <p:cNvSpPr/>
              <p:nvPr/>
            </p:nvSpPr>
            <p:spPr>
              <a:xfrm rot="10800000" flipH="1">
                <a:off x="10493188" y="6238489"/>
                <a:ext cx="972309" cy="972309"/>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45" name="Google Shape;245;p13"/>
              <p:cNvSpPr txBox="1"/>
              <p:nvPr/>
            </p:nvSpPr>
            <p:spPr>
              <a:xfrm>
                <a:off x="8804197" y="2850043"/>
                <a:ext cx="4686000" cy="1321854"/>
              </a:xfrm>
              <a:prstGeom prst="rect">
                <a:avLst/>
              </a:prstGeom>
              <a:noFill/>
              <a:ln>
                <a:noFill/>
              </a:ln>
            </p:spPr>
            <p:txBody>
              <a:bodyPr spcFirstLastPara="1" wrap="square" lIns="162525" tIns="81225" rIns="162525" bIns="81225"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  JavaScript is the foundation for many front-end frameworks like Angular and React.</a:t>
                </a:r>
                <a:endParaRPr>
                  <a:solidFill>
                    <a:srgbClr val="3F3F3F"/>
                  </a:solidFill>
                </a:endParaRPr>
              </a:p>
            </p:txBody>
          </p:sp>
        </p:grpSp>
      </p:grpSp>
      <p:sp>
        <p:nvSpPr>
          <p:cNvPr id="246" name="Google Shape;246;p13"/>
          <p:cNvSpPr txBox="1"/>
          <p:nvPr/>
        </p:nvSpPr>
        <p:spPr>
          <a:xfrm>
            <a:off x="11787540" y="6945692"/>
            <a:ext cx="5760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04</a:t>
            </a:r>
            <a:endParaRPr sz="2200" b="0" i="0" u="none" strike="noStrike" cap="none">
              <a:solidFill>
                <a:schemeClr val="lt1"/>
              </a:solidFill>
              <a:latin typeface="Open Sans"/>
              <a:ea typeface="Open Sans"/>
              <a:cs typeface="Open Sans"/>
              <a:sym typeface="Open Sans"/>
            </a:endParaRPr>
          </a:p>
        </p:txBody>
      </p:sp>
      <p:sp>
        <p:nvSpPr>
          <p:cNvPr id="247" name="Google Shape;247;p13"/>
          <p:cNvSpPr txBox="1"/>
          <p:nvPr/>
        </p:nvSpPr>
        <p:spPr>
          <a:xfrm>
            <a:off x="6013235" y="6945712"/>
            <a:ext cx="563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02</a:t>
            </a:r>
            <a:endParaRPr sz="2200" b="0" i="0" u="none" strike="noStrike" cap="none">
              <a:solidFill>
                <a:schemeClr val="lt1"/>
              </a:solidFill>
              <a:latin typeface="Open Sans"/>
              <a:ea typeface="Open Sans"/>
              <a:cs typeface="Open Sans"/>
              <a:sym typeface="Open Sans"/>
            </a:endParaRPr>
          </a:p>
        </p:txBody>
      </p:sp>
      <p:sp>
        <p:nvSpPr>
          <p:cNvPr id="248" name="Google Shape;248;p13"/>
          <p:cNvSpPr txBox="1"/>
          <p:nvPr/>
        </p:nvSpPr>
        <p:spPr>
          <a:xfrm>
            <a:off x="3156700" y="3393275"/>
            <a:ext cx="534300" cy="4095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01</a:t>
            </a:r>
            <a:endParaRPr sz="2200" b="0" i="0" u="none" strike="noStrike" cap="none">
              <a:solidFill>
                <a:schemeClr val="lt1"/>
              </a:solidFill>
              <a:latin typeface="Open Sans"/>
              <a:ea typeface="Open Sans"/>
              <a:cs typeface="Open Sans"/>
              <a:sym typeface="Open Sans"/>
            </a:endParaRPr>
          </a:p>
        </p:txBody>
      </p:sp>
      <p:sp>
        <p:nvSpPr>
          <p:cNvPr id="249" name="Google Shape;249;p13"/>
          <p:cNvSpPr txBox="1"/>
          <p:nvPr/>
        </p:nvSpPr>
        <p:spPr>
          <a:xfrm>
            <a:off x="8846672" y="3393437"/>
            <a:ext cx="567900" cy="4092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03</a:t>
            </a:r>
            <a:endParaRPr sz="2200" b="0" i="0" u="none" strike="noStrike" cap="none">
              <a:solidFill>
                <a:schemeClr val="lt1"/>
              </a:solidFill>
              <a:latin typeface="Open Sans"/>
              <a:ea typeface="Open Sans"/>
              <a:cs typeface="Open Sans"/>
              <a:sym typeface="Open Sans"/>
            </a:endParaRPr>
          </a:p>
        </p:txBody>
      </p:sp>
      <p:sp>
        <p:nvSpPr>
          <p:cNvPr id="7" name="Brandline_LVC">
            <a:extLst>
              <a:ext uri="{FF2B5EF4-FFF2-40B4-BE49-F238E27FC236}">
                <a16:creationId xmlns:a16="http://schemas.microsoft.com/office/drawing/2014/main" id="{F501A094-F2EB-0942-7F5F-AB1F949D2FA8}"/>
              </a:ext>
            </a:extLst>
          </p:cNvPr>
          <p:cNvSpPr/>
          <p:nvPr/>
        </p:nvSpPr>
        <p:spPr>
          <a:xfrm>
            <a:off x="6375400" y="818769"/>
            <a:ext cx="3520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4">
            <a:extLst>
              <a:ext uri="{FF2B5EF4-FFF2-40B4-BE49-F238E27FC236}">
                <a16:creationId xmlns:a16="http://schemas.microsoft.com/office/drawing/2014/main" id="{3C228E2A-36BB-DF35-C5C4-FBD80AF6DD00}"/>
              </a:ext>
            </a:extLst>
          </p:cNvPr>
          <p:cNvSpPr txBox="1">
            <a:spLocks/>
          </p:cNvSpPr>
          <p:nvPr/>
        </p:nvSpPr>
        <p:spPr>
          <a:xfrm>
            <a:off x="4273434" y="1512833"/>
            <a:ext cx="7731599" cy="856294"/>
          </a:xfrm>
          <a:prstGeom prst="roundRect">
            <a:avLst/>
          </a:prstGeom>
          <a:noFill/>
          <a:ln>
            <a:solidFill>
              <a:srgbClr val="0078EE"/>
            </a:solid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dk1"/>
              </a:buClr>
              <a:buSzPts val="2800"/>
              <a:buFont typeface="Arial" panose="020B0604020202020204" pitchFamily="34" charset="0"/>
              <a:buNone/>
              <a:defRPr sz="2200" b="0" i="0" u="none" strike="noStrike" cap="none">
                <a:solidFill>
                  <a:schemeClr val="tx1">
                    <a:lumMod val="75000"/>
                    <a:lumOff val="25000"/>
                  </a:schemeClr>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404040"/>
                </a:solidFill>
                <a:latin typeface="Open Sans" pitchFamily="2" charset="0"/>
              </a:rPr>
              <a:t>The most important features of JavaScript are: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Introduction to Arrays</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a:xfrm>
            <a:off x="1914448" y="1512833"/>
            <a:ext cx="12451817" cy="856294"/>
          </a:xfrm>
          <a:prstGeom prst="roundRect">
            <a:avLst/>
          </a:prstGeom>
          <a:ln>
            <a:solidFill>
              <a:srgbClr val="0078EE"/>
            </a:solidFill>
          </a:ln>
        </p:spPr>
        <p:txBody>
          <a:bodyPr>
            <a:noAutofit/>
          </a:bodyPr>
          <a:lstStyle/>
          <a:p>
            <a:r>
              <a:rPr lang="en-US">
                <a:solidFill>
                  <a:srgbClr val="404040"/>
                </a:solidFill>
                <a:latin typeface="Open Sans" pitchFamily="2" charset="0"/>
              </a:rPr>
              <a:t>An array is a fundamental data structure in JavaScript used to store a collection of items in a </a:t>
            </a:r>
            <a:br>
              <a:rPr lang="en-US">
                <a:solidFill>
                  <a:srgbClr val="404040"/>
                </a:solidFill>
                <a:latin typeface="Open Sans" pitchFamily="2" charset="0"/>
              </a:rPr>
            </a:br>
            <a:r>
              <a:rPr lang="en-US">
                <a:solidFill>
                  <a:srgbClr val="404040"/>
                </a:solidFill>
                <a:latin typeface="Open Sans" pitchFamily="2" charset="0"/>
              </a:rPr>
              <a:t>specific order.</a:t>
            </a:r>
          </a:p>
        </p:txBody>
      </p:sp>
      <p:sp>
        <p:nvSpPr>
          <p:cNvPr id="14" name="TextBox 13">
            <a:extLst>
              <a:ext uri="{FF2B5EF4-FFF2-40B4-BE49-F238E27FC236}">
                <a16:creationId xmlns:a16="http://schemas.microsoft.com/office/drawing/2014/main" id="{6EEC0532-E212-E2E1-0EA4-B5CA9A5C159C}"/>
              </a:ext>
            </a:extLst>
          </p:cNvPr>
          <p:cNvSpPr txBox="1"/>
          <p:nvPr/>
        </p:nvSpPr>
        <p:spPr>
          <a:xfrm>
            <a:off x="8584045" y="2909308"/>
            <a:ext cx="5952260" cy="2659593"/>
          </a:xfrm>
          <a:prstGeom prst="roundRect">
            <a:avLst/>
          </a:prstGeom>
          <a:solidFill>
            <a:schemeClr val="bg1">
              <a:lumMod val="85000"/>
            </a:schemeClr>
          </a:solidFill>
        </p:spPr>
        <p:txBody>
          <a:bodyPr wrap="square">
            <a:spAutoFit/>
          </a:bodyPr>
          <a:lstStyle/>
          <a:p>
            <a:pPr marL="342900" indent="-342900">
              <a:lnSpc>
                <a:spcPct val="115000"/>
              </a:lnSpc>
              <a:buFont typeface="Arial" panose="020B0604020202020204" pitchFamily="34" charset="0"/>
              <a:buChar char="•"/>
            </a:pPr>
            <a:r>
              <a:rPr lang="en-US" sz="2200">
                <a:solidFill>
                  <a:srgbClr val="404040"/>
                </a:solidFill>
                <a:effectLst/>
                <a:latin typeface="Open Sans" pitchFamily="2" charset="0"/>
                <a:ea typeface="Times New Roman" panose="02020603050405020304" pitchFamily="18" charset="0"/>
              </a:rPr>
              <a:t>They can contain any type of data, including strings, numbers, objects, and other arrays.</a:t>
            </a:r>
            <a:br>
              <a:rPr lang="en-US" sz="2200">
                <a:solidFill>
                  <a:srgbClr val="404040"/>
                </a:solidFill>
                <a:effectLst/>
                <a:latin typeface="Open Sans" pitchFamily="2" charset="0"/>
                <a:ea typeface="Times New Roman" panose="02020603050405020304" pitchFamily="18" charset="0"/>
              </a:rPr>
            </a:br>
            <a:endParaRPr lang="en-US" sz="2200">
              <a:solidFill>
                <a:srgbClr val="404040"/>
              </a:solidFill>
              <a:effectLst/>
              <a:latin typeface="Open Sans" pitchFamily="2" charset="0"/>
              <a:ea typeface="Times New Roman" panose="02020603050405020304" pitchFamily="18" charset="0"/>
            </a:endParaRPr>
          </a:p>
          <a:p>
            <a:pPr marL="342900" indent="-342900">
              <a:lnSpc>
                <a:spcPct val="115000"/>
              </a:lnSpc>
              <a:buFont typeface="Arial" panose="020B0604020202020204" pitchFamily="34" charset="0"/>
              <a:buChar char="•"/>
            </a:pPr>
            <a:r>
              <a:rPr lang="en-US" sz="2200">
                <a:solidFill>
                  <a:srgbClr val="404040"/>
                </a:solidFill>
                <a:effectLst/>
                <a:latin typeface="Open Sans" pitchFamily="2" charset="0"/>
                <a:ea typeface="Times New Roman" panose="02020603050405020304" pitchFamily="18" charset="0"/>
              </a:rPr>
              <a:t>They provide efficient methods for manipulating and accessing elements.</a:t>
            </a:r>
            <a:endParaRPr lang="en-US" sz="2200">
              <a:solidFill>
                <a:srgbClr val="404040"/>
              </a:solidFill>
              <a:latin typeface="Open Sans" pitchFamily="2" charset="0"/>
            </a:endParaRPr>
          </a:p>
        </p:txBody>
      </p:sp>
      <p:sp>
        <p:nvSpPr>
          <p:cNvPr id="24" name="Brandline_LVC">
            <a:extLst>
              <a:ext uri="{FF2B5EF4-FFF2-40B4-BE49-F238E27FC236}">
                <a16:creationId xmlns:a16="http://schemas.microsoft.com/office/drawing/2014/main" id="{43EA8205-397E-7158-6D10-96624A6B4360}"/>
              </a:ext>
            </a:extLst>
          </p:cNvPr>
          <p:cNvSpPr/>
          <p:nvPr/>
        </p:nvSpPr>
        <p:spPr>
          <a:xfrm>
            <a:off x="5651500" y="816324"/>
            <a:ext cx="4957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oogle Shape;151;p38">
            <a:extLst>
              <a:ext uri="{FF2B5EF4-FFF2-40B4-BE49-F238E27FC236}">
                <a16:creationId xmlns:a16="http://schemas.microsoft.com/office/drawing/2014/main" id="{0F1EDBB5-77DA-BECE-F804-F8951EC83A0D}"/>
              </a:ext>
            </a:extLst>
          </p:cNvPr>
          <p:cNvPicPr preferRelativeResize="0"/>
          <p:nvPr/>
        </p:nvPicPr>
        <p:blipFill rotWithShape="1">
          <a:blip r:embed="rId3">
            <a:alphaModFix/>
          </a:blip>
          <a:srcRect/>
          <a:stretch/>
        </p:blipFill>
        <p:spPr>
          <a:xfrm>
            <a:off x="2641600" y="2964838"/>
            <a:ext cx="4069725" cy="4069725"/>
          </a:xfrm>
          <a:prstGeom prst="rect">
            <a:avLst/>
          </a:prstGeom>
          <a:noFill/>
          <a:ln>
            <a:noFill/>
          </a:ln>
        </p:spPr>
      </p:pic>
      <p:grpSp>
        <p:nvGrpSpPr>
          <p:cNvPr id="26" name="Google Shape;141;p38">
            <a:extLst>
              <a:ext uri="{FF2B5EF4-FFF2-40B4-BE49-F238E27FC236}">
                <a16:creationId xmlns:a16="http://schemas.microsoft.com/office/drawing/2014/main" id="{E9808B45-D538-0142-13DB-66B11A9EF801}"/>
              </a:ext>
            </a:extLst>
          </p:cNvPr>
          <p:cNvGrpSpPr/>
          <p:nvPr/>
        </p:nvGrpSpPr>
        <p:grpSpPr>
          <a:xfrm>
            <a:off x="8958814" y="6108961"/>
            <a:ext cx="5202722" cy="1851204"/>
            <a:chOff x="5103801" y="2873856"/>
            <a:chExt cx="6048395" cy="1306171"/>
          </a:xfrm>
        </p:grpSpPr>
        <p:sp>
          <p:nvSpPr>
            <p:cNvPr id="27" name="Google Shape;142;p38">
              <a:extLst>
                <a:ext uri="{FF2B5EF4-FFF2-40B4-BE49-F238E27FC236}">
                  <a16:creationId xmlns:a16="http://schemas.microsoft.com/office/drawing/2014/main" id="{99ADE064-3455-4286-0C20-1502495E47B6}"/>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br>
                <a:rPr lang="en-US" sz="2000" b="0" i="0" u="none" strike="noStrike" cap="none">
                  <a:solidFill>
                    <a:schemeClr val="accent6"/>
                  </a:solidFill>
                  <a:latin typeface="Courier New"/>
                  <a:ea typeface="Courier New"/>
                  <a:cs typeface="Courier New"/>
                  <a:sym typeface="Courier New"/>
                </a:rPr>
              </a:br>
              <a:r>
                <a:rPr lang="en-US" sz="2000" b="0" i="0" u="none" strike="noStrike" cap="none">
                  <a:solidFill>
                    <a:schemeClr val="accent6"/>
                  </a:solidFill>
                  <a:latin typeface="Courier New"/>
                  <a:ea typeface="Courier New"/>
                  <a:cs typeface="Courier New"/>
                  <a:sym typeface="Courier New"/>
                </a:rPr>
                <a:t>//syntax for creating an Array</a:t>
              </a:r>
              <a:br>
                <a:rPr lang="en-US" sz="2000" b="0" i="0" u="none" strike="noStrike" cap="none">
                  <a:solidFill>
                    <a:schemeClr val="lt1"/>
                  </a:solidFill>
                  <a:latin typeface="Courier New"/>
                  <a:ea typeface="Courier New"/>
                  <a:cs typeface="Courier New"/>
                  <a:sym typeface="Courier New"/>
                </a:rPr>
              </a:br>
              <a:r>
                <a:rPr lang="en-US" sz="2000" b="0" i="0" u="none" strike="noStrike" cap="none">
                  <a:solidFill>
                    <a:schemeClr val="lt1"/>
                  </a:solidFill>
                  <a:latin typeface="Courier New"/>
                  <a:ea typeface="Courier New"/>
                  <a:cs typeface="Courier New"/>
                  <a:sym typeface="Courier New"/>
                </a:rPr>
                <a:t>const </a:t>
              </a:r>
              <a:r>
                <a:rPr lang="en-US" sz="2000" b="0" i="0" u="none" strike="noStrike" cap="none" err="1">
                  <a:solidFill>
                    <a:schemeClr val="lt1"/>
                  </a:solidFill>
                  <a:latin typeface="Courier New"/>
                  <a:ea typeface="Courier New"/>
                  <a:cs typeface="Courier New"/>
                  <a:sym typeface="Courier New"/>
                </a:rPr>
                <a:t>arr</a:t>
              </a:r>
              <a:r>
                <a:rPr lang="en-US" sz="2000" b="0" i="0" u="none" strike="noStrike" cap="none">
                  <a:solidFill>
                    <a:schemeClr val="lt1"/>
                  </a:solidFill>
                  <a:latin typeface="Courier New"/>
                  <a:ea typeface="Courier New"/>
                  <a:cs typeface="Courier New"/>
                  <a:sym typeface="Courier New"/>
                </a:rPr>
                <a:t> = new Array ();</a:t>
              </a:r>
            </a:p>
            <a:p>
              <a:pPr marL="0" marR="0" lvl="0" indent="0" algn="l" rtl="0">
                <a:lnSpc>
                  <a:spcPct val="100000"/>
                </a:lnSpc>
                <a:spcBef>
                  <a:spcPts val="0"/>
                </a:spcBef>
                <a:spcAft>
                  <a:spcPts val="0"/>
                </a:spcAft>
                <a:buClr>
                  <a:srgbClr val="000000"/>
                </a:buClr>
                <a:buSzPts val="1400"/>
                <a:buFont typeface="Arial"/>
                <a:buNone/>
              </a:pPr>
              <a:r>
                <a:rPr lang="en-US" sz="2000">
                  <a:solidFill>
                    <a:schemeClr val="accent6"/>
                  </a:solidFill>
                  <a:latin typeface="Courier New"/>
                  <a:ea typeface="Courier New"/>
                  <a:cs typeface="Courier New"/>
                  <a:sym typeface="Courier New"/>
                </a:rPr>
                <a:t>//alternative way</a:t>
              </a:r>
              <a:br>
                <a:rPr lang="en-US" sz="2000" b="0" i="0" u="none" strike="noStrike" cap="none">
                  <a:solidFill>
                    <a:schemeClr val="lt1"/>
                  </a:solidFill>
                  <a:latin typeface="Courier New"/>
                  <a:ea typeface="Courier New"/>
                  <a:cs typeface="Courier New"/>
                  <a:sym typeface="Courier New"/>
                </a:rPr>
              </a:br>
              <a:r>
                <a:rPr lang="en-US" sz="2000" b="0" i="0" u="none" strike="noStrike" cap="none">
                  <a:solidFill>
                    <a:schemeClr val="lt1"/>
                  </a:solidFill>
                  <a:latin typeface="Courier New"/>
                  <a:ea typeface="Courier New"/>
                  <a:cs typeface="Courier New"/>
                  <a:sym typeface="Courier New"/>
                </a:rPr>
                <a:t>const </a:t>
              </a:r>
              <a:r>
                <a:rPr lang="en-US" sz="2000" b="0" i="0" u="none" strike="noStrike" cap="none" err="1">
                  <a:solidFill>
                    <a:schemeClr val="lt1"/>
                  </a:solidFill>
                  <a:latin typeface="Courier New"/>
                  <a:ea typeface="Courier New"/>
                  <a:cs typeface="Courier New"/>
                  <a:sym typeface="Courier New"/>
                </a:rPr>
                <a:t>arr</a:t>
              </a:r>
              <a:r>
                <a:rPr lang="en-US" sz="2000" b="0" i="0" u="none" strike="noStrike" cap="none">
                  <a:solidFill>
                    <a:schemeClr val="lt1"/>
                  </a:solidFill>
                  <a:latin typeface="Courier New"/>
                  <a:ea typeface="Courier New"/>
                  <a:cs typeface="Courier New"/>
                  <a:sym typeface="Courier New"/>
                </a:rPr>
                <a:t> = [];</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a:solidFill>
                  <a:srgbClr val="000000"/>
                </a:solidFill>
                <a:latin typeface="Arial"/>
                <a:ea typeface="Arial"/>
                <a:cs typeface="Arial"/>
                <a:sym typeface="Arial"/>
              </a:endParaRPr>
            </a:p>
          </p:txBody>
        </p:sp>
        <p:sp>
          <p:nvSpPr>
            <p:cNvPr id="28" name="Google Shape;143;p38">
              <a:extLst>
                <a:ext uri="{FF2B5EF4-FFF2-40B4-BE49-F238E27FC236}">
                  <a16:creationId xmlns:a16="http://schemas.microsoft.com/office/drawing/2014/main" id="{ECDE6C99-25A2-F15F-DA12-783285EF52D1}"/>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44;p38">
              <a:extLst>
                <a:ext uri="{FF2B5EF4-FFF2-40B4-BE49-F238E27FC236}">
                  <a16:creationId xmlns:a16="http://schemas.microsoft.com/office/drawing/2014/main" id="{AE0F9AEA-2BED-17E7-45F1-DEB315434221}"/>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515520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Example</a:t>
            </a:r>
          </a:p>
        </p:txBody>
      </p:sp>
      <p:sp>
        <p:nvSpPr>
          <p:cNvPr id="24" name="Brandline_LVC">
            <a:extLst>
              <a:ext uri="{FF2B5EF4-FFF2-40B4-BE49-F238E27FC236}">
                <a16:creationId xmlns:a16="http://schemas.microsoft.com/office/drawing/2014/main" id="{43EA8205-397E-7158-6D10-96624A6B4360}"/>
              </a:ext>
            </a:extLst>
          </p:cNvPr>
          <p:cNvSpPr/>
          <p:nvPr/>
        </p:nvSpPr>
        <p:spPr>
          <a:xfrm>
            <a:off x="6337300" y="816324"/>
            <a:ext cx="3583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58;p157">
            <a:extLst>
              <a:ext uri="{FF2B5EF4-FFF2-40B4-BE49-F238E27FC236}">
                <a16:creationId xmlns:a16="http://schemas.microsoft.com/office/drawing/2014/main" id="{631492C5-240D-CE25-02A0-C1946AF06897}"/>
              </a:ext>
            </a:extLst>
          </p:cNvPr>
          <p:cNvSpPr/>
          <p:nvPr/>
        </p:nvSpPr>
        <p:spPr>
          <a:xfrm>
            <a:off x="1819275" y="2772734"/>
            <a:ext cx="12617450" cy="560483"/>
          </a:xfrm>
          <a:prstGeom prst="roundRect">
            <a:avLst>
              <a:gd name="adj" fmla="val 16667"/>
            </a:avLst>
          </a:prstGeom>
          <a:no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3F3F3F"/>
              </a:buClr>
              <a:buSzPts val="2200"/>
              <a:buFont typeface="Arial"/>
              <a:buNone/>
            </a:pPr>
            <a:r>
              <a:rPr lang="en-US" sz="2200" b="0" i="0" u="none" strike="noStrike" cap="none" dirty="0">
                <a:solidFill>
                  <a:srgbClr val="3F3F3F"/>
                </a:solidFill>
                <a:highlight>
                  <a:srgbClr val="FFFFFF"/>
                </a:highlight>
                <a:latin typeface="Open Sans"/>
                <a:ea typeface="Open Sans"/>
                <a:cs typeface="Open Sans"/>
                <a:sym typeface="Open Sans"/>
              </a:rPr>
              <a:t>To create a grocery shopping list, use an array to represent each item.</a:t>
            </a:r>
            <a:endParaRPr lang="en-US" sz="2200" b="0" i="0" u="none" strike="noStrike" cap="none" dirty="0">
              <a:solidFill>
                <a:srgbClr val="3F3F3F"/>
              </a:solidFill>
              <a:latin typeface="Open Sans"/>
              <a:ea typeface="Open Sans"/>
              <a:cs typeface="Open Sans"/>
              <a:sym typeface="Open Sans"/>
            </a:endParaRPr>
          </a:p>
        </p:txBody>
      </p:sp>
      <p:grpSp>
        <p:nvGrpSpPr>
          <p:cNvPr id="7" name="Google Shape;859;p157">
            <a:extLst>
              <a:ext uri="{FF2B5EF4-FFF2-40B4-BE49-F238E27FC236}">
                <a16:creationId xmlns:a16="http://schemas.microsoft.com/office/drawing/2014/main" id="{1D872BE7-282D-8D6E-2B8F-AE2A3C25CD71}"/>
              </a:ext>
            </a:extLst>
          </p:cNvPr>
          <p:cNvGrpSpPr/>
          <p:nvPr/>
        </p:nvGrpSpPr>
        <p:grpSpPr>
          <a:xfrm>
            <a:off x="5064408" y="4086181"/>
            <a:ext cx="6127184" cy="2571838"/>
            <a:chOff x="2000816" y="3123586"/>
            <a:chExt cx="6127184" cy="3032526"/>
          </a:xfrm>
        </p:grpSpPr>
        <p:sp>
          <p:nvSpPr>
            <p:cNvPr id="8" name="Google Shape;860;p157">
              <a:extLst>
                <a:ext uri="{FF2B5EF4-FFF2-40B4-BE49-F238E27FC236}">
                  <a16:creationId xmlns:a16="http://schemas.microsoft.com/office/drawing/2014/main" id="{C70DC807-965E-2601-0D2F-F23BAD9EC07D}"/>
                </a:ext>
              </a:extLst>
            </p:cNvPr>
            <p:cNvSpPr/>
            <p:nvPr/>
          </p:nvSpPr>
          <p:spPr>
            <a:xfrm>
              <a:off x="2000819" y="3642410"/>
              <a:ext cx="6127181" cy="242388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861;p157">
              <a:extLst>
                <a:ext uri="{FF2B5EF4-FFF2-40B4-BE49-F238E27FC236}">
                  <a16:creationId xmlns:a16="http://schemas.microsoft.com/office/drawing/2014/main" id="{5058B2B5-1BCF-C3FF-CFD5-38330A45ACFA}"/>
                </a:ext>
              </a:extLst>
            </p:cNvPr>
            <p:cNvSpPr/>
            <p:nvPr/>
          </p:nvSpPr>
          <p:spPr>
            <a:xfrm>
              <a:off x="2000816" y="3123586"/>
              <a:ext cx="6127183" cy="597742"/>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0" name="Google Shape;862;p157">
              <a:extLst>
                <a:ext uri="{FF2B5EF4-FFF2-40B4-BE49-F238E27FC236}">
                  <a16:creationId xmlns:a16="http://schemas.microsoft.com/office/drawing/2014/main" id="{6C316357-534B-B981-235E-26CE65BAF3CF}"/>
                </a:ext>
              </a:extLst>
            </p:cNvPr>
            <p:cNvSpPr txBox="1"/>
            <p:nvPr/>
          </p:nvSpPr>
          <p:spPr>
            <a:xfrm>
              <a:off x="2067412" y="3819521"/>
              <a:ext cx="5877900" cy="156045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2000"/>
                <a:buFont typeface="Arial"/>
                <a:buNone/>
              </a:pPr>
              <a:br>
                <a:rPr lang="en-US" sz="1600" b="0" i="0" u="none" strike="noStrike" cap="none">
                  <a:solidFill>
                    <a:srgbClr val="3F3F3F"/>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Arial"/>
                <a:ea typeface="Arial"/>
                <a:cs typeface="Arial"/>
                <a:sym typeface="Arial"/>
              </a:endParaRPr>
            </a:p>
            <a:p>
              <a:pPr marL="0" marR="0" lvl="0" indent="0" rtl="0">
                <a:lnSpc>
                  <a:spcPct val="100000"/>
                </a:lnSpc>
                <a:spcBef>
                  <a:spcPts val="0"/>
                </a:spcBef>
                <a:spcAft>
                  <a:spcPts val="0"/>
                </a:spcAft>
                <a:buClr>
                  <a:srgbClr val="000000"/>
                </a:buClr>
                <a:buSzPts val="2000"/>
                <a:buFont typeface="Arial"/>
                <a:buNone/>
              </a:pPr>
              <a:r>
                <a:rPr lang="fr-FR" sz="1600" b="0" i="0" u="none" strike="noStrike" cap="none" err="1">
                  <a:solidFill>
                    <a:srgbClr val="3F3F3F"/>
                  </a:solidFill>
                  <a:latin typeface="Courier New"/>
                  <a:ea typeface="Courier New"/>
                  <a:cs typeface="Courier New"/>
                  <a:sym typeface="Courier New"/>
                </a:rPr>
                <a:t>const</a:t>
              </a:r>
              <a:r>
                <a:rPr lang="fr-FR" sz="1600" b="0" i="0" u="none" strike="noStrike" cap="none">
                  <a:solidFill>
                    <a:srgbClr val="3F3F3F"/>
                  </a:solidFill>
                  <a:latin typeface="Courier New"/>
                  <a:ea typeface="Courier New"/>
                  <a:cs typeface="Courier New"/>
                  <a:sym typeface="Courier New"/>
                </a:rPr>
                <a:t> </a:t>
              </a:r>
              <a:r>
                <a:rPr lang="fr-FR" sz="1600" b="0" i="0" u="none" strike="noStrike" cap="none" err="1">
                  <a:solidFill>
                    <a:srgbClr val="3F3F3F"/>
                  </a:solidFill>
                  <a:latin typeface="Courier New"/>
                  <a:ea typeface="Courier New"/>
                  <a:cs typeface="Courier New"/>
                  <a:sym typeface="Courier New"/>
                </a:rPr>
                <a:t>groceryList</a:t>
              </a:r>
              <a:r>
                <a:rPr lang="fr-FR" sz="1600" b="0" i="0" u="none" strike="noStrike" cap="none">
                  <a:solidFill>
                    <a:srgbClr val="3F3F3F"/>
                  </a:solidFill>
                  <a:latin typeface="Courier New"/>
                  <a:ea typeface="Courier New"/>
                  <a:cs typeface="Courier New"/>
                  <a:sym typeface="Courier New"/>
                </a:rPr>
                <a:t> = ["</a:t>
              </a:r>
              <a:r>
                <a:rPr lang="fr-FR" sz="1600" b="0" i="0" u="none" strike="noStrike" cap="none" err="1">
                  <a:solidFill>
                    <a:srgbClr val="3F3F3F"/>
                  </a:solidFill>
                  <a:latin typeface="Courier New"/>
                  <a:ea typeface="Courier New"/>
                  <a:cs typeface="Courier New"/>
                  <a:sym typeface="Courier New"/>
                </a:rPr>
                <a:t>apples</a:t>
              </a:r>
              <a:r>
                <a:rPr lang="fr-FR" sz="1600" b="0" i="0" u="none" strike="noStrike" cap="none">
                  <a:solidFill>
                    <a:srgbClr val="3F3F3F"/>
                  </a:solidFill>
                  <a:latin typeface="Courier New"/>
                  <a:ea typeface="Courier New"/>
                  <a:cs typeface="Courier New"/>
                  <a:sym typeface="Courier New"/>
                </a:rPr>
                <a:t>", "bananas", "oranges"];</a:t>
              </a:r>
              <a:br>
                <a:rPr lang="fr-FR" sz="1600" b="0" i="0" u="none" strike="noStrike" cap="none">
                  <a:solidFill>
                    <a:srgbClr val="3F3F3F"/>
                  </a:solidFill>
                  <a:latin typeface="Courier New"/>
                  <a:ea typeface="Courier New"/>
                  <a:cs typeface="Courier New"/>
                  <a:sym typeface="Courier New"/>
                </a:rPr>
              </a:br>
              <a:r>
                <a:rPr lang="en-US" sz="1600" b="0" i="0" u="none" strike="noStrike" cap="none">
                  <a:solidFill>
                    <a:srgbClr val="3F3F3F"/>
                  </a:solidFill>
                  <a:latin typeface="Courier New"/>
                  <a:ea typeface="Courier New"/>
                  <a:cs typeface="Courier New"/>
                  <a:sym typeface="Courier New"/>
                </a:rPr>
                <a:t>&lt;/script&gt;  </a:t>
              </a:r>
              <a:endParaRPr sz="1600" b="0" i="0" u="none" strike="noStrike" cap="none">
                <a:solidFill>
                  <a:srgbClr val="000000"/>
                </a:solidFill>
                <a:latin typeface="Arial"/>
                <a:ea typeface="Arial"/>
                <a:cs typeface="Arial"/>
                <a:sym typeface="Arial"/>
              </a:endParaRPr>
            </a:p>
          </p:txBody>
        </p:sp>
        <p:sp>
          <p:nvSpPr>
            <p:cNvPr id="11" name="Google Shape;863;p157">
              <a:extLst>
                <a:ext uri="{FF2B5EF4-FFF2-40B4-BE49-F238E27FC236}">
                  <a16:creationId xmlns:a16="http://schemas.microsoft.com/office/drawing/2014/main" id="{4F220CC3-629C-D988-AD3B-1B2F600B8BA0}"/>
                </a:ext>
              </a:extLst>
            </p:cNvPr>
            <p:cNvSpPr/>
            <p:nvPr/>
          </p:nvSpPr>
          <p:spPr>
            <a:xfrm>
              <a:off x="2000817" y="6022747"/>
              <a:ext cx="6127182" cy="13336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 name="Text Placeholder 4">
            <a:extLst>
              <a:ext uri="{FF2B5EF4-FFF2-40B4-BE49-F238E27FC236}">
                <a16:creationId xmlns:a16="http://schemas.microsoft.com/office/drawing/2014/main" id="{D7FA0435-C0E6-44EB-B5DA-1EF5E745FF1D}"/>
              </a:ext>
            </a:extLst>
          </p:cNvPr>
          <p:cNvSpPr txBox="1">
            <a:spLocks/>
          </p:cNvSpPr>
          <p:nvPr/>
        </p:nvSpPr>
        <p:spPr>
          <a:xfrm>
            <a:off x="3462739" y="1512833"/>
            <a:ext cx="9355235"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04040"/>
                </a:solidFill>
                <a:latin typeface="Open Sans" pitchFamily="2" charset="0"/>
              </a:rPr>
              <a:t>The following is an example of creating an array in JavaScript:</a:t>
            </a:r>
          </a:p>
        </p:txBody>
      </p:sp>
    </p:spTree>
    <p:extLst>
      <p:ext uri="{BB962C8B-B14F-4D97-AF65-F5344CB8AC3E}">
        <p14:creationId xmlns:p14="http://schemas.microsoft.com/office/powerpoint/2010/main" val="26637737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Indexing</a:t>
            </a:r>
          </a:p>
        </p:txBody>
      </p:sp>
      <p:sp>
        <p:nvSpPr>
          <p:cNvPr id="24" name="Brandline_LVC">
            <a:extLst>
              <a:ext uri="{FF2B5EF4-FFF2-40B4-BE49-F238E27FC236}">
                <a16:creationId xmlns:a16="http://schemas.microsoft.com/office/drawing/2014/main" id="{43EA8205-397E-7158-6D10-96624A6B4360}"/>
              </a:ext>
            </a:extLst>
          </p:cNvPr>
          <p:cNvSpPr/>
          <p:nvPr/>
        </p:nvSpPr>
        <p:spPr>
          <a:xfrm>
            <a:off x="6337300" y="816324"/>
            <a:ext cx="3583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oogle Shape;898;p159">
            <a:extLst>
              <a:ext uri="{FF2B5EF4-FFF2-40B4-BE49-F238E27FC236}">
                <a16:creationId xmlns:a16="http://schemas.microsoft.com/office/drawing/2014/main" id="{226D0EC1-0DB4-AA9C-6E3E-B3EB0401616A}"/>
              </a:ext>
            </a:extLst>
          </p:cNvPr>
          <p:cNvGrpSpPr/>
          <p:nvPr/>
        </p:nvGrpSpPr>
        <p:grpSpPr>
          <a:xfrm>
            <a:off x="1185085" y="4199689"/>
            <a:ext cx="5497471" cy="723346"/>
            <a:chOff x="1554551" y="7217617"/>
            <a:chExt cx="5497471" cy="723346"/>
          </a:xfrm>
        </p:grpSpPr>
        <p:grpSp>
          <p:nvGrpSpPr>
            <p:cNvPr id="4" name="Google Shape;899;p159">
              <a:extLst>
                <a:ext uri="{FF2B5EF4-FFF2-40B4-BE49-F238E27FC236}">
                  <a16:creationId xmlns:a16="http://schemas.microsoft.com/office/drawing/2014/main" id="{CE37CD07-2371-00AC-23E8-82A8B6364E4C}"/>
                </a:ext>
              </a:extLst>
            </p:cNvPr>
            <p:cNvGrpSpPr/>
            <p:nvPr/>
          </p:nvGrpSpPr>
          <p:grpSpPr>
            <a:xfrm>
              <a:off x="1554551" y="7224730"/>
              <a:ext cx="5497471" cy="704152"/>
              <a:chOff x="1276521" y="7223689"/>
              <a:chExt cx="5497471" cy="704152"/>
            </a:xfrm>
          </p:grpSpPr>
          <p:sp>
            <p:nvSpPr>
              <p:cNvPr id="17" name="Google Shape;900;p159">
                <a:extLst>
                  <a:ext uri="{FF2B5EF4-FFF2-40B4-BE49-F238E27FC236}">
                    <a16:creationId xmlns:a16="http://schemas.microsoft.com/office/drawing/2014/main" id="{339B3752-C9CB-F252-C04A-533E6FADD13E}"/>
                  </a:ext>
                </a:extLst>
              </p:cNvPr>
              <p:cNvSpPr/>
              <p:nvPr/>
            </p:nvSpPr>
            <p:spPr>
              <a:xfrm>
                <a:off x="1276521" y="7225771"/>
                <a:ext cx="5497471" cy="699988"/>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cxnSp>
            <p:nvCxnSpPr>
              <p:cNvPr id="18" name="Google Shape;901;p159">
                <a:extLst>
                  <a:ext uri="{FF2B5EF4-FFF2-40B4-BE49-F238E27FC236}">
                    <a16:creationId xmlns:a16="http://schemas.microsoft.com/office/drawing/2014/main" id="{EF758081-ACED-46A1-0358-4FE38ED5744C}"/>
                  </a:ext>
                </a:extLst>
              </p:cNvPr>
              <p:cNvCxnSpPr/>
              <p:nvPr/>
            </p:nvCxnSpPr>
            <p:spPr>
              <a:xfrm>
                <a:off x="3563982"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19" name="Google Shape;902;p159">
                <a:extLst>
                  <a:ext uri="{FF2B5EF4-FFF2-40B4-BE49-F238E27FC236}">
                    <a16:creationId xmlns:a16="http://schemas.microsoft.com/office/drawing/2014/main" id="{E4D5E05E-028F-C1C4-6356-C518A3F99CBB}"/>
                  </a:ext>
                </a:extLst>
              </p:cNvPr>
              <p:cNvCxnSpPr/>
              <p:nvPr/>
            </p:nvCxnSpPr>
            <p:spPr>
              <a:xfrm>
                <a:off x="2373550" y="7225771"/>
                <a:ext cx="0" cy="702070"/>
              </a:xfrm>
              <a:prstGeom prst="straightConnector1">
                <a:avLst/>
              </a:prstGeom>
              <a:noFill/>
              <a:ln w="9525" cap="flat" cmpd="sng">
                <a:solidFill>
                  <a:schemeClr val="dk1"/>
                </a:solidFill>
                <a:prstDash val="solid"/>
                <a:round/>
                <a:headEnd type="none" w="sm" len="sm"/>
                <a:tailEnd type="none" w="sm" len="sm"/>
              </a:ln>
            </p:spPr>
          </p:cxnSp>
          <p:cxnSp>
            <p:nvCxnSpPr>
              <p:cNvPr id="20" name="Google Shape;903;p159">
                <a:extLst>
                  <a:ext uri="{FF2B5EF4-FFF2-40B4-BE49-F238E27FC236}">
                    <a16:creationId xmlns:a16="http://schemas.microsoft.com/office/drawing/2014/main" id="{199BF5C1-4903-D881-1830-80A8BAA24DF6}"/>
                  </a:ext>
                </a:extLst>
              </p:cNvPr>
              <p:cNvCxnSpPr/>
              <p:nvPr/>
            </p:nvCxnSpPr>
            <p:spPr>
              <a:xfrm>
                <a:off x="4630366"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21" name="Google Shape;904;p159">
                <a:extLst>
                  <a:ext uri="{FF2B5EF4-FFF2-40B4-BE49-F238E27FC236}">
                    <a16:creationId xmlns:a16="http://schemas.microsoft.com/office/drawing/2014/main" id="{717B2784-CA19-DE7D-DCF1-05057A3A8A10}"/>
                  </a:ext>
                </a:extLst>
              </p:cNvPr>
              <p:cNvCxnSpPr/>
              <p:nvPr/>
            </p:nvCxnSpPr>
            <p:spPr>
              <a:xfrm>
                <a:off x="5713822" y="7223689"/>
                <a:ext cx="0" cy="702070"/>
              </a:xfrm>
              <a:prstGeom prst="straightConnector1">
                <a:avLst/>
              </a:prstGeom>
              <a:noFill/>
              <a:ln w="9525" cap="flat" cmpd="sng">
                <a:solidFill>
                  <a:schemeClr val="dk1"/>
                </a:solidFill>
                <a:prstDash val="solid"/>
                <a:round/>
                <a:headEnd type="none" w="sm" len="sm"/>
                <a:tailEnd type="none" w="sm" len="sm"/>
              </a:ln>
            </p:spPr>
          </p:cxnSp>
        </p:grpSp>
        <p:sp>
          <p:nvSpPr>
            <p:cNvPr id="12" name="Google Shape;905;p159">
              <a:extLst>
                <a:ext uri="{FF2B5EF4-FFF2-40B4-BE49-F238E27FC236}">
                  <a16:creationId xmlns:a16="http://schemas.microsoft.com/office/drawing/2014/main" id="{A72809B9-5FF7-C209-160B-17F3312612FF}"/>
                </a:ext>
              </a:extLst>
            </p:cNvPr>
            <p:cNvSpPr/>
            <p:nvPr/>
          </p:nvSpPr>
          <p:spPr>
            <a:xfrm>
              <a:off x="1718008" y="7224730"/>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a[0]</a:t>
              </a:r>
              <a:endParaRPr sz="2200" b="0" i="0" u="none" strike="noStrike" cap="none">
                <a:solidFill>
                  <a:srgbClr val="3F3F3F"/>
                </a:solidFill>
                <a:latin typeface="Open Sans"/>
                <a:ea typeface="Open Sans"/>
                <a:cs typeface="Open Sans"/>
                <a:sym typeface="Open Sans"/>
              </a:endParaRPr>
            </a:p>
          </p:txBody>
        </p:sp>
        <p:sp>
          <p:nvSpPr>
            <p:cNvPr id="13" name="Google Shape;906;p159">
              <a:extLst>
                <a:ext uri="{FF2B5EF4-FFF2-40B4-BE49-F238E27FC236}">
                  <a16:creationId xmlns:a16="http://schemas.microsoft.com/office/drawing/2014/main" id="{41CAAB31-5BC0-3A56-5795-E15FB329AC6C}"/>
                </a:ext>
              </a:extLst>
            </p:cNvPr>
            <p:cNvSpPr/>
            <p:nvPr/>
          </p:nvSpPr>
          <p:spPr>
            <a:xfrm>
              <a:off x="2824510" y="7224730"/>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a[1]</a:t>
              </a:r>
              <a:endParaRPr sz="2200" b="0" i="0" u="none" strike="noStrike" cap="none">
                <a:solidFill>
                  <a:srgbClr val="3F3F3F"/>
                </a:solidFill>
                <a:latin typeface="Open Sans"/>
                <a:ea typeface="Open Sans"/>
                <a:cs typeface="Open Sans"/>
                <a:sym typeface="Open Sans"/>
              </a:endParaRPr>
            </a:p>
          </p:txBody>
        </p:sp>
        <p:sp>
          <p:nvSpPr>
            <p:cNvPr id="14" name="Google Shape;907;p159">
              <a:extLst>
                <a:ext uri="{FF2B5EF4-FFF2-40B4-BE49-F238E27FC236}">
                  <a16:creationId xmlns:a16="http://schemas.microsoft.com/office/drawing/2014/main" id="{6CAE47E8-AE3F-8C50-CFED-B51834D25F13}"/>
                </a:ext>
              </a:extLst>
            </p:cNvPr>
            <p:cNvSpPr/>
            <p:nvPr/>
          </p:nvSpPr>
          <p:spPr>
            <a:xfrm>
              <a:off x="3931012" y="7217617"/>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a[2]</a:t>
              </a:r>
              <a:endParaRPr sz="2200" b="0" i="0" u="none" strike="noStrike" cap="none">
                <a:solidFill>
                  <a:srgbClr val="3F3F3F"/>
                </a:solidFill>
                <a:latin typeface="Open Sans"/>
                <a:ea typeface="Open Sans"/>
                <a:cs typeface="Open Sans"/>
                <a:sym typeface="Open Sans"/>
              </a:endParaRPr>
            </a:p>
          </p:txBody>
        </p:sp>
        <p:sp>
          <p:nvSpPr>
            <p:cNvPr id="15" name="Google Shape;908;p159">
              <a:extLst>
                <a:ext uri="{FF2B5EF4-FFF2-40B4-BE49-F238E27FC236}">
                  <a16:creationId xmlns:a16="http://schemas.microsoft.com/office/drawing/2014/main" id="{852D177B-DB81-238E-35F6-B46A667F210D}"/>
                </a:ext>
              </a:extLst>
            </p:cNvPr>
            <p:cNvSpPr/>
            <p:nvPr/>
          </p:nvSpPr>
          <p:spPr>
            <a:xfrm>
              <a:off x="5079349" y="7217617"/>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a[3]</a:t>
              </a:r>
              <a:endParaRPr sz="2200" b="0" i="0" u="none" strike="noStrike" cap="none">
                <a:solidFill>
                  <a:srgbClr val="3F3F3F"/>
                </a:solidFill>
                <a:latin typeface="Open Sans"/>
                <a:ea typeface="Open Sans"/>
                <a:cs typeface="Open Sans"/>
                <a:sym typeface="Open Sans"/>
              </a:endParaRPr>
            </a:p>
          </p:txBody>
        </p:sp>
        <p:sp>
          <p:nvSpPr>
            <p:cNvPr id="16" name="Google Shape;909;p159">
              <a:extLst>
                <a:ext uri="{FF2B5EF4-FFF2-40B4-BE49-F238E27FC236}">
                  <a16:creationId xmlns:a16="http://schemas.microsoft.com/office/drawing/2014/main" id="{CA9E5CFC-B97B-16ED-F8D5-5F7C75EE0373}"/>
                </a:ext>
              </a:extLst>
            </p:cNvPr>
            <p:cNvSpPr/>
            <p:nvPr/>
          </p:nvSpPr>
          <p:spPr>
            <a:xfrm>
              <a:off x="6092581" y="7238893"/>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a[4]</a:t>
              </a:r>
              <a:endParaRPr sz="2200" b="0" i="0" u="none" strike="noStrike" cap="none">
                <a:solidFill>
                  <a:srgbClr val="3F3F3F"/>
                </a:solidFill>
                <a:latin typeface="Open Sans"/>
                <a:ea typeface="Open Sans"/>
                <a:cs typeface="Open Sans"/>
                <a:sym typeface="Open Sans"/>
              </a:endParaRPr>
            </a:p>
          </p:txBody>
        </p:sp>
      </p:grpSp>
      <p:sp>
        <p:nvSpPr>
          <p:cNvPr id="22" name="Google Shape;910;p159">
            <a:extLst>
              <a:ext uri="{FF2B5EF4-FFF2-40B4-BE49-F238E27FC236}">
                <a16:creationId xmlns:a16="http://schemas.microsoft.com/office/drawing/2014/main" id="{CD009BEF-C45B-E72B-028D-D6CBDFFED2A3}"/>
              </a:ext>
            </a:extLst>
          </p:cNvPr>
          <p:cNvSpPr/>
          <p:nvPr/>
        </p:nvSpPr>
        <p:spPr>
          <a:xfrm>
            <a:off x="7146088" y="2817628"/>
            <a:ext cx="8148996" cy="3508744"/>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5715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Arrays are indexed starting from 0, the first element has an index of 0, the second has an index of 1, and so on.</a:t>
            </a:r>
            <a:br>
              <a:rPr lang="en-US" sz="2200" b="0" i="0" u="none" strike="noStrike" cap="none">
                <a:solidFill>
                  <a:srgbClr val="3F3F3F"/>
                </a:solidFill>
                <a:latin typeface="Open Sans"/>
                <a:ea typeface="Open Sans"/>
                <a:cs typeface="Open Sans"/>
                <a:sym typeface="Open Sans"/>
              </a:rPr>
            </a:br>
            <a:endParaRPr lang="en-US" sz="2200" b="0" i="0" u="none" strike="noStrike" cap="none">
              <a:solidFill>
                <a:srgbClr val="3F3F3F"/>
              </a:solidFill>
              <a:latin typeface="Open Sans"/>
              <a:ea typeface="Open Sans"/>
              <a:cs typeface="Open Sans"/>
              <a:sym typeface="Open Sans"/>
            </a:endParaRPr>
          </a:p>
          <a:p>
            <a:pPr marL="5715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Elements within an array are accessed using their respective indices.</a:t>
            </a:r>
            <a:br>
              <a:rPr lang="en-US" sz="2200" b="0" i="0" u="none" strike="noStrike" cap="none">
                <a:solidFill>
                  <a:srgbClr val="3F3F3F"/>
                </a:solidFill>
                <a:latin typeface="Open Sans"/>
                <a:ea typeface="Open Sans"/>
                <a:cs typeface="Open Sans"/>
                <a:sym typeface="Open Sans"/>
              </a:rPr>
            </a:br>
            <a:endParaRPr lang="en-US" sz="2200" b="0" i="0" u="none" strike="noStrike" cap="none">
              <a:solidFill>
                <a:srgbClr val="3F3F3F"/>
              </a:solidFill>
              <a:latin typeface="Open Sans"/>
              <a:ea typeface="Open Sans"/>
              <a:cs typeface="Open Sans"/>
              <a:sym typeface="Open Sans"/>
            </a:endParaRPr>
          </a:p>
        </p:txBody>
      </p:sp>
      <p:sp>
        <p:nvSpPr>
          <p:cNvPr id="8" name="Text Placeholder 4">
            <a:extLst>
              <a:ext uri="{FF2B5EF4-FFF2-40B4-BE49-F238E27FC236}">
                <a16:creationId xmlns:a16="http://schemas.microsoft.com/office/drawing/2014/main" id="{3A4DD337-BF73-AC37-85E2-DDF6B30A9203}"/>
              </a:ext>
            </a:extLst>
          </p:cNvPr>
          <p:cNvSpPr txBox="1">
            <a:spLocks/>
          </p:cNvSpPr>
          <p:nvPr/>
        </p:nvSpPr>
        <p:spPr>
          <a:xfrm>
            <a:off x="4274557" y="1512833"/>
            <a:ext cx="7731599"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diagram shows indexing in an array:</a:t>
            </a:r>
          </a:p>
        </p:txBody>
      </p:sp>
    </p:spTree>
    <p:extLst>
      <p:ext uri="{BB962C8B-B14F-4D97-AF65-F5344CB8AC3E}">
        <p14:creationId xmlns:p14="http://schemas.microsoft.com/office/powerpoint/2010/main" val="1347042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 Positioning: Calculating Memory Location</a:t>
            </a:r>
          </a:p>
        </p:txBody>
      </p:sp>
      <p:sp>
        <p:nvSpPr>
          <p:cNvPr id="24" name="Brandline_LVC">
            <a:extLst>
              <a:ext uri="{FF2B5EF4-FFF2-40B4-BE49-F238E27FC236}">
                <a16:creationId xmlns:a16="http://schemas.microsoft.com/office/drawing/2014/main" id="{43EA8205-397E-7158-6D10-96624A6B4360}"/>
              </a:ext>
            </a:extLst>
          </p:cNvPr>
          <p:cNvSpPr/>
          <p:nvPr/>
        </p:nvSpPr>
        <p:spPr>
          <a:xfrm>
            <a:off x="2857500" y="816324"/>
            <a:ext cx="10551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oogle Shape;898;p159">
            <a:extLst>
              <a:ext uri="{FF2B5EF4-FFF2-40B4-BE49-F238E27FC236}">
                <a16:creationId xmlns:a16="http://schemas.microsoft.com/office/drawing/2014/main" id="{226D0EC1-0DB4-AA9C-6E3E-B3EB0401616A}"/>
              </a:ext>
            </a:extLst>
          </p:cNvPr>
          <p:cNvGrpSpPr/>
          <p:nvPr/>
        </p:nvGrpSpPr>
        <p:grpSpPr>
          <a:xfrm>
            <a:off x="1185085" y="4199689"/>
            <a:ext cx="5497471" cy="723346"/>
            <a:chOff x="1554551" y="7217617"/>
            <a:chExt cx="5497471" cy="723346"/>
          </a:xfrm>
        </p:grpSpPr>
        <p:grpSp>
          <p:nvGrpSpPr>
            <p:cNvPr id="4" name="Google Shape;899;p159">
              <a:extLst>
                <a:ext uri="{FF2B5EF4-FFF2-40B4-BE49-F238E27FC236}">
                  <a16:creationId xmlns:a16="http://schemas.microsoft.com/office/drawing/2014/main" id="{CE37CD07-2371-00AC-23E8-82A8B6364E4C}"/>
                </a:ext>
              </a:extLst>
            </p:cNvPr>
            <p:cNvGrpSpPr/>
            <p:nvPr/>
          </p:nvGrpSpPr>
          <p:grpSpPr>
            <a:xfrm>
              <a:off x="1554551" y="7224730"/>
              <a:ext cx="5497471" cy="704152"/>
              <a:chOff x="1276521" y="7223689"/>
              <a:chExt cx="5497471" cy="704152"/>
            </a:xfrm>
          </p:grpSpPr>
          <p:sp>
            <p:nvSpPr>
              <p:cNvPr id="17" name="Google Shape;900;p159">
                <a:extLst>
                  <a:ext uri="{FF2B5EF4-FFF2-40B4-BE49-F238E27FC236}">
                    <a16:creationId xmlns:a16="http://schemas.microsoft.com/office/drawing/2014/main" id="{339B3752-C9CB-F252-C04A-533E6FADD13E}"/>
                  </a:ext>
                </a:extLst>
              </p:cNvPr>
              <p:cNvSpPr/>
              <p:nvPr/>
            </p:nvSpPr>
            <p:spPr>
              <a:xfrm>
                <a:off x="1276521" y="7225771"/>
                <a:ext cx="5497471" cy="699988"/>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cxnSp>
            <p:nvCxnSpPr>
              <p:cNvPr id="18" name="Google Shape;901;p159">
                <a:extLst>
                  <a:ext uri="{FF2B5EF4-FFF2-40B4-BE49-F238E27FC236}">
                    <a16:creationId xmlns:a16="http://schemas.microsoft.com/office/drawing/2014/main" id="{EF758081-ACED-46A1-0358-4FE38ED5744C}"/>
                  </a:ext>
                </a:extLst>
              </p:cNvPr>
              <p:cNvCxnSpPr/>
              <p:nvPr/>
            </p:nvCxnSpPr>
            <p:spPr>
              <a:xfrm>
                <a:off x="3563982"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19" name="Google Shape;902;p159">
                <a:extLst>
                  <a:ext uri="{FF2B5EF4-FFF2-40B4-BE49-F238E27FC236}">
                    <a16:creationId xmlns:a16="http://schemas.microsoft.com/office/drawing/2014/main" id="{E4D5E05E-028F-C1C4-6356-C518A3F99CBB}"/>
                  </a:ext>
                </a:extLst>
              </p:cNvPr>
              <p:cNvCxnSpPr/>
              <p:nvPr/>
            </p:nvCxnSpPr>
            <p:spPr>
              <a:xfrm>
                <a:off x="2373550" y="7225771"/>
                <a:ext cx="0" cy="702070"/>
              </a:xfrm>
              <a:prstGeom prst="straightConnector1">
                <a:avLst/>
              </a:prstGeom>
              <a:noFill/>
              <a:ln w="9525" cap="flat" cmpd="sng">
                <a:solidFill>
                  <a:schemeClr val="dk1"/>
                </a:solidFill>
                <a:prstDash val="solid"/>
                <a:round/>
                <a:headEnd type="none" w="sm" len="sm"/>
                <a:tailEnd type="none" w="sm" len="sm"/>
              </a:ln>
            </p:spPr>
          </p:cxnSp>
          <p:cxnSp>
            <p:nvCxnSpPr>
              <p:cNvPr id="20" name="Google Shape;903;p159">
                <a:extLst>
                  <a:ext uri="{FF2B5EF4-FFF2-40B4-BE49-F238E27FC236}">
                    <a16:creationId xmlns:a16="http://schemas.microsoft.com/office/drawing/2014/main" id="{199BF5C1-4903-D881-1830-80A8BAA24DF6}"/>
                  </a:ext>
                </a:extLst>
              </p:cNvPr>
              <p:cNvCxnSpPr/>
              <p:nvPr/>
            </p:nvCxnSpPr>
            <p:spPr>
              <a:xfrm>
                <a:off x="4630366"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21" name="Google Shape;904;p159">
                <a:extLst>
                  <a:ext uri="{FF2B5EF4-FFF2-40B4-BE49-F238E27FC236}">
                    <a16:creationId xmlns:a16="http://schemas.microsoft.com/office/drawing/2014/main" id="{717B2784-CA19-DE7D-DCF1-05057A3A8A10}"/>
                  </a:ext>
                </a:extLst>
              </p:cNvPr>
              <p:cNvCxnSpPr/>
              <p:nvPr/>
            </p:nvCxnSpPr>
            <p:spPr>
              <a:xfrm>
                <a:off x="5713822" y="7223689"/>
                <a:ext cx="0" cy="702070"/>
              </a:xfrm>
              <a:prstGeom prst="straightConnector1">
                <a:avLst/>
              </a:prstGeom>
              <a:noFill/>
              <a:ln w="9525" cap="flat" cmpd="sng">
                <a:solidFill>
                  <a:schemeClr val="dk1"/>
                </a:solidFill>
                <a:prstDash val="solid"/>
                <a:round/>
                <a:headEnd type="none" w="sm" len="sm"/>
                <a:tailEnd type="none" w="sm" len="sm"/>
              </a:ln>
            </p:spPr>
          </p:cxnSp>
        </p:grpSp>
        <p:sp>
          <p:nvSpPr>
            <p:cNvPr id="12" name="Google Shape;905;p159">
              <a:extLst>
                <a:ext uri="{FF2B5EF4-FFF2-40B4-BE49-F238E27FC236}">
                  <a16:creationId xmlns:a16="http://schemas.microsoft.com/office/drawing/2014/main" id="{A72809B9-5FF7-C209-160B-17F3312612FF}"/>
                </a:ext>
              </a:extLst>
            </p:cNvPr>
            <p:cNvSpPr/>
            <p:nvPr/>
          </p:nvSpPr>
          <p:spPr>
            <a:xfrm>
              <a:off x="1718008" y="7224730"/>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a[0]</a:t>
              </a:r>
              <a:endParaRPr sz="2200" b="0" i="0" u="none" strike="noStrike" cap="none">
                <a:solidFill>
                  <a:srgbClr val="3F3F3F"/>
                </a:solidFill>
                <a:latin typeface="Open Sans"/>
                <a:ea typeface="Open Sans"/>
                <a:cs typeface="Open Sans"/>
                <a:sym typeface="Open Sans"/>
              </a:endParaRPr>
            </a:p>
          </p:txBody>
        </p:sp>
        <p:sp>
          <p:nvSpPr>
            <p:cNvPr id="13" name="Google Shape;906;p159">
              <a:extLst>
                <a:ext uri="{FF2B5EF4-FFF2-40B4-BE49-F238E27FC236}">
                  <a16:creationId xmlns:a16="http://schemas.microsoft.com/office/drawing/2014/main" id="{41CAAB31-5BC0-3A56-5795-E15FB329AC6C}"/>
                </a:ext>
              </a:extLst>
            </p:cNvPr>
            <p:cNvSpPr/>
            <p:nvPr/>
          </p:nvSpPr>
          <p:spPr>
            <a:xfrm>
              <a:off x="2824510" y="7224730"/>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a[1]</a:t>
              </a:r>
              <a:endParaRPr sz="2200" b="0" i="0" u="none" strike="noStrike" cap="none">
                <a:solidFill>
                  <a:srgbClr val="3F3F3F"/>
                </a:solidFill>
                <a:latin typeface="Open Sans"/>
                <a:ea typeface="Open Sans"/>
                <a:cs typeface="Open Sans"/>
                <a:sym typeface="Open Sans"/>
              </a:endParaRPr>
            </a:p>
          </p:txBody>
        </p:sp>
        <p:sp>
          <p:nvSpPr>
            <p:cNvPr id="14" name="Google Shape;907;p159">
              <a:extLst>
                <a:ext uri="{FF2B5EF4-FFF2-40B4-BE49-F238E27FC236}">
                  <a16:creationId xmlns:a16="http://schemas.microsoft.com/office/drawing/2014/main" id="{6CAE47E8-AE3F-8C50-CFED-B51834D25F13}"/>
                </a:ext>
              </a:extLst>
            </p:cNvPr>
            <p:cNvSpPr/>
            <p:nvPr/>
          </p:nvSpPr>
          <p:spPr>
            <a:xfrm>
              <a:off x="3931012" y="7217617"/>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a[2]</a:t>
              </a:r>
              <a:endParaRPr sz="2200" b="0" i="0" u="none" strike="noStrike" cap="none">
                <a:solidFill>
                  <a:srgbClr val="3F3F3F"/>
                </a:solidFill>
                <a:latin typeface="Open Sans"/>
                <a:ea typeface="Open Sans"/>
                <a:cs typeface="Open Sans"/>
                <a:sym typeface="Open Sans"/>
              </a:endParaRPr>
            </a:p>
          </p:txBody>
        </p:sp>
        <p:sp>
          <p:nvSpPr>
            <p:cNvPr id="15" name="Google Shape;908;p159">
              <a:extLst>
                <a:ext uri="{FF2B5EF4-FFF2-40B4-BE49-F238E27FC236}">
                  <a16:creationId xmlns:a16="http://schemas.microsoft.com/office/drawing/2014/main" id="{852D177B-DB81-238E-35F6-B46A667F210D}"/>
                </a:ext>
              </a:extLst>
            </p:cNvPr>
            <p:cNvSpPr/>
            <p:nvPr/>
          </p:nvSpPr>
          <p:spPr>
            <a:xfrm>
              <a:off x="5079349" y="7217617"/>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a[3]</a:t>
              </a:r>
              <a:endParaRPr sz="2200" b="0" i="0" u="none" strike="noStrike" cap="none">
                <a:solidFill>
                  <a:srgbClr val="3F3F3F"/>
                </a:solidFill>
                <a:latin typeface="Open Sans"/>
                <a:ea typeface="Open Sans"/>
                <a:cs typeface="Open Sans"/>
                <a:sym typeface="Open Sans"/>
              </a:endParaRPr>
            </a:p>
          </p:txBody>
        </p:sp>
        <p:sp>
          <p:nvSpPr>
            <p:cNvPr id="16" name="Google Shape;909;p159">
              <a:extLst>
                <a:ext uri="{FF2B5EF4-FFF2-40B4-BE49-F238E27FC236}">
                  <a16:creationId xmlns:a16="http://schemas.microsoft.com/office/drawing/2014/main" id="{CA9E5CFC-B97B-16ED-F8D5-5F7C75EE0373}"/>
                </a:ext>
              </a:extLst>
            </p:cNvPr>
            <p:cNvSpPr/>
            <p:nvPr/>
          </p:nvSpPr>
          <p:spPr>
            <a:xfrm>
              <a:off x="6092581" y="7238893"/>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a[4]</a:t>
              </a:r>
              <a:endParaRPr sz="2200" b="0" i="0" u="none" strike="noStrike" cap="none">
                <a:solidFill>
                  <a:srgbClr val="3F3F3F"/>
                </a:solidFill>
                <a:latin typeface="Open Sans"/>
                <a:ea typeface="Open Sans"/>
                <a:cs typeface="Open Sans"/>
                <a:sym typeface="Open Sans"/>
              </a:endParaRPr>
            </a:p>
          </p:txBody>
        </p:sp>
      </p:grpSp>
      <p:sp>
        <p:nvSpPr>
          <p:cNvPr id="22" name="Google Shape;910;p159">
            <a:extLst>
              <a:ext uri="{FF2B5EF4-FFF2-40B4-BE49-F238E27FC236}">
                <a16:creationId xmlns:a16="http://schemas.microsoft.com/office/drawing/2014/main" id="{CD009BEF-C45B-E72B-028D-D6CBDFFED2A3}"/>
              </a:ext>
            </a:extLst>
          </p:cNvPr>
          <p:cNvSpPr/>
          <p:nvPr/>
        </p:nvSpPr>
        <p:spPr>
          <a:xfrm>
            <a:off x="7146088" y="2817628"/>
            <a:ext cx="8148996" cy="3508744"/>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5715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Users can calculate the position of each element by adding an offset to a base value.</a:t>
            </a:r>
            <a:endParaRPr lang="en-US" sz="1800"/>
          </a:p>
          <a:p>
            <a:pPr marL="571500" marR="0" lvl="0" indent="-203200" algn="l" rtl="0">
              <a:lnSpc>
                <a:spcPct val="114000"/>
              </a:lnSpc>
              <a:spcBef>
                <a:spcPts val="0"/>
              </a:spcBef>
              <a:spcAft>
                <a:spcPts val="0"/>
              </a:spcAft>
              <a:buClr>
                <a:srgbClr val="3F3F3F"/>
              </a:buClr>
              <a:buSzPts val="2200"/>
              <a:buFont typeface="Arial"/>
              <a:buNone/>
            </a:pPr>
            <a:endParaRPr lang="en-US" sz="2200" b="0" i="0" u="none" strike="noStrike" cap="none">
              <a:solidFill>
                <a:srgbClr val="3F3F3F"/>
              </a:solidFill>
              <a:latin typeface="Open Sans"/>
              <a:ea typeface="Open Sans"/>
              <a:cs typeface="Open Sans"/>
              <a:sym typeface="Open Sans"/>
            </a:endParaRPr>
          </a:p>
          <a:p>
            <a:pPr marL="5715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memory location of the first element of the array is generally denoted by the name of the array. </a:t>
            </a:r>
          </a:p>
          <a:p>
            <a:pPr marL="571500" marR="0" lvl="0" indent="-203200" algn="l" rtl="0">
              <a:lnSpc>
                <a:spcPct val="114000"/>
              </a:lnSpc>
              <a:spcBef>
                <a:spcPts val="0"/>
              </a:spcBef>
              <a:spcAft>
                <a:spcPts val="0"/>
              </a:spcAft>
              <a:buClr>
                <a:srgbClr val="3F3F3F"/>
              </a:buClr>
              <a:buSzPts val="2200"/>
              <a:buFont typeface="Arial"/>
              <a:buNone/>
            </a:pPr>
            <a:endParaRPr lang="en-US" sz="2200" b="0" i="0" u="none" strike="noStrike" cap="none">
              <a:solidFill>
                <a:srgbClr val="3F3F3F"/>
              </a:solidFill>
              <a:latin typeface="Open Sans"/>
              <a:ea typeface="Open Sans"/>
              <a:cs typeface="Open Sans"/>
              <a:sym typeface="Open Sans"/>
            </a:endParaRPr>
          </a:p>
          <a:p>
            <a:pPr marL="5715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base value is index 0, and the difference between the two indexes is the offset.</a:t>
            </a:r>
            <a:endParaRPr lang="en-US" sz="1800"/>
          </a:p>
        </p:txBody>
      </p:sp>
      <p:sp>
        <p:nvSpPr>
          <p:cNvPr id="6" name="Google Shape;911;p159">
            <a:extLst>
              <a:ext uri="{FF2B5EF4-FFF2-40B4-BE49-F238E27FC236}">
                <a16:creationId xmlns:a16="http://schemas.microsoft.com/office/drawing/2014/main" id="{3A148FF4-0E36-A782-2F90-1FDFE49F3431}"/>
              </a:ext>
            </a:extLst>
          </p:cNvPr>
          <p:cNvSpPr/>
          <p:nvPr/>
        </p:nvSpPr>
        <p:spPr>
          <a:xfrm>
            <a:off x="1535798" y="3505339"/>
            <a:ext cx="374515" cy="6873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Text Placeholder 4">
            <a:extLst>
              <a:ext uri="{FF2B5EF4-FFF2-40B4-BE49-F238E27FC236}">
                <a16:creationId xmlns:a16="http://schemas.microsoft.com/office/drawing/2014/main" id="{E8BFB73A-DC3E-6770-829F-0BA1F6D8A02F}"/>
              </a:ext>
            </a:extLst>
          </p:cNvPr>
          <p:cNvSpPr txBox="1">
            <a:spLocks/>
          </p:cNvSpPr>
          <p:nvPr/>
        </p:nvSpPr>
        <p:spPr>
          <a:xfrm>
            <a:off x="1914448" y="1512833"/>
            <a:ext cx="12451817"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below diagram depicts the position and memory location of an element in an array:</a:t>
            </a:r>
          </a:p>
        </p:txBody>
      </p:sp>
    </p:spTree>
    <p:extLst>
      <p:ext uri="{BB962C8B-B14F-4D97-AF65-F5344CB8AC3E}">
        <p14:creationId xmlns:p14="http://schemas.microsoft.com/office/powerpoint/2010/main" val="39500062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Properties of Arrays</a:t>
            </a:r>
          </a:p>
        </p:txBody>
      </p:sp>
      <p:sp>
        <p:nvSpPr>
          <p:cNvPr id="24" name="Brandline_LVC">
            <a:extLst>
              <a:ext uri="{FF2B5EF4-FFF2-40B4-BE49-F238E27FC236}">
                <a16:creationId xmlns:a16="http://schemas.microsoft.com/office/drawing/2014/main" id="{43EA8205-397E-7158-6D10-96624A6B4360}"/>
              </a:ext>
            </a:extLst>
          </p:cNvPr>
          <p:cNvSpPr/>
          <p:nvPr/>
        </p:nvSpPr>
        <p:spPr>
          <a:xfrm>
            <a:off x="5905500" y="816324"/>
            <a:ext cx="4445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oogle Shape;871;p158">
            <a:extLst>
              <a:ext uri="{FF2B5EF4-FFF2-40B4-BE49-F238E27FC236}">
                <a16:creationId xmlns:a16="http://schemas.microsoft.com/office/drawing/2014/main" id="{53E66CA9-B6A2-1CBB-D31D-D75090A01D94}"/>
              </a:ext>
            </a:extLst>
          </p:cNvPr>
          <p:cNvGrpSpPr/>
          <p:nvPr/>
        </p:nvGrpSpPr>
        <p:grpSpPr>
          <a:xfrm flipH="1">
            <a:off x="1431255" y="4628371"/>
            <a:ext cx="6363485" cy="1181055"/>
            <a:chOff x="8812521" y="4823902"/>
            <a:chExt cx="5259078" cy="782700"/>
          </a:xfrm>
        </p:grpSpPr>
        <p:sp>
          <p:nvSpPr>
            <p:cNvPr id="12" name="Google Shape;872;p158">
              <a:extLst>
                <a:ext uri="{FF2B5EF4-FFF2-40B4-BE49-F238E27FC236}">
                  <a16:creationId xmlns:a16="http://schemas.microsoft.com/office/drawing/2014/main" id="{6414F1FB-F466-E8B9-FA4C-25C7704609BD}"/>
                </a:ext>
              </a:extLst>
            </p:cNvPr>
            <p:cNvSpPr/>
            <p:nvPr/>
          </p:nvSpPr>
          <p:spPr>
            <a:xfrm>
              <a:off x="9238018" y="4823902"/>
              <a:ext cx="4833581" cy="782700"/>
            </a:xfrm>
            <a:prstGeom prst="roundRect">
              <a:avLst>
                <a:gd name="adj" fmla="val 21193"/>
              </a:avLst>
            </a:prstGeom>
            <a:solidFill>
              <a:srgbClr val="F9CB9C"/>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 name="Google Shape;873;p158">
              <a:extLst>
                <a:ext uri="{FF2B5EF4-FFF2-40B4-BE49-F238E27FC236}">
                  <a16:creationId xmlns:a16="http://schemas.microsoft.com/office/drawing/2014/main" id="{9144CB26-E72D-F68D-5046-F030A16D0ADF}"/>
                </a:ext>
              </a:extLst>
            </p:cNvPr>
            <p:cNvSpPr/>
            <p:nvPr/>
          </p:nvSpPr>
          <p:spPr>
            <a:xfrm rot="-5400000">
              <a:off x="8923039" y="5002501"/>
              <a:ext cx="204462" cy="425498"/>
            </a:xfrm>
            <a:prstGeom prst="triangle">
              <a:avLst>
                <a:gd name="adj" fmla="val 50000"/>
              </a:avLst>
            </a:prstGeom>
            <a:solidFill>
              <a:srgbClr val="F9CB9C"/>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4" name="Google Shape;874;p158">
            <a:extLst>
              <a:ext uri="{FF2B5EF4-FFF2-40B4-BE49-F238E27FC236}">
                <a16:creationId xmlns:a16="http://schemas.microsoft.com/office/drawing/2014/main" id="{B2A21E5E-C42F-3F6A-A275-E5FEA9E7D634}"/>
              </a:ext>
            </a:extLst>
          </p:cNvPr>
          <p:cNvGrpSpPr/>
          <p:nvPr/>
        </p:nvGrpSpPr>
        <p:grpSpPr>
          <a:xfrm>
            <a:off x="8260318" y="6157325"/>
            <a:ext cx="6363485" cy="1181055"/>
            <a:chOff x="8812521" y="4823902"/>
            <a:chExt cx="5259078" cy="782700"/>
          </a:xfrm>
        </p:grpSpPr>
        <p:sp>
          <p:nvSpPr>
            <p:cNvPr id="15" name="Google Shape;875;p158">
              <a:extLst>
                <a:ext uri="{FF2B5EF4-FFF2-40B4-BE49-F238E27FC236}">
                  <a16:creationId xmlns:a16="http://schemas.microsoft.com/office/drawing/2014/main" id="{B14AA71F-2EE8-010B-C7CA-259001216F63}"/>
                </a:ext>
              </a:extLst>
            </p:cNvPr>
            <p:cNvSpPr/>
            <p:nvPr/>
          </p:nvSpPr>
          <p:spPr>
            <a:xfrm>
              <a:off x="9238018" y="4823902"/>
              <a:ext cx="4833581" cy="782700"/>
            </a:xfrm>
            <a:prstGeom prst="roundRect">
              <a:avLst>
                <a:gd name="adj" fmla="val 21193"/>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 name="Google Shape;876;p158">
              <a:extLst>
                <a:ext uri="{FF2B5EF4-FFF2-40B4-BE49-F238E27FC236}">
                  <a16:creationId xmlns:a16="http://schemas.microsoft.com/office/drawing/2014/main" id="{B008EC6A-7D40-D7EC-BE6F-3FE8BA0101C7}"/>
                </a:ext>
              </a:extLst>
            </p:cNvPr>
            <p:cNvSpPr/>
            <p:nvPr/>
          </p:nvSpPr>
          <p:spPr>
            <a:xfrm rot="-5400000">
              <a:off x="8923039" y="5002501"/>
              <a:ext cx="204462" cy="425498"/>
            </a:xfrm>
            <a:prstGeom prst="triangle">
              <a:avLst>
                <a:gd name="adj" fmla="val 50000"/>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7" name="Google Shape;877;p158">
            <a:extLst>
              <a:ext uri="{FF2B5EF4-FFF2-40B4-BE49-F238E27FC236}">
                <a16:creationId xmlns:a16="http://schemas.microsoft.com/office/drawing/2014/main" id="{BC675208-FFD5-042F-F024-E7B265395164}"/>
              </a:ext>
            </a:extLst>
          </p:cNvPr>
          <p:cNvGrpSpPr/>
          <p:nvPr/>
        </p:nvGrpSpPr>
        <p:grpSpPr>
          <a:xfrm>
            <a:off x="8260318" y="3092125"/>
            <a:ext cx="6363485" cy="1181055"/>
            <a:chOff x="8812521" y="4823902"/>
            <a:chExt cx="5259078" cy="782700"/>
          </a:xfrm>
        </p:grpSpPr>
        <p:sp>
          <p:nvSpPr>
            <p:cNvPr id="18" name="Google Shape;878;p158">
              <a:extLst>
                <a:ext uri="{FF2B5EF4-FFF2-40B4-BE49-F238E27FC236}">
                  <a16:creationId xmlns:a16="http://schemas.microsoft.com/office/drawing/2014/main" id="{A2F30C8E-177F-B39D-F937-FA0DCF5AA7A0}"/>
                </a:ext>
              </a:extLst>
            </p:cNvPr>
            <p:cNvSpPr/>
            <p:nvPr/>
          </p:nvSpPr>
          <p:spPr>
            <a:xfrm>
              <a:off x="9238018" y="4823902"/>
              <a:ext cx="4833581" cy="782700"/>
            </a:xfrm>
            <a:prstGeom prst="roundRect">
              <a:avLst>
                <a:gd name="adj" fmla="val 21193"/>
              </a:avLst>
            </a:prstGeom>
            <a:solidFill>
              <a:srgbClr val="FFE599"/>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 name="Google Shape;879;p158">
              <a:extLst>
                <a:ext uri="{FF2B5EF4-FFF2-40B4-BE49-F238E27FC236}">
                  <a16:creationId xmlns:a16="http://schemas.microsoft.com/office/drawing/2014/main" id="{0659D259-E3FE-1DBD-7906-6E7B7221815D}"/>
                </a:ext>
              </a:extLst>
            </p:cNvPr>
            <p:cNvSpPr/>
            <p:nvPr/>
          </p:nvSpPr>
          <p:spPr>
            <a:xfrm rot="-5400000">
              <a:off x="8923039" y="5002501"/>
              <a:ext cx="204462" cy="425498"/>
            </a:xfrm>
            <a:prstGeom prst="triangle">
              <a:avLst>
                <a:gd name="adj" fmla="val 50000"/>
              </a:avLst>
            </a:prstGeom>
            <a:solidFill>
              <a:srgbClr val="FFE599"/>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0" name="Google Shape;881;p158">
            <a:extLst>
              <a:ext uri="{FF2B5EF4-FFF2-40B4-BE49-F238E27FC236}">
                <a16:creationId xmlns:a16="http://schemas.microsoft.com/office/drawing/2014/main" id="{BB9861BA-AB36-26E0-65D9-0186AA3A9AEA}"/>
              </a:ext>
            </a:extLst>
          </p:cNvPr>
          <p:cNvSpPr/>
          <p:nvPr/>
        </p:nvSpPr>
        <p:spPr>
          <a:xfrm>
            <a:off x="7598550" y="4823902"/>
            <a:ext cx="823500" cy="782700"/>
          </a:xfrm>
          <a:prstGeom prst="roundRect">
            <a:avLst>
              <a:gd name="adj" fmla="val 16667"/>
            </a:avLst>
          </a:prstGeom>
          <a:solidFill>
            <a:srgbClr val="009FB7"/>
          </a:solidFill>
          <a:ln w="9525" cap="flat" cmpd="sng">
            <a:solidFill>
              <a:srgbClr val="009F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4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882;p158">
            <a:extLst>
              <a:ext uri="{FF2B5EF4-FFF2-40B4-BE49-F238E27FC236}">
                <a16:creationId xmlns:a16="http://schemas.microsoft.com/office/drawing/2014/main" id="{B6CF450B-F41C-8B5C-0F40-3CA370FB08A2}"/>
              </a:ext>
            </a:extLst>
          </p:cNvPr>
          <p:cNvSpPr/>
          <p:nvPr/>
        </p:nvSpPr>
        <p:spPr>
          <a:xfrm>
            <a:off x="7598550" y="6356502"/>
            <a:ext cx="823500" cy="782700"/>
          </a:xfrm>
          <a:prstGeom prst="roundRect">
            <a:avLst>
              <a:gd name="adj" fmla="val 16667"/>
            </a:avLst>
          </a:prstGeom>
          <a:solidFill>
            <a:srgbClr val="009FB7"/>
          </a:solidFill>
          <a:ln w="9525" cap="flat" cmpd="sng">
            <a:solidFill>
              <a:srgbClr val="009F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4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883;p158">
            <a:extLst>
              <a:ext uri="{FF2B5EF4-FFF2-40B4-BE49-F238E27FC236}">
                <a16:creationId xmlns:a16="http://schemas.microsoft.com/office/drawing/2014/main" id="{67B3A8DF-8270-B9DD-C371-BCE2D1BA8F40}"/>
              </a:ext>
            </a:extLst>
          </p:cNvPr>
          <p:cNvSpPr/>
          <p:nvPr/>
        </p:nvSpPr>
        <p:spPr>
          <a:xfrm>
            <a:off x="7631000" y="3291302"/>
            <a:ext cx="823500" cy="782700"/>
          </a:xfrm>
          <a:prstGeom prst="roundRect">
            <a:avLst>
              <a:gd name="adj" fmla="val 16667"/>
            </a:avLst>
          </a:prstGeom>
          <a:solidFill>
            <a:srgbClr val="009FB7"/>
          </a:solidFill>
          <a:ln w="9525" cap="flat" cmpd="sng">
            <a:solidFill>
              <a:srgbClr val="009F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4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884;p158">
            <a:extLst>
              <a:ext uri="{FF2B5EF4-FFF2-40B4-BE49-F238E27FC236}">
                <a16:creationId xmlns:a16="http://schemas.microsoft.com/office/drawing/2014/main" id="{0A7C565C-1CF7-452D-71AD-8FF6F75C50C9}"/>
              </a:ext>
            </a:extLst>
          </p:cNvPr>
          <p:cNvSpPr txBox="1"/>
          <p:nvPr/>
        </p:nvSpPr>
        <p:spPr>
          <a:xfrm>
            <a:off x="7770050" y="3482552"/>
            <a:ext cx="5454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chemeClr val="lt1"/>
              </a:solidFill>
              <a:latin typeface="Open Sans"/>
              <a:ea typeface="Open Sans"/>
              <a:cs typeface="Open Sans"/>
              <a:sym typeface="Open Sans"/>
            </a:endParaRPr>
          </a:p>
        </p:txBody>
      </p:sp>
      <p:sp>
        <p:nvSpPr>
          <p:cNvPr id="25" name="Google Shape;885;p158">
            <a:extLst>
              <a:ext uri="{FF2B5EF4-FFF2-40B4-BE49-F238E27FC236}">
                <a16:creationId xmlns:a16="http://schemas.microsoft.com/office/drawing/2014/main" id="{2411EA67-CA7D-017D-782F-6A675BE7922B}"/>
              </a:ext>
            </a:extLst>
          </p:cNvPr>
          <p:cNvSpPr txBox="1"/>
          <p:nvPr/>
        </p:nvSpPr>
        <p:spPr>
          <a:xfrm>
            <a:off x="7737600" y="5015152"/>
            <a:ext cx="5454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a:t>
            </a:r>
            <a:endParaRPr sz="2200" b="0" i="0" u="none" strike="noStrike" cap="none">
              <a:solidFill>
                <a:schemeClr val="lt1"/>
              </a:solidFill>
              <a:latin typeface="Open Sans"/>
              <a:ea typeface="Open Sans"/>
              <a:cs typeface="Open Sans"/>
              <a:sym typeface="Open Sans"/>
            </a:endParaRPr>
          </a:p>
        </p:txBody>
      </p:sp>
      <p:sp>
        <p:nvSpPr>
          <p:cNvPr id="26" name="Google Shape;886;p158">
            <a:extLst>
              <a:ext uri="{FF2B5EF4-FFF2-40B4-BE49-F238E27FC236}">
                <a16:creationId xmlns:a16="http://schemas.microsoft.com/office/drawing/2014/main" id="{28504600-9267-E37D-3B42-63D617F96F50}"/>
              </a:ext>
            </a:extLst>
          </p:cNvPr>
          <p:cNvSpPr txBox="1"/>
          <p:nvPr/>
        </p:nvSpPr>
        <p:spPr>
          <a:xfrm>
            <a:off x="7737600" y="6547752"/>
            <a:ext cx="5454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a:t>
            </a:r>
            <a:endParaRPr sz="2200" b="0" i="0" u="none" strike="noStrike" cap="none">
              <a:solidFill>
                <a:schemeClr val="lt1"/>
              </a:solidFill>
              <a:latin typeface="Open Sans"/>
              <a:ea typeface="Open Sans"/>
              <a:cs typeface="Open Sans"/>
              <a:sym typeface="Open Sans"/>
            </a:endParaRPr>
          </a:p>
        </p:txBody>
      </p:sp>
      <p:sp>
        <p:nvSpPr>
          <p:cNvPr id="27" name="Google Shape;887;p158">
            <a:extLst>
              <a:ext uri="{FF2B5EF4-FFF2-40B4-BE49-F238E27FC236}">
                <a16:creationId xmlns:a16="http://schemas.microsoft.com/office/drawing/2014/main" id="{24466A6F-FC99-556F-4779-112E333A7E5C}"/>
              </a:ext>
            </a:extLst>
          </p:cNvPr>
          <p:cNvSpPr txBox="1"/>
          <p:nvPr/>
        </p:nvSpPr>
        <p:spPr>
          <a:xfrm>
            <a:off x="9282696" y="3204392"/>
            <a:ext cx="4833582" cy="956514"/>
          </a:xfrm>
          <a:prstGeom prst="rect">
            <a:avLst/>
          </a:prstGeom>
          <a:noFill/>
          <a:ln>
            <a:noFill/>
          </a:ln>
        </p:spPr>
        <p:txBody>
          <a:bodyPr spcFirstLastPara="1" wrap="square" lIns="91425" tIns="91425" rIns="91425" bIns="91425"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a:solidFill>
                  <a:srgbClr val="3F3F3F"/>
                </a:solidFill>
                <a:latin typeface="Open Sans"/>
                <a:ea typeface="Open Sans"/>
                <a:cs typeface="Open Sans"/>
                <a:sym typeface="Open Sans"/>
              </a:rPr>
              <a:t>l</a:t>
            </a:r>
            <a:r>
              <a:rPr lang="en-US" sz="2200" b="1" i="0" u="none" strike="noStrike" cap="none">
                <a:solidFill>
                  <a:srgbClr val="3F3F3F"/>
                </a:solidFill>
                <a:latin typeface="Open Sans"/>
                <a:ea typeface="Open Sans"/>
                <a:cs typeface="Open Sans"/>
                <a:sym typeface="Open Sans"/>
              </a:rPr>
              <a:t>ength: </a:t>
            </a:r>
            <a:r>
              <a:rPr lang="en-US" sz="2200" i="0" u="none" strike="noStrike" cap="none">
                <a:solidFill>
                  <a:srgbClr val="3F3F3F"/>
                </a:solidFill>
                <a:latin typeface="Open Sans"/>
                <a:ea typeface="Open Sans"/>
                <a:cs typeface="Open Sans"/>
                <a:sym typeface="Open Sans"/>
              </a:rPr>
              <a:t>Sets or returns the number of elements in an array</a:t>
            </a:r>
            <a:endParaRPr sz="2200" i="0" u="none" strike="noStrike" cap="none">
              <a:solidFill>
                <a:srgbClr val="3F3F3F"/>
              </a:solidFill>
              <a:latin typeface="Open Sans"/>
              <a:ea typeface="Open Sans"/>
              <a:cs typeface="Open Sans"/>
              <a:sym typeface="Open Sans"/>
            </a:endParaRPr>
          </a:p>
        </p:txBody>
      </p:sp>
      <p:sp>
        <p:nvSpPr>
          <p:cNvPr id="28" name="Google Shape;888;p158">
            <a:extLst>
              <a:ext uri="{FF2B5EF4-FFF2-40B4-BE49-F238E27FC236}">
                <a16:creationId xmlns:a16="http://schemas.microsoft.com/office/drawing/2014/main" id="{A68DB051-5F38-FA09-4574-05C384F68DB9}"/>
              </a:ext>
            </a:extLst>
          </p:cNvPr>
          <p:cNvSpPr txBox="1"/>
          <p:nvPr/>
        </p:nvSpPr>
        <p:spPr>
          <a:xfrm>
            <a:off x="1938781" y="4784302"/>
            <a:ext cx="4833581"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a:solidFill>
                  <a:srgbClr val="3F3F3F"/>
                </a:solidFill>
                <a:latin typeface="Open Sans"/>
                <a:ea typeface="Open Sans"/>
                <a:cs typeface="Open Sans"/>
                <a:sym typeface="Open Sans"/>
              </a:rPr>
              <a:t>constructor</a:t>
            </a:r>
            <a:r>
              <a:rPr lang="en-US" sz="2200">
                <a:solidFill>
                  <a:srgbClr val="3F3F3F"/>
                </a:solidFill>
                <a:latin typeface="Open Sans"/>
                <a:ea typeface="Open Sans"/>
                <a:cs typeface="Open Sans"/>
                <a:sym typeface="Open Sans"/>
              </a:rPr>
              <a:t>: Returns the function that created the array's prototype</a:t>
            </a:r>
            <a:endParaRPr/>
          </a:p>
        </p:txBody>
      </p:sp>
      <p:sp>
        <p:nvSpPr>
          <p:cNvPr id="29" name="Google Shape;889;p158">
            <a:extLst>
              <a:ext uri="{FF2B5EF4-FFF2-40B4-BE49-F238E27FC236}">
                <a16:creationId xmlns:a16="http://schemas.microsoft.com/office/drawing/2014/main" id="{34F93F6E-A3C0-2728-47DD-2210F312706F}"/>
              </a:ext>
            </a:extLst>
          </p:cNvPr>
          <p:cNvSpPr txBox="1"/>
          <p:nvPr/>
        </p:nvSpPr>
        <p:spPr>
          <a:xfrm>
            <a:off x="8933329" y="6316900"/>
            <a:ext cx="5442955" cy="861900"/>
          </a:xfrm>
          <a:prstGeom prst="rect">
            <a:avLst/>
          </a:prstGeom>
          <a:noFill/>
          <a:ln>
            <a:noFill/>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a:solidFill>
                  <a:srgbClr val="3F3F3F"/>
                </a:solidFill>
                <a:latin typeface="Open Sans"/>
                <a:ea typeface="Open Sans"/>
                <a:cs typeface="Open Sans"/>
                <a:sym typeface="Open Sans"/>
              </a:rPr>
              <a:t>prototype: </a:t>
            </a:r>
            <a:r>
              <a:rPr lang="en-US" sz="2200">
                <a:solidFill>
                  <a:srgbClr val="3F3F3F"/>
                </a:solidFill>
                <a:latin typeface="Open Sans"/>
                <a:ea typeface="Open Sans"/>
                <a:cs typeface="Open Sans"/>
                <a:sym typeface="Open Sans"/>
              </a:rPr>
              <a:t>Facilitates adding properties and methods to array objects</a:t>
            </a:r>
            <a:endParaRPr/>
          </a:p>
        </p:txBody>
      </p:sp>
      <p:sp>
        <p:nvSpPr>
          <p:cNvPr id="7" name="Text Placeholder 4">
            <a:extLst>
              <a:ext uri="{FF2B5EF4-FFF2-40B4-BE49-F238E27FC236}">
                <a16:creationId xmlns:a16="http://schemas.microsoft.com/office/drawing/2014/main" id="{F06FFA46-44C4-552A-A69A-5385CBBF2E58}"/>
              </a:ext>
            </a:extLst>
          </p:cNvPr>
          <p:cNvSpPr txBox="1">
            <a:spLocks/>
          </p:cNvSpPr>
          <p:nvPr/>
        </p:nvSpPr>
        <p:spPr>
          <a:xfrm>
            <a:off x="2994977" y="1512833"/>
            <a:ext cx="10290758"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the built-in properties for effective data manipulation:</a:t>
            </a:r>
          </a:p>
        </p:txBody>
      </p:sp>
    </p:spTree>
    <p:extLst>
      <p:ext uri="{BB962C8B-B14F-4D97-AF65-F5344CB8AC3E}">
        <p14:creationId xmlns:p14="http://schemas.microsoft.com/office/powerpoint/2010/main" val="17762740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Methods</a:t>
            </a:r>
          </a:p>
        </p:txBody>
      </p:sp>
      <p:sp>
        <p:nvSpPr>
          <p:cNvPr id="24" name="Brandline_LVC">
            <a:extLst>
              <a:ext uri="{FF2B5EF4-FFF2-40B4-BE49-F238E27FC236}">
                <a16:creationId xmlns:a16="http://schemas.microsoft.com/office/drawing/2014/main" id="{43EA8205-397E-7158-6D10-96624A6B4360}"/>
              </a:ext>
            </a:extLst>
          </p:cNvPr>
          <p:cNvSpPr/>
          <p:nvPr/>
        </p:nvSpPr>
        <p:spPr>
          <a:xfrm>
            <a:off x="6311901" y="816324"/>
            <a:ext cx="3637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CA507D88-A4FF-F259-3536-F8330CED76B1}"/>
              </a:ext>
            </a:extLst>
          </p:cNvPr>
          <p:cNvGrpSpPr/>
          <p:nvPr/>
        </p:nvGrpSpPr>
        <p:grpSpPr>
          <a:xfrm>
            <a:off x="1852076" y="3274303"/>
            <a:ext cx="12551848" cy="2269247"/>
            <a:chOff x="1852076" y="2912353"/>
            <a:chExt cx="12551848" cy="2269247"/>
          </a:xfrm>
        </p:grpSpPr>
        <p:grpSp>
          <p:nvGrpSpPr>
            <p:cNvPr id="57" name="Group 56">
              <a:extLst>
                <a:ext uri="{FF2B5EF4-FFF2-40B4-BE49-F238E27FC236}">
                  <a16:creationId xmlns:a16="http://schemas.microsoft.com/office/drawing/2014/main" id="{DB98F7F0-D7B7-DE76-47A8-6DDC946F7493}"/>
                </a:ext>
              </a:extLst>
            </p:cNvPr>
            <p:cNvGrpSpPr/>
            <p:nvPr/>
          </p:nvGrpSpPr>
          <p:grpSpPr>
            <a:xfrm>
              <a:off x="1852076" y="2912353"/>
              <a:ext cx="6116595" cy="2269247"/>
              <a:chOff x="1551192" y="2912353"/>
              <a:chExt cx="5560541" cy="2269247"/>
            </a:xfrm>
          </p:grpSpPr>
          <p:sp>
            <p:nvSpPr>
              <p:cNvPr id="11" name="Rounded Rectangle 46">
                <a:extLst>
                  <a:ext uri="{FF2B5EF4-FFF2-40B4-BE49-F238E27FC236}">
                    <a16:creationId xmlns:a16="http://schemas.microsoft.com/office/drawing/2014/main" id="{53D893FB-856F-59FD-41B1-815512583704}"/>
                  </a:ext>
                </a:extLst>
              </p:cNvPr>
              <p:cNvSpPr/>
              <p:nvPr/>
            </p:nvSpPr>
            <p:spPr>
              <a:xfrm>
                <a:off x="1551192" y="3480303"/>
                <a:ext cx="5560541" cy="1701297"/>
              </a:xfrm>
              <a:prstGeom prst="roundRect">
                <a:avLst>
                  <a:gd name="adj" fmla="val 8667"/>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itchFamily="2" charset="0"/>
                  </a:rPr>
                  <a:t>Adds one or more elements to the end of an array</a:t>
                </a:r>
              </a:p>
            </p:txBody>
          </p:sp>
          <p:grpSp>
            <p:nvGrpSpPr>
              <p:cNvPr id="31" name="Group 30">
                <a:extLst>
                  <a:ext uri="{FF2B5EF4-FFF2-40B4-BE49-F238E27FC236}">
                    <a16:creationId xmlns:a16="http://schemas.microsoft.com/office/drawing/2014/main" id="{DAA69BA3-6ED2-23A4-B3C3-D4ADA30213B6}"/>
                  </a:ext>
                </a:extLst>
              </p:cNvPr>
              <p:cNvGrpSpPr/>
              <p:nvPr/>
            </p:nvGrpSpPr>
            <p:grpSpPr>
              <a:xfrm>
                <a:off x="2107916" y="2912353"/>
                <a:ext cx="4427542" cy="776465"/>
                <a:chOff x="1591293" y="2718487"/>
                <a:chExt cx="4427542" cy="1136822"/>
              </a:xfrm>
            </p:grpSpPr>
            <p:sp>
              <p:nvSpPr>
                <p:cNvPr id="33" name="Trapezoid 32">
                  <a:extLst>
                    <a:ext uri="{FF2B5EF4-FFF2-40B4-BE49-F238E27FC236}">
                      <a16:creationId xmlns:a16="http://schemas.microsoft.com/office/drawing/2014/main" id="{D74F62D5-96B3-803B-0ECD-4237850409A5}"/>
                    </a:ext>
                  </a:extLst>
                </p:cNvPr>
                <p:cNvSpPr/>
                <p:nvPr/>
              </p:nvSpPr>
              <p:spPr>
                <a:xfrm rot="10800000">
                  <a:off x="1591293" y="3550024"/>
                  <a:ext cx="4427542" cy="305284"/>
                </a:xfrm>
                <a:prstGeom prst="trapezoid">
                  <a:avLst>
                    <a:gd name="adj" fmla="val 4937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Same Side Corner Rectangle 30">
                  <a:extLst>
                    <a:ext uri="{FF2B5EF4-FFF2-40B4-BE49-F238E27FC236}">
                      <a16:creationId xmlns:a16="http://schemas.microsoft.com/office/drawing/2014/main" id="{1E2DE495-1A4E-AC39-E0B6-F8CAFB02C62A}"/>
                    </a:ext>
                  </a:extLst>
                </p:cNvPr>
                <p:cNvSpPr/>
                <p:nvPr/>
              </p:nvSpPr>
              <p:spPr>
                <a:xfrm>
                  <a:off x="1741828" y="2718487"/>
                  <a:ext cx="4131774" cy="1136822"/>
                </a:xfrm>
                <a:prstGeom prst="round2SameRect">
                  <a:avLst>
                    <a:gd name="adj1" fmla="val 16993"/>
                    <a:gd name="adj2" fmla="val 0"/>
                  </a:avLst>
                </a:prstGeom>
                <a:solidFill>
                  <a:srgbClr val="F9B4B1"/>
                </a:solidFill>
                <a:ln>
                  <a:solidFill>
                    <a:srgbClr val="F9B4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i="0">
                      <a:solidFill>
                        <a:srgbClr val="404040"/>
                      </a:solidFill>
                      <a:effectLst/>
                      <a:latin typeface="Open Sans" pitchFamily="2" charset="0"/>
                    </a:rPr>
                    <a:t>push()</a:t>
                  </a:r>
                  <a:endParaRPr lang="en-US" sz="2200">
                    <a:solidFill>
                      <a:srgbClr val="404040"/>
                    </a:solidFill>
                    <a:latin typeface="Open Sans" pitchFamily="2" charset="0"/>
                  </a:endParaRPr>
                </a:p>
              </p:txBody>
            </p:sp>
          </p:grpSp>
        </p:grpSp>
        <p:grpSp>
          <p:nvGrpSpPr>
            <p:cNvPr id="58" name="Group 57">
              <a:extLst>
                <a:ext uri="{FF2B5EF4-FFF2-40B4-BE49-F238E27FC236}">
                  <a16:creationId xmlns:a16="http://schemas.microsoft.com/office/drawing/2014/main" id="{D0266A69-4B57-46E6-B728-9BC71457D8C4}"/>
                </a:ext>
              </a:extLst>
            </p:cNvPr>
            <p:cNvGrpSpPr/>
            <p:nvPr/>
          </p:nvGrpSpPr>
          <p:grpSpPr>
            <a:xfrm>
              <a:off x="8287329" y="2912353"/>
              <a:ext cx="6116595" cy="2269247"/>
              <a:chOff x="9144265" y="2912353"/>
              <a:chExt cx="5560541" cy="2269247"/>
            </a:xfrm>
          </p:grpSpPr>
          <p:sp>
            <p:nvSpPr>
              <p:cNvPr id="9" name="Rounded Rectangle 5">
                <a:extLst>
                  <a:ext uri="{FF2B5EF4-FFF2-40B4-BE49-F238E27FC236}">
                    <a16:creationId xmlns:a16="http://schemas.microsoft.com/office/drawing/2014/main" id="{1C86E9C5-6700-51F7-9C87-E5F946A538CB}"/>
                  </a:ext>
                </a:extLst>
              </p:cNvPr>
              <p:cNvSpPr/>
              <p:nvPr/>
            </p:nvSpPr>
            <p:spPr>
              <a:xfrm>
                <a:off x="9144265" y="3480303"/>
                <a:ext cx="5560541" cy="1701297"/>
              </a:xfrm>
              <a:prstGeom prst="roundRect">
                <a:avLst>
                  <a:gd name="adj" fmla="val 8667"/>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itchFamily="2" charset="0"/>
                  </a:rPr>
                  <a:t>Removes the last element from </a:t>
                </a:r>
                <a:br>
                  <a:rPr lang="en-US" sz="2200">
                    <a:solidFill>
                      <a:srgbClr val="404040"/>
                    </a:solidFill>
                    <a:latin typeface="Open Sans" pitchFamily="2" charset="0"/>
                  </a:rPr>
                </a:br>
                <a:r>
                  <a:rPr lang="en-US" sz="2200">
                    <a:solidFill>
                      <a:srgbClr val="404040"/>
                    </a:solidFill>
                    <a:latin typeface="Open Sans" pitchFamily="2" charset="0"/>
                  </a:rPr>
                  <a:t>an array</a:t>
                </a:r>
              </a:p>
            </p:txBody>
          </p:sp>
          <p:grpSp>
            <p:nvGrpSpPr>
              <p:cNvPr id="36" name="Group 35">
                <a:extLst>
                  <a:ext uri="{FF2B5EF4-FFF2-40B4-BE49-F238E27FC236}">
                    <a16:creationId xmlns:a16="http://schemas.microsoft.com/office/drawing/2014/main" id="{ABFEBCAB-AF67-7173-D15C-9113B973C482}"/>
                  </a:ext>
                </a:extLst>
              </p:cNvPr>
              <p:cNvGrpSpPr/>
              <p:nvPr/>
            </p:nvGrpSpPr>
            <p:grpSpPr>
              <a:xfrm>
                <a:off x="9698355" y="2912353"/>
                <a:ext cx="4427542" cy="776465"/>
                <a:chOff x="1591293" y="2718487"/>
                <a:chExt cx="4427542" cy="1136822"/>
              </a:xfrm>
            </p:grpSpPr>
            <p:sp>
              <p:nvSpPr>
                <p:cNvPr id="38" name="Trapezoid 37">
                  <a:extLst>
                    <a:ext uri="{FF2B5EF4-FFF2-40B4-BE49-F238E27FC236}">
                      <a16:creationId xmlns:a16="http://schemas.microsoft.com/office/drawing/2014/main" id="{470F5586-C554-AA4F-F028-DDD8D352E563}"/>
                    </a:ext>
                  </a:extLst>
                </p:cNvPr>
                <p:cNvSpPr/>
                <p:nvPr/>
              </p:nvSpPr>
              <p:spPr>
                <a:xfrm rot="10800000">
                  <a:off x="1591293" y="3550024"/>
                  <a:ext cx="4427542" cy="305284"/>
                </a:xfrm>
                <a:prstGeom prst="trapezoid">
                  <a:avLst>
                    <a:gd name="adj" fmla="val 4937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 Same Side Corner Rectangle 35">
                  <a:extLst>
                    <a:ext uri="{FF2B5EF4-FFF2-40B4-BE49-F238E27FC236}">
                      <a16:creationId xmlns:a16="http://schemas.microsoft.com/office/drawing/2014/main" id="{8688A8CB-D712-62BE-C74A-1A6BF8F4374B}"/>
                    </a:ext>
                  </a:extLst>
                </p:cNvPr>
                <p:cNvSpPr/>
                <p:nvPr/>
              </p:nvSpPr>
              <p:spPr>
                <a:xfrm>
                  <a:off x="1741828" y="2718487"/>
                  <a:ext cx="4131774" cy="1136822"/>
                </a:xfrm>
                <a:prstGeom prst="round2SameRect">
                  <a:avLst>
                    <a:gd name="adj1" fmla="val 16993"/>
                    <a:gd name="adj2" fmla="val 0"/>
                  </a:avLst>
                </a:prstGeom>
                <a:solidFill>
                  <a:srgbClr val="F5C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i="0">
                      <a:solidFill>
                        <a:srgbClr val="404040"/>
                      </a:solidFill>
                      <a:effectLst/>
                      <a:latin typeface="Open Sans" pitchFamily="2" charset="0"/>
                    </a:rPr>
                    <a:t>pop()</a:t>
                  </a:r>
                  <a:endParaRPr lang="en-US" sz="2200">
                    <a:solidFill>
                      <a:srgbClr val="404040"/>
                    </a:solidFill>
                    <a:latin typeface="Open Sans" pitchFamily="2" charset="0"/>
                  </a:endParaRPr>
                </a:p>
              </p:txBody>
            </p:sp>
          </p:grpSp>
        </p:grpSp>
      </p:grpSp>
      <p:sp>
        <p:nvSpPr>
          <p:cNvPr id="59" name="Text Placeholder 4">
            <a:extLst>
              <a:ext uri="{FF2B5EF4-FFF2-40B4-BE49-F238E27FC236}">
                <a16:creationId xmlns:a16="http://schemas.microsoft.com/office/drawing/2014/main" id="{5E3D2D9D-B30C-F375-DEBF-9F8D0248ACC2}"/>
              </a:ext>
            </a:extLst>
          </p:cNvPr>
          <p:cNvSpPr txBox="1">
            <a:spLocks/>
          </p:cNvSpPr>
          <p:nvPr/>
        </p:nvSpPr>
        <p:spPr>
          <a:xfrm>
            <a:off x="4396563" y="2547362"/>
            <a:ext cx="7462874" cy="506937"/>
          </a:xfrm>
          <a:prstGeom prst="round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some of the methods in an array:</a:t>
            </a:r>
          </a:p>
        </p:txBody>
      </p:sp>
      <p:grpSp>
        <p:nvGrpSpPr>
          <p:cNvPr id="61" name="Google Shape;859;p157">
            <a:extLst>
              <a:ext uri="{FF2B5EF4-FFF2-40B4-BE49-F238E27FC236}">
                <a16:creationId xmlns:a16="http://schemas.microsoft.com/office/drawing/2014/main" id="{455782EC-9B4B-5D60-6D03-A2717853DB38}"/>
              </a:ext>
            </a:extLst>
          </p:cNvPr>
          <p:cNvGrpSpPr/>
          <p:nvPr/>
        </p:nvGrpSpPr>
        <p:grpSpPr>
          <a:xfrm>
            <a:off x="1852076" y="5812238"/>
            <a:ext cx="6127184" cy="2571838"/>
            <a:chOff x="2000816" y="3123586"/>
            <a:chExt cx="6127184" cy="3032526"/>
          </a:xfrm>
        </p:grpSpPr>
        <p:sp>
          <p:nvSpPr>
            <p:cNvPr id="62" name="Google Shape;860;p157">
              <a:extLst>
                <a:ext uri="{FF2B5EF4-FFF2-40B4-BE49-F238E27FC236}">
                  <a16:creationId xmlns:a16="http://schemas.microsoft.com/office/drawing/2014/main" id="{9A4531A7-CEB6-0FFA-EF9E-16E159113B93}"/>
                </a:ext>
              </a:extLst>
            </p:cNvPr>
            <p:cNvSpPr/>
            <p:nvPr/>
          </p:nvSpPr>
          <p:spPr>
            <a:xfrm>
              <a:off x="2000819" y="3642410"/>
              <a:ext cx="6127181" cy="242388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861;p157">
              <a:extLst>
                <a:ext uri="{FF2B5EF4-FFF2-40B4-BE49-F238E27FC236}">
                  <a16:creationId xmlns:a16="http://schemas.microsoft.com/office/drawing/2014/main" id="{AED929A9-45FD-82CF-F408-5883AB36A9D8}"/>
                </a:ext>
              </a:extLst>
            </p:cNvPr>
            <p:cNvSpPr/>
            <p:nvPr/>
          </p:nvSpPr>
          <p:spPr>
            <a:xfrm>
              <a:off x="2000816" y="3123586"/>
              <a:ext cx="6127183" cy="597742"/>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64" name="Google Shape;862;p157">
              <a:extLst>
                <a:ext uri="{FF2B5EF4-FFF2-40B4-BE49-F238E27FC236}">
                  <a16:creationId xmlns:a16="http://schemas.microsoft.com/office/drawing/2014/main" id="{322E35AA-62D7-D077-77A6-C8149A8BAA97}"/>
                </a:ext>
              </a:extLst>
            </p:cNvPr>
            <p:cNvSpPr txBox="1"/>
            <p:nvPr/>
          </p:nvSpPr>
          <p:spPr>
            <a:xfrm>
              <a:off x="2067412" y="3819521"/>
              <a:ext cx="5877900" cy="1444326"/>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numbers = [1, 2, 3];</a:t>
              </a:r>
            </a:p>
            <a:p>
              <a:pPr>
                <a:lnSpc>
                  <a:spcPct val="115000"/>
                </a:lnSpc>
              </a:pPr>
              <a:r>
                <a:rPr lang="en-US" sz="1600" err="1">
                  <a:solidFill>
                    <a:srgbClr val="404040"/>
                  </a:solidFill>
                  <a:latin typeface="Courier New" panose="02070309020205020404" pitchFamily="49" charset="0"/>
                  <a:cs typeface="Courier New" panose="02070309020205020404" pitchFamily="49" charset="0"/>
                </a:rPr>
                <a:t>numbers.push</a:t>
              </a:r>
              <a:r>
                <a:rPr lang="en-US" sz="1600">
                  <a:solidFill>
                    <a:srgbClr val="404040"/>
                  </a:solidFill>
                  <a:latin typeface="Courier New" panose="02070309020205020404" pitchFamily="49" charset="0"/>
                  <a:cs typeface="Courier New" panose="02070309020205020404" pitchFamily="49" charset="0"/>
                </a:rPr>
                <a:t>(4, 5);</a:t>
              </a:r>
              <a:br>
                <a:rPr lang="en-US" sz="1600">
                  <a:solidFill>
                    <a:srgbClr val="404040"/>
                  </a:solidFill>
                  <a:latin typeface="Courier New" panose="02070309020205020404" pitchFamily="49" charset="0"/>
                  <a:cs typeface="Courier New" panose="02070309020205020404" pitchFamily="49" charset="0"/>
                </a:rPr>
              </a:br>
              <a:r>
                <a:rPr lang="en-US" sz="1600">
                  <a:solidFill>
                    <a:srgbClr val="404040"/>
                  </a:solidFill>
                  <a:latin typeface="Courier New" panose="02070309020205020404" pitchFamily="49" charset="0"/>
                  <a:cs typeface="Courier New" panose="02070309020205020404" pitchFamily="49" charset="0"/>
                </a:rPr>
                <a:t>console.log(numbers); </a:t>
              </a:r>
              <a:br>
                <a:rPr lang="en-US" sz="1600">
                  <a:solidFill>
                    <a:srgbClr val="404040"/>
                  </a:solidFill>
                  <a:latin typeface="Courier New" panose="02070309020205020404" pitchFamily="49" charset="0"/>
                  <a:cs typeface="Courier New" panose="02070309020205020404" pitchFamily="49" charset="0"/>
                </a:rPr>
              </a:br>
              <a:r>
                <a:rPr lang="en-US" sz="1600">
                  <a:solidFill>
                    <a:srgbClr val="404040"/>
                  </a:solidFill>
                  <a:latin typeface="Courier New" panose="02070309020205020404" pitchFamily="49" charset="0"/>
                  <a:cs typeface="Courier New" panose="02070309020205020404" pitchFamily="49" charset="0"/>
                </a:rPr>
                <a:t>//</a:t>
              </a:r>
              <a:r>
                <a:rPr lang="en-US" sz="1600" b="1">
                  <a:solidFill>
                    <a:srgbClr val="404040"/>
                  </a:solidFill>
                  <a:latin typeface="Courier New" panose="02070309020205020404" pitchFamily="49" charset="0"/>
                  <a:cs typeface="Courier New" panose="02070309020205020404" pitchFamily="49" charset="0"/>
                </a:rPr>
                <a:t>Output:</a:t>
              </a:r>
              <a:r>
                <a:rPr lang="en-US" sz="1600">
                  <a:solidFill>
                    <a:srgbClr val="404040"/>
                  </a:solidFill>
                  <a:latin typeface="Courier New" panose="02070309020205020404" pitchFamily="49" charset="0"/>
                  <a:cs typeface="Courier New" panose="02070309020205020404" pitchFamily="49" charset="0"/>
                </a:rPr>
                <a:t> [1, 2, 3, 4, 5]</a:t>
              </a:r>
            </a:p>
          </p:txBody>
        </p:sp>
        <p:sp>
          <p:nvSpPr>
            <p:cNvPr id="65" name="Google Shape;863;p157">
              <a:extLst>
                <a:ext uri="{FF2B5EF4-FFF2-40B4-BE49-F238E27FC236}">
                  <a16:creationId xmlns:a16="http://schemas.microsoft.com/office/drawing/2014/main" id="{B1BD7DEF-E92C-580D-CBE9-E6ED1FAA373B}"/>
                </a:ext>
              </a:extLst>
            </p:cNvPr>
            <p:cNvSpPr/>
            <p:nvPr/>
          </p:nvSpPr>
          <p:spPr>
            <a:xfrm>
              <a:off x="2000817" y="6022747"/>
              <a:ext cx="6127182" cy="13336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6" name="Google Shape;859;p157">
            <a:extLst>
              <a:ext uri="{FF2B5EF4-FFF2-40B4-BE49-F238E27FC236}">
                <a16:creationId xmlns:a16="http://schemas.microsoft.com/office/drawing/2014/main" id="{1601A66C-8C28-3CA2-D879-9EC7C68343C7}"/>
              </a:ext>
            </a:extLst>
          </p:cNvPr>
          <p:cNvGrpSpPr/>
          <p:nvPr/>
        </p:nvGrpSpPr>
        <p:grpSpPr>
          <a:xfrm>
            <a:off x="8310634" y="5812238"/>
            <a:ext cx="6127184" cy="2571837"/>
            <a:chOff x="2000816" y="3123587"/>
            <a:chExt cx="6127184" cy="3032525"/>
          </a:xfrm>
        </p:grpSpPr>
        <p:sp>
          <p:nvSpPr>
            <p:cNvPr id="67" name="Google Shape;860;p157">
              <a:extLst>
                <a:ext uri="{FF2B5EF4-FFF2-40B4-BE49-F238E27FC236}">
                  <a16:creationId xmlns:a16="http://schemas.microsoft.com/office/drawing/2014/main" id="{C826DBC0-064D-787B-ECD6-9A61F613B42E}"/>
                </a:ext>
              </a:extLst>
            </p:cNvPr>
            <p:cNvSpPr/>
            <p:nvPr/>
          </p:nvSpPr>
          <p:spPr>
            <a:xfrm>
              <a:off x="2000819" y="3642410"/>
              <a:ext cx="6127181" cy="242388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861;p157">
              <a:extLst>
                <a:ext uri="{FF2B5EF4-FFF2-40B4-BE49-F238E27FC236}">
                  <a16:creationId xmlns:a16="http://schemas.microsoft.com/office/drawing/2014/main" id="{ECC4CF2B-4810-330E-4EE5-CC362D319E93}"/>
                </a:ext>
              </a:extLst>
            </p:cNvPr>
            <p:cNvSpPr/>
            <p:nvPr/>
          </p:nvSpPr>
          <p:spPr>
            <a:xfrm>
              <a:off x="2000816" y="3123587"/>
              <a:ext cx="6127183" cy="597742"/>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69" name="Google Shape;862;p157">
              <a:extLst>
                <a:ext uri="{FF2B5EF4-FFF2-40B4-BE49-F238E27FC236}">
                  <a16:creationId xmlns:a16="http://schemas.microsoft.com/office/drawing/2014/main" id="{268E5081-0455-3F17-D9EB-3C34D5DFC3A9}"/>
                </a:ext>
              </a:extLst>
            </p:cNvPr>
            <p:cNvSpPr txBox="1"/>
            <p:nvPr/>
          </p:nvSpPr>
          <p:spPr>
            <a:xfrm>
              <a:off x="2067412" y="3819521"/>
              <a:ext cx="5877900" cy="2112076"/>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numbers = [1, 2, 3];</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const </a:t>
              </a:r>
              <a:r>
                <a:rPr lang="en-US" sz="1600" err="1">
                  <a:solidFill>
                    <a:srgbClr val="404040"/>
                  </a:solidFill>
                  <a:latin typeface="Courier New" panose="02070309020205020404" pitchFamily="49" charset="0"/>
                  <a:cs typeface="Courier New" panose="02070309020205020404" pitchFamily="49" charset="0"/>
                </a:rPr>
                <a:t>removedElement</a:t>
              </a:r>
              <a:r>
                <a:rPr lang="en-US" sz="1600">
                  <a:solidFill>
                    <a:srgbClr val="404040"/>
                  </a:solidFill>
                  <a:latin typeface="Courier New" panose="02070309020205020404" pitchFamily="49" charset="0"/>
                  <a:cs typeface="Courier New" panose="02070309020205020404" pitchFamily="49" charset="0"/>
                </a:rPr>
                <a:t> = </a:t>
              </a:r>
              <a:r>
                <a:rPr lang="en-US" sz="1600" err="1">
                  <a:solidFill>
                    <a:srgbClr val="404040"/>
                  </a:solidFill>
                  <a:latin typeface="Courier New" panose="02070309020205020404" pitchFamily="49" charset="0"/>
                  <a:cs typeface="Courier New" panose="02070309020205020404" pitchFamily="49" charset="0"/>
                </a:rPr>
                <a:t>numbers.pop</a:t>
              </a:r>
              <a:r>
                <a:rPr lang="en-US" sz="1600">
                  <a:solidFill>
                    <a:srgbClr val="404040"/>
                  </a:solidFill>
                  <a:latin typeface="Courier New" panose="02070309020205020404" pitchFamily="49" charset="0"/>
                  <a:cs typeface="Courier New" panose="02070309020205020404" pitchFamily="49" charset="0"/>
                </a:rPr>
                <a:t>();</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a:t>
              </a:r>
              <a:r>
                <a:rPr lang="en-US" sz="1600" err="1">
                  <a:solidFill>
                    <a:srgbClr val="404040"/>
                  </a:solidFill>
                  <a:latin typeface="Courier New" panose="02070309020205020404" pitchFamily="49" charset="0"/>
                  <a:cs typeface="Courier New" panose="02070309020205020404" pitchFamily="49" charset="0"/>
                </a:rPr>
                <a:t>removedElement</a:t>
              </a:r>
              <a:r>
                <a:rPr lang="en-US" sz="1600">
                  <a:solidFill>
                    <a:srgbClr val="404040"/>
                  </a:solidFill>
                  <a:latin typeface="Courier New" panose="02070309020205020404" pitchFamily="49" charset="0"/>
                  <a:cs typeface="Courier New" panose="02070309020205020404" pitchFamily="49" charset="0"/>
                </a:rPr>
                <a:t>); </a:t>
              </a:r>
              <a:br>
                <a:rPr lang="en-US" sz="1600">
                  <a:solidFill>
                    <a:srgbClr val="404040"/>
                  </a:solidFill>
                  <a:latin typeface="Courier New" panose="02070309020205020404" pitchFamily="49" charset="0"/>
                  <a:cs typeface="Courier New" panose="02070309020205020404" pitchFamily="49" charset="0"/>
                </a:rPr>
              </a:br>
              <a:r>
                <a:rPr lang="en-US" sz="1600">
                  <a:solidFill>
                    <a:srgbClr val="404040"/>
                  </a:solidFill>
                  <a:latin typeface="Courier New" panose="02070309020205020404" pitchFamily="49" charset="0"/>
                  <a:cs typeface="Courier New" panose="02070309020205020404" pitchFamily="49" charset="0"/>
                </a:rPr>
                <a:t> // </a:t>
              </a:r>
              <a:r>
                <a:rPr lang="en-US" sz="1600" b="1">
                  <a:solidFill>
                    <a:srgbClr val="404040"/>
                  </a:solidFill>
                  <a:latin typeface="Courier New" panose="02070309020205020404" pitchFamily="49" charset="0"/>
                  <a:cs typeface="Courier New" panose="02070309020205020404" pitchFamily="49" charset="0"/>
                </a:rPr>
                <a:t>Output</a:t>
              </a:r>
              <a:r>
                <a:rPr lang="en-US" sz="1600">
                  <a:solidFill>
                    <a:srgbClr val="404040"/>
                  </a:solidFill>
                  <a:latin typeface="Courier New" panose="02070309020205020404" pitchFamily="49" charset="0"/>
                  <a:cs typeface="Courier New" panose="02070309020205020404" pitchFamily="49" charset="0"/>
                </a:rPr>
                <a:t>: 3</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console.log(numbers);  </a:t>
              </a:r>
              <a:br>
                <a:rPr lang="en-US" sz="1600">
                  <a:solidFill>
                    <a:srgbClr val="404040"/>
                  </a:solidFill>
                  <a:latin typeface="Courier New" panose="02070309020205020404" pitchFamily="49" charset="0"/>
                  <a:cs typeface="Courier New" panose="02070309020205020404" pitchFamily="49" charset="0"/>
                </a:rPr>
              </a:br>
              <a:r>
                <a:rPr lang="en-US" sz="1600">
                  <a:solidFill>
                    <a:srgbClr val="404040"/>
                  </a:solidFill>
                  <a:latin typeface="Courier New" panose="02070309020205020404" pitchFamily="49" charset="0"/>
                  <a:cs typeface="Courier New" panose="02070309020205020404" pitchFamily="49" charset="0"/>
                </a:rPr>
                <a:t>// </a:t>
              </a:r>
              <a:r>
                <a:rPr lang="en-US" sz="1600" b="1">
                  <a:solidFill>
                    <a:srgbClr val="404040"/>
                  </a:solidFill>
                  <a:latin typeface="Courier New" panose="02070309020205020404" pitchFamily="49" charset="0"/>
                  <a:cs typeface="Courier New" panose="02070309020205020404" pitchFamily="49" charset="0"/>
                </a:rPr>
                <a:t>Output</a:t>
              </a:r>
              <a:r>
                <a:rPr lang="en-US" sz="1600">
                  <a:solidFill>
                    <a:srgbClr val="404040"/>
                  </a:solidFill>
                  <a:latin typeface="Courier New" panose="02070309020205020404" pitchFamily="49" charset="0"/>
                  <a:cs typeface="Courier New" panose="02070309020205020404" pitchFamily="49" charset="0"/>
                </a:rPr>
                <a:t>: [1, 2]</a:t>
              </a:r>
            </a:p>
          </p:txBody>
        </p:sp>
        <p:sp>
          <p:nvSpPr>
            <p:cNvPr id="70" name="Google Shape;863;p157">
              <a:extLst>
                <a:ext uri="{FF2B5EF4-FFF2-40B4-BE49-F238E27FC236}">
                  <a16:creationId xmlns:a16="http://schemas.microsoft.com/office/drawing/2014/main" id="{71CC9538-C152-B29E-850A-C353F3B028F7}"/>
                </a:ext>
              </a:extLst>
            </p:cNvPr>
            <p:cNvSpPr/>
            <p:nvPr/>
          </p:nvSpPr>
          <p:spPr>
            <a:xfrm>
              <a:off x="2000817" y="6022747"/>
              <a:ext cx="6127182" cy="13336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 name="Text Placeholder 4">
            <a:extLst>
              <a:ext uri="{FF2B5EF4-FFF2-40B4-BE49-F238E27FC236}">
                <a16:creationId xmlns:a16="http://schemas.microsoft.com/office/drawing/2014/main" id="{DC26D7D7-C79A-F173-5DD8-98151EF189F6}"/>
              </a:ext>
            </a:extLst>
          </p:cNvPr>
          <p:cNvSpPr txBox="1">
            <a:spLocks/>
          </p:cNvSpPr>
          <p:nvPr/>
        </p:nvSpPr>
        <p:spPr>
          <a:xfrm>
            <a:off x="1914448" y="1512833"/>
            <a:ext cx="12451817"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They provide powerful tools for adding, removing, and manipulating elements in arrays.</a:t>
            </a:r>
          </a:p>
        </p:txBody>
      </p:sp>
    </p:spTree>
    <p:extLst>
      <p:ext uri="{BB962C8B-B14F-4D97-AF65-F5344CB8AC3E}">
        <p14:creationId xmlns:p14="http://schemas.microsoft.com/office/powerpoint/2010/main" val="17710457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Methods</a:t>
            </a:r>
          </a:p>
        </p:txBody>
      </p:sp>
      <p:sp>
        <p:nvSpPr>
          <p:cNvPr id="24" name="Brandline_LVC">
            <a:extLst>
              <a:ext uri="{FF2B5EF4-FFF2-40B4-BE49-F238E27FC236}">
                <a16:creationId xmlns:a16="http://schemas.microsoft.com/office/drawing/2014/main" id="{43EA8205-397E-7158-6D10-96624A6B4360}"/>
              </a:ext>
            </a:extLst>
          </p:cNvPr>
          <p:cNvSpPr/>
          <p:nvPr/>
        </p:nvSpPr>
        <p:spPr>
          <a:xfrm>
            <a:off x="6311901" y="816324"/>
            <a:ext cx="3637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DE8E834-CD2A-2761-D28D-65DC04257DE2}"/>
              </a:ext>
            </a:extLst>
          </p:cNvPr>
          <p:cNvGrpSpPr/>
          <p:nvPr/>
        </p:nvGrpSpPr>
        <p:grpSpPr>
          <a:xfrm>
            <a:off x="1835129" y="2017114"/>
            <a:ext cx="12585742" cy="5109773"/>
            <a:chOff x="1852076" y="3274303"/>
            <a:chExt cx="12585742" cy="5109773"/>
          </a:xfrm>
        </p:grpSpPr>
        <p:grpSp>
          <p:nvGrpSpPr>
            <p:cNvPr id="60" name="Group 59">
              <a:extLst>
                <a:ext uri="{FF2B5EF4-FFF2-40B4-BE49-F238E27FC236}">
                  <a16:creationId xmlns:a16="http://schemas.microsoft.com/office/drawing/2014/main" id="{CA507D88-A4FF-F259-3536-F8330CED76B1}"/>
                </a:ext>
              </a:extLst>
            </p:cNvPr>
            <p:cNvGrpSpPr/>
            <p:nvPr/>
          </p:nvGrpSpPr>
          <p:grpSpPr>
            <a:xfrm>
              <a:off x="1852076" y="3274303"/>
              <a:ext cx="12551848" cy="2269247"/>
              <a:chOff x="1852076" y="2912353"/>
              <a:chExt cx="12551848" cy="2269247"/>
            </a:xfrm>
          </p:grpSpPr>
          <p:grpSp>
            <p:nvGrpSpPr>
              <p:cNvPr id="57" name="Group 56">
                <a:extLst>
                  <a:ext uri="{FF2B5EF4-FFF2-40B4-BE49-F238E27FC236}">
                    <a16:creationId xmlns:a16="http://schemas.microsoft.com/office/drawing/2014/main" id="{DB98F7F0-D7B7-DE76-47A8-6DDC946F7493}"/>
                  </a:ext>
                </a:extLst>
              </p:cNvPr>
              <p:cNvGrpSpPr/>
              <p:nvPr/>
            </p:nvGrpSpPr>
            <p:grpSpPr>
              <a:xfrm>
                <a:off x="1852076" y="2912353"/>
                <a:ext cx="6116595" cy="2269247"/>
                <a:chOff x="1551192" y="2912353"/>
                <a:chExt cx="5560541" cy="2269247"/>
              </a:xfrm>
            </p:grpSpPr>
            <p:sp>
              <p:nvSpPr>
                <p:cNvPr id="11" name="Rounded Rectangle 46">
                  <a:extLst>
                    <a:ext uri="{FF2B5EF4-FFF2-40B4-BE49-F238E27FC236}">
                      <a16:creationId xmlns:a16="http://schemas.microsoft.com/office/drawing/2014/main" id="{53D893FB-856F-59FD-41B1-815512583704}"/>
                    </a:ext>
                  </a:extLst>
                </p:cNvPr>
                <p:cNvSpPr/>
                <p:nvPr/>
              </p:nvSpPr>
              <p:spPr>
                <a:xfrm>
                  <a:off x="1551192" y="3480303"/>
                  <a:ext cx="5560541" cy="1701297"/>
                </a:xfrm>
                <a:prstGeom prst="roundRect">
                  <a:avLst>
                    <a:gd name="adj" fmla="val 8667"/>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itchFamily="2" charset="0"/>
                    </a:rPr>
                    <a:t>Removes the first element from</a:t>
                  </a:r>
                  <a:br>
                    <a:rPr lang="en-US" sz="2200">
                      <a:solidFill>
                        <a:srgbClr val="404040"/>
                      </a:solidFill>
                      <a:latin typeface="Open Sans" pitchFamily="2" charset="0"/>
                    </a:rPr>
                  </a:br>
                  <a:r>
                    <a:rPr lang="en-US" sz="2200">
                      <a:solidFill>
                        <a:srgbClr val="404040"/>
                      </a:solidFill>
                      <a:latin typeface="Open Sans" pitchFamily="2" charset="0"/>
                    </a:rPr>
                    <a:t> an array</a:t>
                  </a:r>
                </a:p>
              </p:txBody>
            </p:sp>
            <p:grpSp>
              <p:nvGrpSpPr>
                <p:cNvPr id="31" name="Group 30">
                  <a:extLst>
                    <a:ext uri="{FF2B5EF4-FFF2-40B4-BE49-F238E27FC236}">
                      <a16:creationId xmlns:a16="http://schemas.microsoft.com/office/drawing/2014/main" id="{DAA69BA3-6ED2-23A4-B3C3-D4ADA30213B6}"/>
                    </a:ext>
                  </a:extLst>
                </p:cNvPr>
                <p:cNvGrpSpPr/>
                <p:nvPr/>
              </p:nvGrpSpPr>
              <p:grpSpPr>
                <a:xfrm>
                  <a:off x="2107916" y="2912353"/>
                  <a:ext cx="4427542" cy="776465"/>
                  <a:chOff x="1591293" y="2718487"/>
                  <a:chExt cx="4427542" cy="1136822"/>
                </a:xfrm>
              </p:grpSpPr>
              <p:sp>
                <p:nvSpPr>
                  <p:cNvPr id="33" name="Trapezoid 32">
                    <a:extLst>
                      <a:ext uri="{FF2B5EF4-FFF2-40B4-BE49-F238E27FC236}">
                        <a16:creationId xmlns:a16="http://schemas.microsoft.com/office/drawing/2014/main" id="{D74F62D5-96B3-803B-0ECD-4237850409A5}"/>
                      </a:ext>
                    </a:extLst>
                  </p:cNvPr>
                  <p:cNvSpPr/>
                  <p:nvPr/>
                </p:nvSpPr>
                <p:spPr>
                  <a:xfrm rot="10800000">
                    <a:off x="1591293" y="3550024"/>
                    <a:ext cx="4427542" cy="305284"/>
                  </a:xfrm>
                  <a:prstGeom prst="trapezoid">
                    <a:avLst>
                      <a:gd name="adj" fmla="val 4937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Same Side Corner Rectangle 30">
                    <a:extLst>
                      <a:ext uri="{FF2B5EF4-FFF2-40B4-BE49-F238E27FC236}">
                        <a16:creationId xmlns:a16="http://schemas.microsoft.com/office/drawing/2014/main" id="{1E2DE495-1A4E-AC39-E0B6-F8CAFB02C62A}"/>
                      </a:ext>
                    </a:extLst>
                  </p:cNvPr>
                  <p:cNvSpPr/>
                  <p:nvPr/>
                </p:nvSpPr>
                <p:spPr>
                  <a:xfrm>
                    <a:off x="1741828" y="2718487"/>
                    <a:ext cx="4131774" cy="1136822"/>
                  </a:xfrm>
                  <a:prstGeom prst="round2SameRect">
                    <a:avLst>
                      <a:gd name="adj1" fmla="val 16993"/>
                      <a:gd name="adj2" fmla="val 0"/>
                    </a:avLst>
                  </a:prstGeom>
                  <a:solidFill>
                    <a:srgbClr val="A6D3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i="0">
                        <a:solidFill>
                          <a:srgbClr val="404040"/>
                        </a:solidFill>
                        <a:effectLst/>
                        <a:latin typeface="Open Sans" pitchFamily="2" charset="0"/>
                      </a:rPr>
                      <a:t>shift()</a:t>
                    </a:r>
                  </a:p>
                </p:txBody>
              </p:sp>
            </p:grpSp>
          </p:grpSp>
          <p:grpSp>
            <p:nvGrpSpPr>
              <p:cNvPr id="58" name="Group 57">
                <a:extLst>
                  <a:ext uri="{FF2B5EF4-FFF2-40B4-BE49-F238E27FC236}">
                    <a16:creationId xmlns:a16="http://schemas.microsoft.com/office/drawing/2014/main" id="{D0266A69-4B57-46E6-B728-9BC71457D8C4}"/>
                  </a:ext>
                </a:extLst>
              </p:cNvPr>
              <p:cNvGrpSpPr/>
              <p:nvPr/>
            </p:nvGrpSpPr>
            <p:grpSpPr>
              <a:xfrm>
                <a:off x="8287329" y="2912353"/>
                <a:ext cx="6116595" cy="2269247"/>
                <a:chOff x="9144265" y="2912353"/>
                <a:chExt cx="5560541" cy="2269247"/>
              </a:xfrm>
            </p:grpSpPr>
            <p:sp>
              <p:nvSpPr>
                <p:cNvPr id="9" name="Rounded Rectangle 5">
                  <a:extLst>
                    <a:ext uri="{FF2B5EF4-FFF2-40B4-BE49-F238E27FC236}">
                      <a16:creationId xmlns:a16="http://schemas.microsoft.com/office/drawing/2014/main" id="{1C86E9C5-6700-51F7-9C87-E5F946A538CB}"/>
                    </a:ext>
                  </a:extLst>
                </p:cNvPr>
                <p:cNvSpPr/>
                <p:nvPr/>
              </p:nvSpPr>
              <p:spPr>
                <a:xfrm>
                  <a:off x="9144265" y="3480303"/>
                  <a:ext cx="5560541" cy="1701297"/>
                </a:xfrm>
                <a:prstGeom prst="roundRect">
                  <a:avLst>
                    <a:gd name="adj" fmla="val 8667"/>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itchFamily="2" charset="0"/>
                    </a:rPr>
                    <a:t>Adds one or more elements to the beginning of an array</a:t>
                  </a:r>
                </a:p>
              </p:txBody>
            </p:sp>
            <p:grpSp>
              <p:nvGrpSpPr>
                <p:cNvPr id="36" name="Group 35">
                  <a:extLst>
                    <a:ext uri="{FF2B5EF4-FFF2-40B4-BE49-F238E27FC236}">
                      <a16:creationId xmlns:a16="http://schemas.microsoft.com/office/drawing/2014/main" id="{ABFEBCAB-AF67-7173-D15C-9113B973C482}"/>
                    </a:ext>
                  </a:extLst>
                </p:cNvPr>
                <p:cNvGrpSpPr/>
                <p:nvPr/>
              </p:nvGrpSpPr>
              <p:grpSpPr>
                <a:xfrm>
                  <a:off x="9698355" y="2912353"/>
                  <a:ext cx="4427542" cy="776465"/>
                  <a:chOff x="1591293" y="2718487"/>
                  <a:chExt cx="4427542" cy="1136822"/>
                </a:xfrm>
              </p:grpSpPr>
              <p:sp>
                <p:nvSpPr>
                  <p:cNvPr id="38" name="Trapezoid 37">
                    <a:extLst>
                      <a:ext uri="{FF2B5EF4-FFF2-40B4-BE49-F238E27FC236}">
                        <a16:creationId xmlns:a16="http://schemas.microsoft.com/office/drawing/2014/main" id="{470F5586-C554-AA4F-F028-DDD8D352E563}"/>
                      </a:ext>
                    </a:extLst>
                  </p:cNvPr>
                  <p:cNvSpPr/>
                  <p:nvPr/>
                </p:nvSpPr>
                <p:spPr>
                  <a:xfrm rot="10800000">
                    <a:off x="1591293" y="3550024"/>
                    <a:ext cx="4427542" cy="305284"/>
                  </a:xfrm>
                  <a:prstGeom prst="trapezoid">
                    <a:avLst>
                      <a:gd name="adj" fmla="val 4937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 Same Side Corner Rectangle 35">
                    <a:extLst>
                      <a:ext uri="{FF2B5EF4-FFF2-40B4-BE49-F238E27FC236}">
                        <a16:creationId xmlns:a16="http://schemas.microsoft.com/office/drawing/2014/main" id="{8688A8CB-D712-62BE-C74A-1A6BF8F4374B}"/>
                      </a:ext>
                    </a:extLst>
                  </p:cNvPr>
                  <p:cNvSpPr/>
                  <p:nvPr/>
                </p:nvSpPr>
                <p:spPr>
                  <a:xfrm>
                    <a:off x="1741828" y="2718487"/>
                    <a:ext cx="4131774" cy="1136822"/>
                  </a:xfrm>
                  <a:prstGeom prst="round2SameRect">
                    <a:avLst>
                      <a:gd name="adj1" fmla="val 16993"/>
                      <a:gd name="adj2" fmla="val 0"/>
                    </a:avLst>
                  </a:prstGeom>
                  <a:solidFill>
                    <a:srgbClr val="93C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i="0">
                        <a:solidFill>
                          <a:srgbClr val="404040"/>
                        </a:solidFill>
                        <a:effectLst/>
                        <a:latin typeface="Open Sans" pitchFamily="2" charset="0"/>
                      </a:rPr>
                      <a:t>unshift()</a:t>
                    </a:r>
                    <a:endParaRPr lang="en-US" sz="2200">
                      <a:solidFill>
                        <a:srgbClr val="404040"/>
                      </a:solidFill>
                      <a:latin typeface="Open Sans" pitchFamily="2" charset="0"/>
                    </a:endParaRPr>
                  </a:p>
                </p:txBody>
              </p:sp>
            </p:grpSp>
          </p:grpSp>
        </p:grpSp>
        <p:grpSp>
          <p:nvGrpSpPr>
            <p:cNvPr id="61" name="Google Shape;859;p157">
              <a:extLst>
                <a:ext uri="{FF2B5EF4-FFF2-40B4-BE49-F238E27FC236}">
                  <a16:creationId xmlns:a16="http://schemas.microsoft.com/office/drawing/2014/main" id="{455782EC-9B4B-5D60-6D03-A2717853DB38}"/>
                </a:ext>
              </a:extLst>
            </p:cNvPr>
            <p:cNvGrpSpPr/>
            <p:nvPr/>
          </p:nvGrpSpPr>
          <p:grpSpPr>
            <a:xfrm>
              <a:off x="1852076" y="5812238"/>
              <a:ext cx="6127184" cy="2571838"/>
              <a:chOff x="2000816" y="3123586"/>
              <a:chExt cx="6127184" cy="3032526"/>
            </a:xfrm>
          </p:grpSpPr>
          <p:sp>
            <p:nvSpPr>
              <p:cNvPr id="62" name="Google Shape;860;p157">
                <a:extLst>
                  <a:ext uri="{FF2B5EF4-FFF2-40B4-BE49-F238E27FC236}">
                    <a16:creationId xmlns:a16="http://schemas.microsoft.com/office/drawing/2014/main" id="{9A4531A7-CEB6-0FFA-EF9E-16E159113B93}"/>
                  </a:ext>
                </a:extLst>
              </p:cNvPr>
              <p:cNvSpPr/>
              <p:nvPr/>
            </p:nvSpPr>
            <p:spPr>
              <a:xfrm>
                <a:off x="2000819" y="3642410"/>
                <a:ext cx="6127181" cy="242388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861;p157">
                <a:extLst>
                  <a:ext uri="{FF2B5EF4-FFF2-40B4-BE49-F238E27FC236}">
                    <a16:creationId xmlns:a16="http://schemas.microsoft.com/office/drawing/2014/main" id="{AED929A9-45FD-82CF-F408-5883AB36A9D8}"/>
                  </a:ext>
                </a:extLst>
              </p:cNvPr>
              <p:cNvSpPr/>
              <p:nvPr/>
            </p:nvSpPr>
            <p:spPr>
              <a:xfrm>
                <a:off x="2000816" y="3123586"/>
                <a:ext cx="6127183" cy="597742"/>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64" name="Google Shape;862;p157">
                <a:extLst>
                  <a:ext uri="{FF2B5EF4-FFF2-40B4-BE49-F238E27FC236}">
                    <a16:creationId xmlns:a16="http://schemas.microsoft.com/office/drawing/2014/main" id="{322E35AA-62D7-D077-77A6-C8149A8BAA97}"/>
                  </a:ext>
                </a:extLst>
              </p:cNvPr>
              <p:cNvSpPr txBox="1"/>
              <p:nvPr/>
            </p:nvSpPr>
            <p:spPr>
              <a:xfrm>
                <a:off x="2067412" y="3819521"/>
                <a:ext cx="5877900" cy="1444326"/>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numbers = [1, 2, 3];</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const </a:t>
                </a:r>
                <a:r>
                  <a:rPr lang="en-US" sz="1600" err="1">
                    <a:solidFill>
                      <a:srgbClr val="404040"/>
                    </a:solidFill>
                    <a:latin typeface="Courier New" panose="02070309020205020404" pitchFamily="49" charset="0"/>
                    <a:cs typeface="Courier New" panose="02070309020205020404" pitchFamily="49" charset="0"/>
                  </a:rPr>
                  <a:t>removedElement</a:t>
                </a:r>
                <a:r>
                  <a:rPr lang="en-US" sz="1600">
                    <a:solidFill>
                      <a:srgbClr val="404040"/>
                    </a:solidFill>
                    <a:latin typeface="Courier New" panose="02070309020205020404" pitchFamily="49" charset="0"/>
                    <a:cs typeface="Courier New" panose="02070309020205020404" pitchFamily="49" charset="0"/>
                  </a:rPr>
                  <a:t> = </a:t>
                </a:r>
                <a:r>
                  <a:rPr lang="en-US" sz="1600" err="1">
                    <a:solidFill>
                      <a:srgbClr val="404040"/>
                    </a:solidFill>
                    <a:latin typeface="Courier New" panose="02070309020205020404" pitchFamily="49" charset="0"/>
                    <a:cs typeface="Courier New" panose="02070309020205020404" pitchFamily="49" charset="0"/>
                  </a:rPr>
                  <a:t>numbers.shift</a:t>
                </a:r>
                <a:r>
                  <a:rPr lang="en-US" sz="1600">
                    <a:solidFill>
                      <a:srgbClr val="404040"/>
                    </a:solidFill>
                    <a:latin typeface="Courier New" panose="02070309020205020404" pitchFamily="49" charset="0"/>
                    <a:cs typeface="Courier New" panose="02070309020205020404" pitchFamily="49" charset="0"/>
                  </a:rPr>
                  <a:t>();</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a:t>
                </a:r>
                <a:r>
                  <a:rPr lang="en-US" sz="1600" err="1">
                    <a:solidFill>
                      <a:srgbClr val="404040"/>
                    </a:solidFill>
                    <a:latin typeface="Courier New" panose="02070309020205020404" pitchFamily="49" charset="0"/>
                    <a:cs typeface="Courier New" panose="02070309020205020404" pitchFamily="49" charset="0"/>
                  </a:rPr>
                  <a:t>removedElement</a:t>
                </a:r>
                <a:r>
                  <a:rPr lang="en-US" sz="1600">
                    <a:solidFill>
                      <a:srgbClr val="404040"/>
                    </a:solidFill>
                    <a:latin typeface="Courier New" panose="02070309020205020404" pitchFamily="49" charset="0"/>
                    <a:cs typeface="Courier New" panose="02070309020205020404" pitchFamily="49" charset="0"/>
                  </a:rPr>
                  <a:t>);  // Output: 1</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console.log(numbers);  // Output: [2, 3]</a:t>
                </a:r>
              </a:p>
            </p:txBody>
          </p:sp>
          <p:sp>
            <p:nvSpPr>
              <p:cNvPr id="65" name="Google Shape;863;p157">
                <a:extLst>
                  <a:ext uri="{FF2B5EF4-FFF2-40B4-BE49-F238E27FC236}">
                    <a16:creationId xmlns:a16="http://schemas.microsoft.com/office/drawing/2014/main" id="{B1BD7DEF-E92C-580D-CBE9-E6ED1FAA373B}"/>
                  </a:ext>
                </a:extLst>
              </p:cNvPr>
              <p:cNvSpPr/>
              <p:nvPr/>
            </p:nvSpPr>
            <p:spPr>
              <a:xfrm>
                <a:off x="2000817" y="6022747"/>
                <a:ext cx="6127182" cy="13336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6" name="Google Shape;859;p157">
              <a:extLst>
                <a:ext uri="{FF2B5EF4-FFF2-40B4-BE49-F238E27FC236}">
                  <a16:creationId xmlns:a16="http://schemas.microsoft.com/office/drawing/2014/main" id="{1601A66C-8C28-3CA2-D879-9EC7C68343C7}"/>
                </a:ext>
              </a:extLst>
            </p:cNvPr>
            <p:cNvGrpSpPr/>
            <p:nvPr/>
          </p:nvGrpSpPr>
          <p:grpSpPr>
            <a:xfrm>
              <a:off x="8310634" y="5812238"/>
              <a:ext cx="6127184" cy="2571837"/>
              <a:chOff x="2000816" y="3123587"/>
              <a:chExt cx="6127184" cy="3032525"/>
            </a:xfrm>
          </p:grpSpPr>
          <p:sp>
            <p:nvSpPr>
              <p:cNvPr id="67" name="Google Shape;860;p157">
                <a:extLst>
                  <a:ext uri="{FF2B5EF4-FFF2-40B4-BE49-F238E27FC236}">
                    <a16:creationId xmlns:a16="http://schemas.microsoft.com/office/drawing/2014/main" id="{C826DBC0-064D-787B-ECD6-9A61F613B42E}"/>
                  </a:ext>
                </a:extLst>
              </p:cNvPr>
              <p:cNvSpPr/>
              <p:nvPr/>
            </p:nvSpPr>
            <p:spPr>
              <a:xfrm>
                <a:off x="2000819" y="3642410"/>
                <a:ext cx="6127181" cy="242388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861;p157">
                <a:extLst>
                  <a:ext uri="{FF2B5EF4-FFF2-40B4-BE49-F238E27FC236}">
                    <a16:creationId xmlns:a16="http://schemas.microsoft.com/office/drawing/2014/main" id="{ECC4CF2B-4810-330E-4EE5-CC362D319E93}"/>
                  </a:ext>
                </a:extLst>
              </p:cNvPr>
              <p:cNvSpPr/>
              <p:nvPr/>
            </p:nvSpPr>
            <p:spPr>
              <a:xfrm>
                <a:off x="2000816" y="3123587"/>
                <a:ext cx="6127183" cy="597742"/>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69" name="Google Shape;862;p157">
                <a:extLst>
                  <a:ext uri="{FF2B5EF4-FFF2-40B4-BE49-F238E27FC236}">
                    <a16:creationId xmlns:a16="http://schemas.microsoft.com/office/drawing/2014/main" id="{268E5081-0455-3F17-D9EB-3C34D5DFC3A9}"/>
                  </a:ext>
                </a:extLst>
              </p:cNvPr>
              <p:cNvSpPr txBox="1"/>
              <p:nvPr/>
            </p:nvSpPr>
            <p:spPr>
              <a:xfrm>
                <a:off x="2067412" y="3819521"/>
                <a:ext cx="5877900" cy="1444326"/>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numbers = [2, 3];</a:t>
                </a:r>
              </a:p>
              <a:p>
                <a:pPr>
                  <a:lnSpc>
                    <a:spcPct val="115000"/>
                  </a:lnSpc>
                </a:pPr>
                <a:r>
                  <a:rPr lang="en-US" sz="1600" err="1">
                    <a:solidFill>
                      <a:srgbClr val="404040"/>
                    </a:solidFill>
                    <a:latin typeface="Courier New" panose="02070309020205020404" pitchFamily="49" charset="0"/>
                    <a:cs typeface="Courier New" panose="02070309020205020404" pitchFamily="49" charset="0"/>
                  </a:rPr>
                  <a:t>numbers.unshift</a:t>
                </a:r>
                <a:r>
                  <a:rPr lang="en-US" sz="1600">
                    <a:solidFill>
                      <a:srgbClr val="404040"/>
                    </a:solidFill>
                    <a:latin typeface="Courier New" panose="02070309020205020404" pitchFamily="49" charset="0"/>
                    <a:cs typeface="Courier New" panose="02070309020205020404" pitchFamily="49" charset="0"/>
                  </a:rPr>
                  <a:t>(0, 1);</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console.log(numbers);  </a:t>
                </a:r>
              </a:p>
              <a:p>
                <a:pPr>
                  <a:lnSpc>
                    <a:spcPct val="115000"/>
                  </a:lnSpc>
                </a:pPr>
                <a:r>
                  <a:rPr lang="en-US" sz="1600">
                    <a:solidFill>
                      <a:srgbClr val="404040"/>
                    </a:solidFill>
                    <a:latin typeface="Courier New" panose="02070309020205020404" pitchFamily="49" charset="0"/>
                    <a:cs typeface="Courier New" panose="02070309020205020404" pitchFamily="49" charset="0"/>
                  </a:rPr>
                  <a:t>// Output: [0, 1, 2, 3]</a:t>
                </a:r>
              </a:p>
            </p:txBody>
          </p:sp>
          <p:sp>
            <p:nvSpPr>
              <p:cNvPr id="70" name="Google Shape;863;p157">
                <a:extLst>
                  <a:ext uri="{FF2B5EF4-FFF2-40B4-BE49-F238E27FC236}">
                    <a16:creationId xmlns:a16="http://schemas.microsoft.com/office/drawing/2014/main" id="{71CC9538-C152-B29E-850A-C353F3B028F7}"/>
                  </a:ext>
                </a:extLst>
              </p:cNvPr>
              <p:cNvSpPr/>
              <p:nvPr/>
            </p:nvSpPr>
            <p:spPr>
              <a:xfrm>
                <a:off x="2000817" y="6022747"/>
                <a:ext cx="6127182" cy="13336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5739582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Methods</a:t>
            </a:r>
          </a:p>
        </p:txBody>
      </p:sp>
      <p:sp>
        <p:nvSpPr>
          <p:cNvPr id="24" name="Brandline_LVC">
            <a:extLst>
              <a:ext uri="{FF2B5EF4-FFF2-40B4-BE49-F238E27FC236}">
                <a16:creationId xmlns:a16="http://schemas.microsoft.com/office/drawing/2014/main" id="{43EA8205-397E-7158-6D10-96624A6B4360}"/>
              </a:ext>
            </a:extLst>
          </p:cNvPr>
          <p:cNvSpPr/>
          <p:nvPr/>
        </p:nvSpPr>
        <p:spPr>
          <a:xfrm>
            <a:off x="6311901" y="816324"/>
            <a:ext cx="3637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DE8E834-CD2A-2761-D28D-65DC04257DE2}"/>
              </a:ext>
            </a:extLst>
          </p:cNvPr>
          <p:cNvGrpSpPr/>
          <p:nvPr/>
        </p:nvGrpSpPr>
        <p:grpSpPr>
          <a:xfrm>
            <a:off x="1835129" y="2017114"/>
            <a:ext cx="12585742" cy="5109773"/>
            <a:chOff x="1852076" y="3274303"/>
            <a:chExt cx="12585742" cy="5109773"/>
          </a:xfrm>
        </p:grpSpPr>
        <p:grpSp>
          <p:nvGrpSpPr>
            <p:cNvPr id="60" name="Group 59">
              <a:extLst>
                <a:ext uri="{FF2B5EF4-FFF2-40B4-BE49-F238E27FC236}">
                  <a16:creationId xmlns:a16="http://schemas.microsoft.com/office/drawing/2014/main" id="{CA507D88-A4FF-F259-3536-F8330CED76B1}"/>
                </a:ext>
              </a:extLst>
            </p:cNvPr>
            <p:cNvGrpSpPr/>
            <p:nvPr/>
          </p:nvGrpSpPr>
          <p:grpSpPr>
            <a:xfrm>
              <a:off x="1852076" y="3274303"/>
              <a:ext cx="12551848" cy="2269247"/>
              <a:chOff x="1852076" y="2912353"/>
              <a:chExt cx="12551848" cy="2269247"/>
            </a:xfrm>
          </p:grpSpPr>
          <p:grpSp>
            <p:nvGrpSpPr>
              <p:cNvPr id="57" name="Group 56">
                <a:extLst>
                  <a:ext uri="{FF2B5EF4-FFF2-40B4-BE49-F238E27FC236}">
                    <a16:creationId xmlns:a16="http://schemas.microsoft.com/office/drawing/2014/main" id="{DB98F7F0-D7B7-DE76-47A8-6DDC946F7493}"/>
                  </a:ext>
                </a:extLst>
              </p:cNvPr>
              <p:cNvGrpSpPr/>
              <p:nvPr/>
            </p:nvGrpSpPr>
            <p:grpSpPr>
              <a:xfrm>
                <a:off x="1852076" y="2912353"/>
                <a:ext cx="6116595" cy="2269247"/>
                <a:chOff x="1551192" y="2912353"/>
                <a:chExt cx="5560541" cy="2269247"/>
              </a:xfrm>
            </p:grpSpPr>
            <p:sp>
              <p:nvSpPr>
                <p:cNvPr id="11" name="Rounded Rectangle 46">
                  <a:extLst>
                    <a:ext uri="{FF2B5EF4-FFF2-40B4-BE49-F238E27FC236}">
                      <a16:creationId xmlns:a16="http://schemas.microsoft.com/office/drawing/2014/main" id="{53D893FB-856F-59FD-41B1-815512583704}"/>
                    </a:ext>
                  </a:extLst>
                </p:cNvPr>
                <p:cNvSpPr/>
                <p:nvPr/>
              </p:nvSpPr>
              <p:spPr>
                <a:xfrm>
                  <a:off x="1551192" y="3480303"/>
                  <a:ext cx="5560541" cy="1701297"/>
                </a:xfrm>
                <a:prstGeom prst="roundRect">
                  <a:avLst>
                    <a:gd name="adj" fmla="val 8667"/>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itchFamily="2" charset="0"/>
                    </a:rPr>
                    <a:t>Merges two or more arrays, creating a </a:t>
                  </a:r>
                  <a:br>
                    <a:rPr lang="en-US" sz="2200">
                      <a:solidFill>
                        <a:srgbClr val="404040"/>
                      </a:solidFill>
                      <a:latin typeface="Open Sans" pitchFamily="2" charset="0"/>
                    </a:rPr>
                  </a:br>
                  <a:r>
                    <a:rPr lang="en-US" sz="2200">
                      <a:solidFill>
                        <a:srgbClr val="404040"/>
                      </a:solidFill>
                      <a:latin typeface="Open Sans" pitchFamily="2" charset="0"/>
                    </a:rPr>
                    <a:t>new array</a:t>
                  </a:r>
                </a:p>
              </p:txBody>
            </p:sp>
            <p:grpSp>
              <p:nvGrpSpPr>
                <p:cNvPr id="31" name="Group 30">
                  <a:extLst>
                    <a:ext uri="{FF2B5EF4-FFF2-40B4-BE49-F238E27FC236}">
                      <a16:creationId xmlns:a16="http://schemas.microsoft.com/office/drawing/2014/main" id="{DAA69BA3-6ED2-23A4-B3C3-D4ADA30213B6}"/>
                    </a:ext>
                  </a:extLst>
                </p:cNvPr>
                <p:cNvGrpSpPr/>
                <p:nvPr/>
              </p:nvGrpSpPr>
              <p:grpSpPr>
                <a:xfrm>
                  <a:off x="2107916" y="2912353"/>
                  <a:ext cx="4427542" cy="776465"/>
                  <a:chOff x="1591293" y="2718487"/>
                  <a:chExt cx="4427542" cy="1136822"/>
                </a:xfrm>
              </p:grpSpPr>
              <p:sp>
                <p:nvSpPr>
                  <p:cNvPr id="33" name="Trapezoid 32">
                    <a:extLst>
                      <a:ext uri="{FF2B5EF4-FFF2-40B4-BE49-F238E27FC236}">
                        <a16:creationId xmlns:a16="http://schemas.microsoft.com/office/drawing/2014/main" id="{D74F62D5-96B3-803B-0ECD-4237850409A5}"/>
                      </a:ext>
                    </a:extLst>
                  </p:cNvPr>
                  <p:cNvSpPr/>
                  <p:nvPr/>
                </p:nvSpPr>
                <p:spPr>
                  <a:xfrm rot="10800000">
                    <a:off x="1591293" y="3550024"/>
                    <a:ext cx="4427542" cy="305284"/>
                  </a:xfrm>
                  <a:prstGeom prst="trapezoid">
                    <a:avLst>
                      <a:gd name="adj" fmla="val 4937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Same Side Corner Rectangle 30">
                    <a:extLst>
                      <a:ext uri="{FF2B5EF4-FFF2-40B4-BE49-F238E27FC236}">
                        <a16:creationId xmlns:a16="http://schemas.microsoft.com/office/drawing/2014/main" id="{1E2DE495-1A4E-AC39-E0B6-F8CAFB02C62A}"/>
                      </a:ext>
                    </a:extLst>
                  </p:cNvPr>
                  <p:cNvSpPr/>
                  <p:nvPr/>
                </p:nvSpPr>
                <p:spPr>
                  <a:xfrm>
                    <a:off x="1741828" y="2718487"/>
                    <a:ext cx="4131774" cy="1136822"/>
                  </a:xfrm>
                  <a:prstGeom prst="round2SameRect">
                    <a:avLst>
                      <a:gd name="adj1" fmla="val 16993"/>
                      <a:gd name="adj2" fmla="val 0"/>
                    </a:avLst>
                  </a:prstGeom>
                  <a:solidFill>
                    <a:srgbClr val="F9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i="0" err="1">
                        <a:solidFill>
                          <a:srgbClr val="404040"/>
                        </a:solidFill>
                        <a:effectLst/>
                        <a:latin typeface="Open Sans" pitchFamily="2" charset="0"/>
                      </a:rPr>
                      <a:t>concat</a:t>
                    </a:r>
                    <a:r>
                      <a:rPr lang="en-US" sz="2200" b="1" i="0">
                        <a:solidFill>
                          <a:srgbClr val="404040"/>
                        </a:solidFill>
                        <a:effectLst/>
                        <a:latin typeface="Open Sans" pitchFamily="2" charset="0"/>
                      </a:rPr>
                      <a:t>()</a:t>
                    </a:r>
                    <a:endParaRPr lang="en-US" sz="2200">
                      <a:solidFill>
                        <a:srgbClr val="404040"/>
                      </a:solidFill>
                      <a:latin typeface="Open Sans" pitchFamily="2" charset="0"/>
                    </a:endParaRPr>
                  </a:p>
                </p:txBody>
              </p:sp>
            </p:grpSp>
          </p:grpSp>
          <p:grpSp>
            <p:nvGrpSpPr>
              <p:cNvPr id="58" name="Group 57">
                <a:extLst>
                  <a:ext uri="{FF2B5EF4-FFF2-40B4-BE49-F238E27FC236}">
                    <a16:creationId xmlns:a16="http://schemas.microsoft.com/office/drawing/2014/main" id="{D0266A69-4B57-46E6-B728-9BC71457D8C4}"/>
                  </a:ext>
                </a:extLst>
              </p:cNvPr>
              <p:cNvGrpSpPr/>
              <p:nvPr/>
            </p:nvGrpSpPr>
            <p:grpSpPr>
              <a:xfrm>
                <a:off x="8287329" y="2912353"/>
                <a:ext cx="6116595" cy="2269247"/>
                <a:chOff x="9144265" y="2912353"/>
                <a:chExt cx="5560541" cy="2269247"/>
              </a:xfrm>
            </p:grpSpPr>
            <p:sp>
              <p:nvSpPr>
                <p:cNvPr id="9" name="Rounded Rectangle 5">
                  <a:extLst>
                    <a:ext uri="{FF2B5EF4-FFF2-40B4-BE49-F238E27FC236}">
                      <a16:creationId xmlns:a16="http://schemas.microsoft.com/office/drawing/2014/main" id="{1C86E9C5-6700-51F7-9C87-E5F946A538CB}"/>
                    </a:ext>
                  </a:extLst>
                </p:cNvPr>
                <p:cNvSpPr/>
                <p:nvPr/>
              </p:nvSpPr>
              <p:spPr>
                <a:xfrm>
                  <a:off x="9144265" y="3480303"/>
                  <a:ext cx="5560541" cy="1701297"/>
                </a:xfrm>
                <a:prstGeom prst="roundRect">
                  <a:avLst>
                    <a:gd name="adj" fmla="val 8667"/>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itchFamily="2" charset="0"/>
                    </a:rPr>
                    <a:t>Joins all elements of an array into a string</a:t>
                  </a:r>
                </a:p>
              </p:txBody>
            </p:sp>
            <p:grpSp>
              <p:nvGrpSpPr>
                <p:cNvPr id="36" name="Group 35">
                  <a:extLst>
                    <a:ext uri="{FF2B5EF4-FFF2-40B4-BE49-F238E27FC236}">
                      <a16:creationId xmlns:a16="http://schemas.microsoft.com/office/drawing/2014/main" id="{ABFEBCAB-AF67-7173-D15C-9113B973C482}"/>
                    </a:ext>
                  </a:extLst>
                </p:cNvPr>
                <p:cNvGrpSpPr/>
                <p:nvPr/>
              </p:nvGrpSpPr>
              <p:grpSpPr>
                <a:xfrm>
                  <a:off x="9698355" y="2912353"/>
                  <a:ext cx="4427542" cy="776465"/>
                  <a:chOff x="1591293" y="2718487"/>
                  <a:chExt cx="4427542" cy="1136822"/>
                </a:xfrm>
              </p:grpSpPr>
              <p:sp>
                <p:nvSpPr>
                  <p:cNvPr id="38" name="Trapezoid 37">
                    <a:extLst>
                      <a:ext uri="{FF2B5EF4-FFF2-40B4-BE49-F238E27FC236}">
                        <a16:creationId xmlns:a16="http://schemas.microsoft.com/office/drawing/2014/main" id="{470F5586-C554-AA4F-F028-DDD8D352E563}"/>
                      </a:ext>
                    </a:extLst>
                  </p:cNvPr>
                  <p:cNvSpPr/>
                  <p:nvPr/>
                </p:nvSpPr>
                <p:spPr>
                  <a:xfrm rot="10800000">
                    <a:off x="1591293" y="3550024"/>
                    <a:ext cx="4427542" cy="305284"/>
                  </a:xfrm>
                  <a:prstGeom prst="trapezoid">
                    <a:avLst>
                      <a:gd name="adj" fmla="val 4937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 Same Side Corner Rectangle 35">
                    <a:extLst>
                      <a:ext uri="{FF2B5EF4-FFF2-40B4-BE49-F238E27FC236}">
                        <a16:creationId xmlns:a16="http://schemas.microsoft.com/office/drawing/2014/main" id="{8688A8CB-D712-62BE-C74A-1A6BF8F4374B}"/>
                      </a:ext>
                    </a:extLst>
                  </p:cNvPr>
                  <p:cNvSpPr/>
                  <p:nvPr/>
                </p:nvSpPr>
                <p:spPr>
                  <a:xfrm>
                    <a:off x="1741828" y="2718487"/>
                    <a:ext cx="4131774" cy="1136822"/>
                  </a:xfrm>
                  <a:prstGeom prst="round2SameRect">
                    <a:avLst>
                      <a:gd name="adj1" fmla="val 16993"/>
                      <a:gd name="adj2" fmla="val 0"/>
                    </a:avLst>
                  </a:prstGeom>
                  <a:solidFill>
                    <a:srgbClr val="F5C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i="0">
                        <a:solidFill>
                          <a:srgbClr val="404040"/>
                        </a:solidFill>
                        <a:effectLst/>
                        <a:latin typeface="Open Sans" pitchFamily="2" charset="0"/>
                      </a:rPr>
                      <a:t>join()</a:t>
                    </a:r>
                    <a:endParaRPr lang="en-US" sz="2200">
                      <a:solidFill>
                        <a:srgbClr val="404040"/>
                      </a:solidFill>
                      <a:latin typeface="Open Sans" pitchFamily="2" charset="0"/>
                    </a:endParaRPr>
                  </a:p>
                </p:txBody>
              </p:sp>
            </p:grpSp>
          </p:grpSp>
        </p:grpSp>
        <p:grpSp>
          <p:nvGrpSpPr>
            <p:cNvPr id="61" name="Google Shape;859;p157">
              <a:extLst>
                <a:ext uri="{FF2B5EF4-FFF2-40B4-BE49-F238E27FC236}">
                  <a16:creationId xmlns:a16="http://schemas.microsoft.com/office/drawing/2014/main" id="{455782EC-9B4B-5D60-6D03-A2717853DB38}"/>
                </a:ext>
              </a:extLst>
            </p:cNvPr>
            <p:cNvGrpSpPr/>
            <p:nvPr/>
          </p:nvGrpSpPr>
          <p:grpSpPr>
            <a:xfrm>
              <a:off x="1852076" y="5812238"/>
              <a:ext cx="6127184" cy="2571838"/>
              <a:chOff x="2000816" y="3123586"/>
              <a:chExt cx="6127184" cy="3032526"/>
            </a:xfrm>
          </p:grpSpPr>
          <p:sp>
            <p:nvSpPr>
              <p:cNvPr id="62" name="Google Shape;860;p157">
                <a:extLst>
                  <a:ext uri="{FF2B5EF4-FFF2-40B4-BE49-F238E27FC236}">
                    <a16:creationId xmlns:a16="http://schemas.microsoft.com/office/drawing/2014/main" id="{9A4531A7-CEB6-0FFA-EF9E-16E159113B93}"/>
                  </a:ext>
                </a:extLst>
              </p:cNvPr>
              <p:cNvSpPr/>
              <p:nvPr/>
            </p:nvSpPr>
            <p:spPr>
              <a:xfrm>
                <a:off x="2000819" y="3642410"/>
                <a:ext cx="6127181" cy="242388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861;p157">
                <a:extLst>
                  <a:ext uri="{FF2B5EF4-FFF2-40B4-BE49-F238E27FC236}">
                    <a16:creationId xmlns:a16="http://schemas.microsoft.com/office/drawing/2014/main" id="{AED929A9-45FD-82CF-F408-5883AB36A9D8}"/>
                  </a:ext>
                </a:extLst>
              </p:cNvPr>
              <p:cNvSpPr/>
              <p:nvPr/>
            </p:nvSpPr>
            <p:spPr>
              <a:xfrm>
                <a:off x="2000816" y="3123586"/>
                <a:ext cx="6127183" cy="597742"/>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64" name="Google Shape;862;p157">
                <a:extLst>
                  <a:ext uri="{FF2B5EF4-FFF2-40B4-BE49-F238E27FC236}">
                    <a16:creationId xmlns:a16="http://schemas.microsoft.com/office/drawing/2014/main" id="{322E35AA-62D7-D077-77A6-C8149A8BAA97}"/>
                  </a:ext>
                </a:extLst>
              </p:cNvPr>
              <p:cNvSpPr txBox="1"/>
              <p:nvPr/>
            </p:nvSpPr>
            <p:spPr>
              <a:xfrm>
                <a:off x="2067411" y="3819521"/>
                <a:ext cx="6060587" cy="1778202"/>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array1 = [1, 2];</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const array2 = [3, 4];</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const </a:t>
                </a:r>
                <a:r>
                  <a:rPr lang="en-US" sz="1600" err="1">
                    <a:solidFill>
                      <a:srgbClr val="404040"/>
                    </a:solidFill>
                    <a:latin typeface="Courier New" panose="02070309020205020404" pitchFamily="49" charset="0"/>
                    <a:cs typeface="Courier New" panose="02070309020205020404" pitchFamily="49" charset="0"/>
                  </a:rPr>
                  <a:t>newArray</a:t>
                </a:r>
                <a:r>
                  <a:rPr lang="en-US" sz="1600">
                    <a:solidFill>
                      <a:srgbClr val="404040"/>
                    </a:solidFill>
                    <a:latin typeface="Courier New" panose="02070309020205020404" pitchFamily="49" charset="0"/>
                    <a:cs typeface="Courier New" panose="02070309020205020404" pitchFamily="49" charset="0"/>
                  </a:rPr>
                  <a:t> = array1.concat(array2);</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a:t>
                </a:r>
                <a:r>
                  <a:rPr lang="en-US" sz="1600" err="1">
                    <a:solidFill>
                      <a:srgbClr val="404040"/>
                    </a:solidFill>
                    <a:latin typeface="Courier New" panose="02070309020205020404" pitchFamily="49" charset="0"/>
                    <a:cs typeface="Courier New" panose="02070309020205020404" pitchFamily="49" charset="0"/>
                  </a:rPr>
                  <a:t>newArray</a:t>
                </a:r>
                <a:r>
                  <a:rPr lang="en-US" sz="1600">
                    <a:solidFill>
                      <a:srgbClr val="404040"/>
                    </a:solidFill>
                    <a:latin typeface="Courier New" panose="02070309020205020404" pitchFamily="49" charset="0"/>
                    <a:cs typeface="Courier New" panose="02070309020205020404" pitchFamily="49" charset="0"/>
                  </a:rPr>
                  <a:t>); </a:t>
                </a:r>
                <a:br>
                  <a:rPr lang="en-US" sz="1600">
                    <a:solidFill>
                      <a:srgbClr val="404040"/>
                    </a:solidFill>
                    <a:latin typeface="Courier New" panose="02070309020205020404" pitchFamily="49" charset="0"/>
                    <a:cs typeface="Courier New" panose="02070309020205020404" pitchFamily="49" charset="0"/>
                  </a:rPr>
                </a:br>
                <a:r>
                  <a:rPr lang="en-US" sz="1600">
                    <a:solidFill>
                      <a:srgbClr val="404040"/>
                    </a:solidFill>
                    <a:latin typeface="Courier New" panose="02070309020205020404" pitchFamily="49" charset="0"/>
                    <a:cs typeface="Courier New" panose="02070309020205020404" pitchFamily="49" charset="0"/>
                  </a:rPr>
                  <a:t>// Output: [1, 2, 3, 4]</a:t>
                </a:r>
              </a:p>
            </p:txBody>
          </p:sp>
          <p:sp>
            <p:nvSpPr>
              <p:cNvPr id="65" name="Google Shape;863;p157">
                <a:extLst>
                  <a:ext uri="{FF2B5EF4-FFF2-40B4-BE49-F238E27FC236}">
                    <a16:creationId xmlns:a16="http://schemas.microsoft.com/office/drawing/2014/main" id="{B1BD7DEF-E92C-580D-CBE9-E6ED1FAA373B}"/>
                  </a:ext>
                </a:extLst>
              </p:cNvPr>
              <p:cNvSpPr/>
              <p:nvPr/>
            </p:nvSpPr>
            <p:spPr>
              <a:xfrm>
                <a:off x="2000817" y="6022747"/>
                <a:ext cx="6127182" cy="13336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6" name="Google Shape;859;p157">
              <a:extLst>
                <a:ext uri="{FF2B5EF4-FFF2-40B4-BE49-F238E27FC236}">
                  <a16:creationId xmlns:a16="http://schemas.microsoft.com/office/drawing/2014/main" id="{1601A66C-8C28-3CA2-D879-9EC7C68343C7}"/>
                </a:ext>
              </a:extLst>
            </p:cNvPr>
            <p:cNvGrpSpPr/>
            <p:nvPr/>
          </p:nvGrpSpPr>
          <p:grpSpPr>
            <a:xfrm>
              <a:off x="8310634" y="5812238"/>
              <a:ext cx="6127184" cy="2571837"/>
              <a:chOff x="2000816" y="3123587"/>
              <a:chExt cx="6127184" cy="3032525"/>
            </a:xfrm>
          </p:grpSpPr>
          <p:sp>
            <p:nvSpPr>
              <p:cNvPr id="67" name="Google Shape;860;p157">
                <a:extLst>
                  <a:ext uri="{FF2B5EF4-FFF2-40B4-BE49-F238E27FC236}">
                    <a16:creationId xmlns:a16="http://schemas.microsoft.com/office/drawing/2014/main" id="{C826DBC0-064D-787B-ECD6-9A61F613B42E}"/>
                  </a:ext>
                </a:extLst>
              </p:cNvPr>
              <p:cNvSpPr/>
              <p:nvPr/>
            </p:nvSpPr>
            <p:spPr>
              <a:xfrm>
                <a:off x="2000819" y="3642410"/>
                <a:ext cx="6127181" cy="242388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861;p157">
                <a:extLst>
                  <a:ext uri="{FF2B5EF4-FFF2-40B4-BE49-F238E27FC236}">
                    <a16:creationId xmlns:a16="http://schemas.microsoft.com/office/drawing/2014/main" id="{ECC4CF2B-4810-330E-4EE5-CC362D319E93}"/>
                  </a:ext>
                </a:extLst>
              </p:cNvPr>
              <p:cNvSpPr/>
              <p:nvPr/>
            </p:nvSpPr>
            <p:spPr>
              <a:xfrm>
                <a:off x="2000816" y="3123587"/>
                <a:ext cx="6127183" cy="597742"/>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69" name="Google Shape;862;p157">
                <a:extLst>
                  <a:ext uri="{FF2B5EF4-FFF2-40B4-BE49-F238E27FC236}">
                    <a16:creationId xmlns:a16="http://schemas.microsoft.com/office/drawing/2014/main" id="{268E5081-0455-3F17-D9EB-3C34D5DFC3A9}"/>
                  </a:ext>
                </a:extLst>
              </p:cNvPr>
              <p:cNvSpPr txBox="1"/>
              <p:nvPr/>
            </p:nvSpPr>
            <p:spPr>
              <a:xfrm>
                <a:off x="2067412" y="3819521"/>
                <a:ext cx="5877900" cy="1444326"/>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fruits = ['apple', 'banana', 'orange'];</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const </a:t>
                </a:r>
                <a:r>
                  <a:rPr lang="en-US" sz="1600" err="1">
                    <a:solidFill>
                      <a:srgbClr val="404040"/>
                    </a:solidFill>
                    <a:latin typeface="Courier New" panose="02070309020205020404" pitchFamily="49" charset="0"/>
                    <a:cs typeface="Courier New" panose="02070309020205020404" pitchFamily="49" charset="0"/>
                  </a:rPr>
                  <a:t>joinedString</a:t>
                </a:r>
                <a:r>
                  <a:rPr lang="en-US" sz="1600">
                    <a:solidFill>
                      <a:srgbClr val="404040"/>
                    </a:solidFill>
                    <a:latin typeface="Courier New" panose="02070309020205020404" pitchFamily="49" charset="0"/>
                    <a:cs typeface="Courier New" panose="02070309020205020404" pitchFamily="49" charset="0"/>
                  </a:rPr>
                  <a:t> = </a:t>
                </a:r>
                <a:r>
                  <a:rPr lang="en-US" sz="1600" err="1">
                    <a:solidFill>
                      <a:srgbClr val="404040"/>
                    </a:solidFill>
                    <a:latin typeface="Courier New" panose="02070309020205020404" pitchFamily="49" charset="0"/>
                    <a:cs typeface="Courier New" panose="02070309020205020404" pitchFamily="49" charset="0"/>
                  </a:rPr>
                  <a:t>fruits.join</a:t>
                </a:r>
                <a:r>
                  <a:rPr lang="en-US" sz="1600">
                    <a:solidFill>
                      <a:srgbClr val="404040"/>
                    </a:solidFill>
                    <a:latin typeface="Courier New" panose="02070309020205020404" pitchFamily="49" charset="0"/>
                    <a:cs typeface="Courier New" panose="02070309020205020404" pitchFamily="49" charset="0"/>
                  </a:rPr>
                  <a:t>(', ');</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a:t>
                </a:r>
                <a:r>
                  <a:rPr lang="en-US" sz="1600" err="1">
                    <a:solidFill>
                      <a:srgbClr val="404040"/>
                    </a:solidFill>
                    <a:latin typeface="Courier New" panose="02070309020205020404" pitchFamily="49" charset="0"/>
                    <a:cs typeface="Courier New" panose="02070309020205020404" pitchFamily="49" charset="0"/>
                  </a:rPr>
                  <a:t>joinedString</a:t>
                </a:r>
                <a:r>
                  <a:rPr lang="en-US" sz="1600">
                    <a:solidFill>
                      <a:srgbClr val="404040"/>
                    </a:solidFill>
                    <a:latin typeface="Courier New" panose="02070309020205020404" pitchFamily="49" charset="0"/>
                    <a:cs typeface="Courier New" panose="02070309020205020404" pitchFamily="49" charset="0"/>
                  </a:rPr>
                  <a:t>);  </a:t>
                </a:r>
                <a:br>
                  <a:rPr lang="en-US" sz="1600">
                    <a:solidFill>
                      <a:srgbClr val="404040"/>
                    </a:solidFill>
                    <a:latin typeface="Courier New" panose="02070309020205020404" pitchFamily="49" charset="0"/>
                    <a:cs typeface="Courier New" panose="02070309020205020404" pitchFamily="49" charset="0"/>
                  </a:rPr>
                </a:br>
                <a:r>
                  <a:rPr lang="en-US" sz="1600">
                    <a:solidFill>
                      <a:srgbClr val="404040"/>
                    </a:solidFill>
                    <a:latin typeface="Courier New" panose="02070309020205020404" pitchFamily="49" charset="0"/>
                    <a:cs typeface="Courier New" panose="02070309020205020404" pitchFamily="49" charset="0"/>
                  </a:rPr>
                  <a:t>// Output: 'apple, banana, orange'</a:t>
                </a:r>
              </a:p>
            </p:txBody>
          </p:sp>
          <p:sp>
            <p:nvSpPr>
              <p:cNvPr id="70" name="Google Shape;863;p157">
                <a:extLst>
                  <a:ext uri="{FF2B5EF4-FFF2-40B4-BE49-F238E27FC236}">
                    <a16:creationId xmlns:a16="http://schemas.microsoft.com/office/drawing/2014/main" id="{71CC9538-C152-B29E-850A-C353F3B028F7}"/>
                  </a:ext>
                </a:extLst>
              </p:cNvPr>
              <p:cNvSpPr/>
              <p:nvPr/>
            </p:nvSpPr>
            <p:spPr>
              <a:xfrm>
                <a:off x="2000817" y="6022747"/>
                <a:ext cx="6127182" cy="13336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358273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Methods</a:t>
            </a:r>
          </a:p>
        </p:txBody>
      </p:sp>
      <p:sp>
        <p:nvSpPr>
          <p:cNvPr id="24" name="Brandline_LVC">
            <a:extLst>
              <a:ext uri="{FF2B5EF4-FFF2-40B4-BE49-F238E27FC236}">
                <a16:creationId xmlns:a16="http://schemas.microsoft.com/office/drawing/2014/main" id="{43EA8205-397E-7158-6D10-96624A6B4360}"/>
              </a:ext>
            </a:extLst>
          </p:cNvPr>
          <p:cNvSpPr/>
          <p:nvPr/>
        </p:nvSpPr>
        <p:spPr>
          <a:xfrm>
            <a:off x="6311901" y="816324"/>
            <a:ext cx="3637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DE8E834-CD2A-2761-D28D-65DC04257DE2}"/>
              </a:ext>
            </a:extLst>
          </p:cNvPr>
          <p:cNvGrpSpPr/>
          <p:nvPr/>
        </p:nvGrpSpPr>
        <p:grpSpPr>
          <a:xfrm>
            <a:off x="1835129" y="2017114"/>
            <a:ext cx="12585742" cy="5109773"/>
            <a:chOff x="1852076" y="3274303"/>
            <a:chExt cx="12585742" cy="5109773"/>
          </a:xfrm>
        </p:grpSpPr>
        <p:grpSp>
          <p:nvGrpSpPr>
            <p:cNvPr id="60" name="Group 59">
              <a:extLst>
                <a:ext uri="{FF2B5EF4-FFF2-40B4-BE49-F238E27FC236}">
                  <a16:creationId xmlns:a16="http://schemas.microsoft.com/office/drawing/2014/main" id="{CA507D88-A4FF-F259-3536-F8330CED76B1}"/>
                </a:ext>
              </a:extLst>
            </p:cNvPr>
            <p:cNvGrpSpPr/>
            <p:nvPr/>
          </p:nvGrpSpPr>
          <p:grpSpPr>
            <a:xfrm>
              <a:off x="1852076" y="3274303"/>
              <a:ext cx="12551848" cy="2269247"/>
              <a:chOff x="1852076" y="2912353"/>
              <a:chExt cx="12551848" cy="2269247"/>
            </a:xfrm>
          </p:grpSpPr>
          <p:grpSp>
            <p:nvGrpSpPr>
              <p:cNvPr id="57" name="Group 56">
                <a:extLst>
                  <a:ext uri="{FF2B5EF4-FFF2-40B4-BE49-F238E27FC236}">
                    <a16:creationId xmlns:a16="http://schemas.microsoft.com/office/drawing/2014/main" id="{DB98F7F0-D7B7-DE76-47A8-6DDC946F7493}"/>
                  </a:ext>
                </a:extLst>
              </p:cNvPr>
              <p:cNvGrpSpPr/>
              <p:nvPr/>
            </p:nvGrpSpPr>
            <p:grpSpPr>
              <a:xfrm>
                <a:off x="1852076" y="2912353"/>
                <a:ext cx="6116595" cy="2269247"/>
                <a:chOff x="1551192" y="2912353"/>
                <a:chExt cx="5560541" cy="2269247"/>
              </a:xfrm>
            </p:grpSpPr>
            <p:sp>
              <p:nvSpPr>
                <p:cNvPr id="11" name="Rounded Rectangle 46">
                  <a:extLst>
                    <a:ext uri="{FF2B5EF4-FFF2-40B4-BE49-F238E27FC236}">
                      <a16:creationId xmlns:a16="http://schemas.microsoft.com/office/drawing/2014/main" id="{53D893FB-856F-59FD-41B1-815512583704}"/>
                    </a:ext>
                  </a:extLst>
                </p:cNvPr>
                <p:cNvSpPr/>
                <p:nvPr/>
              </p:nvSpPr>
              <p:spPr>
                <a:xfrm>
                  <a:off x="1551192" y="3480303"/>
                  <a:ext cx="5560541" cy="1701297"/>
                </a:xfrm>
                <a:prstGeom prst="roundRect">
                  <a:avLst>
                    <a:gd name="adj" fmla="val 8667"/>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itchFamily="2" charset="0"/>
                    </a:rPr>
                    <a:t>Selects a part of an array and returns a </a:t>
                  </a:r>
                  <a:br>
                    <a:rPr lang="en-US" sz="2200">
                      <a:solidFill>
                        <a:srgbClr val="404040"/>
                      </a:solidFill>
                      <a:latin typeface="Open Sans" pitchFamily="2" charset="0"/>
                    </a:rPr>
                  </a:br>
                  <a:r>
                    <a:rPr lang="en-US" sz="2200">
                      <a:solidFill>
                        <a:srgbClr val="404040"/>
                      </a:solidFill>
                      <a:latin typeface="Open Sans" pitchFamily="2" charset="0"/>
                    </a:rPr>
                    <a:t>new array</a:t>
                  </a:r>
                </a:p>
              </p:txBody>
            </p:sp>
            <p:grpSp>
              <p:nvGrpSpPr>
                <p:cNvPr id="31" name="Group 30">
                  <a:extLst>
                    <a:ext uri="{FF2B5EF4-FFF2-40B4-BE49-F238E27FC236}">
                      <a16:creationId xmlns:a16="http://schemas.microsoft.com/office/drawing/2014/main" id="{DAA69BA3-6ED2-23A4-B3C3-D4ADA30213B6}"/>
                    </a:ext>
                  </a:extLst>
                </p:cNvPr>
                <p:cNvGrpSpPr/>
                <p:nvPr/>
              </p:nvGrpSpPr>
              <p:grpSpPr>
                <a:xfrm>
                  <a:off x="2107916" y="2912353"/>
                  <a:ext cx="4427542" cy="776465"/>
                  <a:chOff x="1591293" y="2718487"/>
                  <a:chExt cx="4427542" cy="1136822"/>
                </a:xfrm>
              </p:grpSpPr>
              <p:sp>
                <p:nvSpPr>
                  <p:cNvPr id="33" name="Trapezoid 32">
                    <a:extLst>
                      <a:ext uri="{FF2B5EF4-FFF2-40B4-BE49-F238E27FC236}">
                        <a16:creationId xmlns:a16="http://schemas.microsoft.com/office/drawing/2014/main" id="{D74F62D5-96B3-803B-0ECD-4237850409A5}"/>
                      </a:ext>
                    </a:extLst>
                  </p:cNvPr>
                  <p:cNvSpPr/>
                  <p:nvPr/>
                </p:nvSpPr>
                <p:spPr>
                  <a:xfrm rot="10800000">
                    <a:off x="1591293" y="3550024"/>
                    <a:ext cx="4427542" cy="305284"/>
                  </a:xfrm>
                  <a:prstGeom prst="trapezoid">
                    <a:avLst>
                      <a:gd name="adj" fmla="val 4937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 Same Side Corner Rectangle 30">
                    <a:extLst>
                      <a:ext uri="{FF2B5EF4-FFF2-40B4-BE49-F238E27FC236}">
                        <a16:creationId xmlns:a16="http://schemas.microsoft.com/office/drawing/2014/main" id="{1E2DE495-1A4E-AC39-E0B6-F8CAFB02C62A}"/>
                      </a:ext>
                    </a:extLst>
                  </p:cNvPr>
                  <p:cNvSpPr/>
                  <p:nvPr/>
                </p:nvSpPr>
                <p:spPr>
                  <a:xfrm>
                    <a:off x="1741828" y="2718487"/>
                    <a:ext cx="4131774" cy="1136822"/>
                  </a:xfrm>
                  <a:prstGeom prst="round2SameRect">
                    <a:avLst>
                      <a:gd name="adj1" fmla="val 16993"/>
                      <a:gd name="adj2" fmla="val 0"/>
                    </a:avLst>
                  </a:prstGeom>
                  <a:solidFill>
                    <a:srgbClr val="A6D3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i="0">
                        <a:solidFill>
                          <a:srgbClr val="404040"/>
                        </a:solidFill>
                        <a:effectLst/>
                        <a:latin typeface="Open Sans" pitchFamily="2" charset="0"/>
                      </a:rPr>
                      <a:t>slice()</a:t>
                    </a:r>
                    <a:endParaRPr lang="en-US" sz="2200">
                      <a:solidFill>
                        <a:srgbClr val="404040"/>
                      </a:solidFill>
                      <a:latin typeface="Open Sans" pitchFamily="2" charset="0"/>
                    </a:endParaRPr>
                  </a:p>
                </p:txBody>
              </p:sp>
            </p:grpSp>
          </p:grpSp>
          <p:grpSp>
            <p:nvGrpSpPr>
              <p:cNvPr id="58" name="Group 57">
                <a:extLst>
                  <a:ext uri="{FF2B5EF4-FFF2-40B4-BE49-F238E27FC236}">
                    <a16:creationId xmlns:a16="http://schemas.microsoft.com/office/drawing/2014/main" id="{D0266A69-4B57-46E6-B728-9BC71457D8C4}"/>
                  </a:ext>
                </a:extLst>
              </p:cNvPr>
              <p:cNvGrpSpPr/>
              <p:nvPr/>
            </p:nvGrpSpPr>
            <p:grpSpPr>
              <a:xfrm>
                <a:off x="8287329" y="2912353"/>
                <a:ext cx="6116595" cy="2269247"/>
                <a:chOff x="9144265" y="2912353"/>
                <a:chExt cx="5560541" cy="2269247"/>
              </a:xfrm>
            </p:grpSpPr>
            <p:sp>
              <p:nvSpPr>
                <p:cNvPr id="9" name="Rounded Rectangle 5">
                  <a:extLst>
                    <a:ext uri="{FF2B5EF4-FFF2-40B4-BE49-F238E27FC236}">
                      <a16:creationId xmlns:a16="http://schemas.microsoft.com/office/drawing/2014/main" id="{1C86E9C5-6700-51F7-9C87-E5F946A538CB}"/>
                    </a:ext>
                  </a:extLst>
                </p:cNvPr>
                <p:cNvSpPr/>
                <p:nvPr/>
              </p:nvSpPr>
              <p:spPr>
                <a:xfrm>
                  <a:off x="9144265" y="3480303"/>
                  <a:ext cx="5560541" cy="1701297"/>
                </a:xfrm>
                <a:prstGeom prst="roundRect">
                  <a:avLst>
                    <a:gd name="adj" fmla="val 8667"/>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rgbClr val="404040"/>
                      </a:solidFill>
                      <a:latin typeface="Open Sans" pitchFamily="2" charset="0"/>
                    </a:rPr>
                    <a:t>Adds or removes elements from an array at a specified index</a:t>
                  </a:r>
                </a:p>
              </p:txBody>
            </p:sp>
            <p:grpSp>
              <p:nvGrpSpPr>
                <p:cNvPr id="36" name="Group 35">
                  <a:extLst>
                    <a:ext uri="{FF2B5EF4-FFF2-40B4-BE49-F238E27FC236}">
                      <a16:creationId xmlns:a16="http://schemas.microsoft.com/office/drawing/2014/main" id="{ABFEBCAB-AF67-7173-D15C-9113B973C482}"/>
                    </a:ext>
                  </a:extLst>
                </p:cNvPr>
                <p:cNvGrpSpPr/>
                <p:nvPr/>
              </p:nvGrpSpPr>
              <p:grpSpPr>
                <a:xfrm>
                  <a:off x="9698355" y="2912353"/>
                  <a:ext cx="4427542" cy="776465"/>
                  <a:chOff x="1591293" y="2718487"/>
                  <a:chExt cx="4427542" cy="1136822"/>
                </a:xfrm>
              </p:grpSpPr>
              <p:sp>
                <p:nvSpPr>
                  <p:cNvPr id="38" name="Trapezoid 37">
                    <a:extLst>
                      <a:ext uri="{FF2B5EF4-FFF2-40B4-BE49-F238E27FC236}">
                        <a16:creationId xmlns:a16="http://schemas.microsoft.com/office/drawing/2014/main" id="{470F5586-C554-AA4F-F028-DDD8D352E563}"/>
                      </a:ext>
                    </a:extLst>
                  </p:cNvPr>
                  <p:cNvSpPr/>
                  <p:nvPr/>
                </p:nvSpPr>
                <p:spPr>
                  <a:xfrm rot="10800000">
                    <a:off x="1591293" y="3550024"/>
                    <a:ext cx="4427542" cy="305284"/>
                  </a:xfrm>
                  <a:prstGeom prst="trapezoid">
                    <a:avLst>
                      <a:gd name="adj" fmla="val 4937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 Same Side Corner Rectangle 35">
                    <a:extLst>
                      <a:ext uri="{FF2B5EF4-FFF2-40B4-BE49-F238E27FC236}">
                        <a16:creationId xmlns:a16="http://schemas.microsoft.com/office/drawing/2014/main" id="{8688A8CB-D712-62BE-C74A-1A6BF8F4374B}"/>
                      </a:ext>
                    </a:extLst>
                  </p:cNvPr>
                  <p:cNvSpPr/>
                  <p:nvPr/>
                </p:nvSpPr>
                <p:spPr>
                  <a:xfrm>
                    <a:off x="1741828" y="2718487"/>
                    <a:ext cx="4131774" cy="1136822"/>
                  </a:xfrm>
                  <a:prstGeom prst="round2SameRect">
                    <a:avLst>
                      <a:gd name="adj1" fmla="val 16993"/>
                      <a:gd name="adj2" fmla="val 0"/>
                    </a:avLst>
                  </a:prstGeom>
                  <a:solidFill>
                    <a:srgbClr val="93C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b="1" i="0">
                        <a:solidFill>
                          <a:srgbClr val="404040"/>
                        </a:solidFill>
                        <a:effectLst/>
                        <a:latin typeface="Open Sans" pitchFamily="2" charset="0"/>
                      </a:rPr>
                      <a:t>splice()</a:t>
                    </a:r>
                    <a:endParaRPr lang="en-US" sz="2200">
                      <a:solidFill>
                        <a:srgbClr val="404040"/>
                      </a:solidFill>
                      <a:latin typeface="Open Sans" pitchFamily="2" charset="0"/>
                    </a:endParaRPr>
                  </a:p>
                </p:txBody>
              </p:sp>
            </p:grpSp>
          </p:grpSp>
        </p:grpSp>
        <p:grpSp>
          <p:nvGrpSpPr>
            <p:cNvPr id="61" name="Google Shape;859;p157">
              <a:extLst>
                <a:ext uri="{FF2B5EF4-FFF2-40B4-BE49-F238E27FC236}">
                  <a16:creationId xmlns:a16="http://schemas.microsoft.com/office/drawing/2014/main" id="{455782EC-9B4B-5D60-6D03-A2717853DB38}"/>
                </a:ext>
              </a:extLst>
            </p:cNvPr>
            <p:cNvGrpSpPr/>
            <p:nvPr/>
          </p:nvGrpSpPr>
          <p:grpSpPr>
            <a:xfrm>
              <a:off x="1852076" y="5812238"/>
              <a:ext cx="6127184" cy="2571838"/>
              <a:chOff x="2000816" y="3123586"/>
              <a:chExt cx="6127184" cy="3032526"/>
            </a:xfrm>
          </p:grpSpPr>
          <p:sp>
            <p:nvSpPr>
              <p:cNvPr id="62" name="Google Shape;860;p157">
                <a:extLst>
                  <a:ext uri="{FF2B5EF4-FFF2-40B4-BE49-F238E27FC236}">
                    <a16:creationId xmlns:a16="http://schemas.microsoft.com/office/drawing/2014/main" id="{9A4531A7-CEB6-0FFA-EF9E-16E159113B93}"/>
                  </a:ext>
                </a:extLst>
              </p:cNvPr>
              <p:cNvSpPr/>
              <p:nvPr/>
            </p:nvSpPr>
            <p:spPr>
              <a:xfrm>
                <a:off x="2000819" y="3642410"/>
                <a:ext cx="6127181" cy="242388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861;p157">
                <a:extLst>
                  <a:ext uri="{FF2B5EF4-FFF2-40B4-BE49-F238E27FC236}">
                    <a16:creationId xmlns:a16="http://schemas.microsoft.com/office/drawing/2014/main" id="{AED929A9-45FD-82CF-F408-5883AB36A9D8}"/>
                  </a:ext>
                </a:extLst>
              </p:cNvPr>
              <p:cNvSpPr/>
              <p:nvPr/>
            </p:nvSpPr>
            <p:spPr>
              <a:xfrm>
                <a:off x="2000816" y="3123586"/>
                <a:ext cx="6127183" cy="597742"/>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64" name="Google Shape;862;p157">
                <a:extLst>
                  <a:ext uri="{FF2B5EF4-FFF2-40B4-BE49-F238E27FC236}">
                    <a16:creationId xmlns:a16="http://schemas.microsoft.com/office/drawing/2014/main" id="{322E35AA-62D7-D077-77A6-C8149A8BAA97}"/>
                  </a:ext>
                </a:extLst>
              </p:cNvPr>
              <p:cNvSpPr txBox="1"/>
              <p:nvPr/>
            </p:nvSpPr>
            <p:spPr>
              <a:xfrm>
                <a:off x="2067412" y="3819521"/>
                <a:ext cx="5877900" cy="1444326"/>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numbers = [1, 2, 3, 4, 5];</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const </a:t>
                </a:r>
                <a:r>
                  <a:rPr lang="en-US" sz="1600" err="1">
                    <a:solidFill>
                      <a:srgbClr val="404040"/>
                    </a:solidFill>
                    <a:latin typeface="Courier New" panose="02070309020205020404" pitchFamily="49" charset="0"/>
                    <a:cs typeface="Courier New" panose="02070309020205020404" pitchFamily="49" charset="0"/>
                  </a:rPr>
                  <a:t>slicedArray</a:t>
                </a:r>
                <a:r>
                  <a:rPr lang="en-US" sz="1600">
                    <a:solidFill>
                      <a:srgbClr val="404040"/>
                    </a:solidFill>
                    <a:latin typeface="Courier New" panose="02070309020205020404" pitchFamily="49" charset="0"/>
                    <a:cs typeface="Courier New" panose="02070309020205020404" pitchFamily="49" charset="0"/>
                  </a:rPr>
                  <a:t> = </a:t>
                </a:r>
                <a:r>
                  <a:rPr lang="en-US" sz="1600" err="1">
                    <a:solidFill>
                      <a:srgbClr val="404040"/>
                    </a:solidFill>
                    <a:latin typeface="Courier New" panose="02070309020205020404" pitchFamily="49" charset="0"/>
                    <a:cs typeface="Courier New" panose="02070309020205020404" pitchFamily="49" charset="0"/>
                  </a:rPr>
                  <a:t>numbers.slice</a:t>
                </a:r>
                <a:r>
                  <a:rPr lang="en-US" sz="1600">
                    <a:solidFill>
                      <a:srgbClr val="404040"/>
                    </a:solidFill>
                    <a:latin typeface="Courier New" panose="02070309020205020404" pitchFamily="49" charset="0"/>
                    <a:cs typeface="Courier New" panose="02070309020205020404" pitchFamily="49" charset="0"/>
                  </a:rPr>
                  <a:t>(1, 4);</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a:t>
                </a:r>
                <a:r>
                  <a:rPr lang="en-US" sz="1600" err="1">
                    <a:solidFill>
                      <a:srgbClr val="404040"/>
                    </a:solidFill>
                    <a:latin typeface="Courier New" panose="02070309020205020404" pitchFamily="49" charset="0"/>
                    <a:cs typeface="Courier New" panose="02070309020205020404" pitchFamily="49" charset="0"/>
                  </a:rPr>
                  <a:t>slicedArray</a:t>
                </a:r>
                <a:r>
                  <a:rPr lang="en-US" sz="1600">
                    <a:solidFill>
                      <a:srgbClr val="404040"/>
                    </a:solidFill>
                    <a:latin typeface="Courier New" panose="02070309020205020404" pitchFamily="49" charset="0"/>
                    <a:cs typeface="Courier New" panose="02070309020205020404" pitchFamily="49" charset="0"/>
                  </a:rPr>
                  <a:t>); </a:t>
                </a:r>
                <a:br>
                  <a:rPr lang="en-US" sz="1600">
                    <a:solidFill>
                      <a:srgbClr val="404040"/>
                    </a:solidFill>
                    <a:latin typeface="Courier New" panose="02070309020205020404" pitchFamily="49" charset="0"/>
                    <a:cs typeface="Courier New" panose="02070309020205020404" pitchFamily="49" charset="0"/>
                  </a:rPr>
                </a:br>
                <a:r>
                  <a:rPr lang="en-US" sz="1600">
                    <a:solidFill>
                      <a:srgbClr val="404040"/>
                    </a:solidFill>
                    <a:latin typeface="Courier New" panose="02070309020205020404" pitchFamily="49" charset="0"/>
                    <a:cs typeface="Courier New" panose="02070309020205020404" pitchFamily="49" charset="0"/>
                  </a:rPr>
                  <a:t>// Output: [2, 3, 4]</a:t>
                </a:r>
              </a:p>
            </p:txBody>
          </p:sp>
          <p:sp>
            <p:nvSpPr>
              <p:cNvPr id="65" name="Google Shape;863;p157">
                <a:extLst>
                  <a:ext uri="{FF2B5EF4-FFF2-40B4-BE49-F238E27FC236}">
                    <a16:creationId xmlns:a16="http://schemas.microsoft.com/office/drawing/2014/main" id="{B1BD7DEF-E92C-580D-CBE9-E6ED1FAA373B}"/>
                  </a:ext>
                </a:extLst>
              </p:cNvPr>
              <p:cNvSpPr/>
              <p:nvPr/>
            </p:nvSpPr>
            <p:spPr>
              <a:xfrm>
                <a:off x="2000817" y="6022747"/>
                <a:ext cx="6127182" cy="13336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6" name="Google Shape;859;p157">
              <a:extLst>
                <a:ext uri="{FF2B5EF4-FFF2-40B4-BE49-F238E27FC236}">
                  <a16:creationId xmlns:a16="http://schemas.microsoft.com/office/drawing/2014/main" id="{1601A66C-8C28-3CA2-D879-9EC7C68343C7}"/>
                </a:ext>
              </a:extLst>
            </p:cNvPr>
            <p:cNvGrpSpPr/>
            <p:nvPr/>
          </p:nvGrpSpPr>
          <p:grpSpPr>
            <a:xfrm>
              <a:off x="8310634" y="5812238"/>
              <a:ext cx="6127184" cy="2571837"/>
              <a:chOff x="2000816" y="3123587"/>
              <a:chExt cx="6127184" cy="3032525"/>
            </a:xfrm>
          </p:grpSpPr>
          <p:sp>
            <p:nvSpPr>
              <p:cNvPr id="67" name="Google Shape;860;p157">
                <a:extLst>
                  <a:ext uri="{FF2B5EF4-FFF2-40B4-BE49-F238E27FC236}">
                    <a16:creationId xmlns:a16="http://schemas.microsoft.com/office/drawing/2014/main" id="{C826DBC0-064D-787B-ECD6-9A61F613B42E}"/>
                  </a:ext>
                </a:extLst>
              </p:cNvPr>
              <p:cNvSpPr/>
              <p:nvPr/>
            </p:nvSpPr>
            <p:spPr>
              <a:xfrm>
                <a:off x="2000819" y="3642410"/>
                <a:ext cx="6127181" cy="242388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861;p157">
                <a:extLst>
                  <a:ext uri="{FF2B5EF4-FFF2-40B4-BE49-F238E27FC236}">
                    <a16:creationId xmlns:a16="http://schemas.microsoft.com/office/drawing/2014/main" id="{ECC4CF2B-4810-330E-4EE5-CC362D319E93}"/>
                  </a:ext>
                </a:extLst>
              </p:cNvPr>
              <p:cNvSpPr/>
              <p:nvPr/>
            </p:nvSpPr>
            <p:spPr>
              <a:xfrm>
                <a:off x="2000816" y="3123587"/>
                <a:ext cx="6127183" cy="597742"/>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69" name="Google Shape;862;p157">
                <a:extLst>
                  <a:ext uri="{FF2B5EF4-FFF2-40B4-BE49-F238E27FC236}">
                    <a16:creationId xmlns:a16="http://schemas.microsoft.com/office/drawing/2014/main" id="{268E5081-0455-3F17-D9EB-3C34D5DFC3A9}"/>
                  </a:ext>
                </a:extLst>
              </p:cNvPr>
              <p:cNvSpPr txBox="1"/>
              <p:nvPr/>
            </p:nvSpPr>
            <p:spPr>
              <a:xfrm>
                <a:off x="2067412" y="3819521"/>
                <a:ext cx="5877900" cy="1444326"/>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numbers = [1, 2, 3, 4, 5];</a:t>
                </a:r>
              </a:p>
              <a:p>
                <a:pPr>
                  <a:lnSpc>
                    <a:spcPct val="115000"/>
                  </a:lnSpc>
                </a:pPr>
                <a:r>
                  <a:rPr lang="en-US" sz="1600" err="1">
                    <a:solidFill>
                      <a:srgbClr val="404040"/>
                    </a:solidFill>
                    <a:latin typeface="Courier New" panose="02070309020205020404" pitchFamily="49" charset="0"/>
                    <a:cs typeface="Courier New" panose="02070309020205020404" pitchFamily="49" charset="0"/>
                  </a:rPr>
                  <a:t>numbers.splice</a:t>
                </a:r>
                <a:r>
                  <a:rPr lang="en-US" sz="1600">
                    <a:solidFill>
                      <a:srgbClr val="404040"/>
                    </a:solidFill>
                    <a:latin typeface="Courier New" panose="02070309020205020404" pitchFamily="49" charset="0"/>
                    <a:cs typeface="Courier New" panose="02070309020205020404" pitchFamily="49" charset="0"/>
                  </a:rPr>
                  <a:t>(2, 1, 6);</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console.log(numbers); </a:t>
                </a:r>
                <a:br>
                  <a:rPr lang="en-US" sz="1600">
                    <a:solidFill>
                      <a:srgbClr val="404040"/>
                    </a:solidFill>
                    <a:latin typeface="Courier New" panose="02070309020205020404" pitchFamily="49" charset="0"/>
                    <a:cs typeface="Courier New" panose="02070309020205020404" pitchFamily="49" charset="0"/>
                  </a:rPr>
                </a:br>
                <a:r>
                  <a:rPr lang="en-US" sz="1600">
                    <a:solidFill>
                      <a:srgbClr val="404040"/>
                    </a:solidFill>
                    <a:latin typeface="Courier New" panose="02070309020205020404" pitchFamily="49" charset="0"/>
                    <a:cs typeface="Courier New" panose="02070309020205020404" pitchFamily="49" charset="0"/>
                  </a:rPr>
                  <a:t>// Output: [1, 2, 6, 4, 5]</a:t>
                </a:r>
              </a:p>
            </p:txBody>
          </p:sp>
          <p:sp>
            <p:nvSpPr>
              <p:cNvPr id="70" name="Google Shape;863;p157">
                <a:extLst>
                  <a:ext uri="{FF2B5EF4-FFF2-40B4-BE49-F238E27FC236}">
                    <a16:creationId xmlns:a16="http://schemas.microsoft.com/office/drawing/2014/main" id="{71CC9538-C152-B29E-850A-C353F3B028F7}"/>
                  </a:ext>
                </a:extLst>
              </p:cNvPr>
              <p:cNvSpPr/>
              <p:nvPr/>
            </p:nvSpPr>
            <p:spPr>
              <a:xfrm>
                <a:off x="2000817" y="6022747"/>
                <a:ext cx="6127182" cy="13336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3450217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Iterator Methods</a:t>
            </a:r>
          </a:p>
        </p:txBody>
      </p:sp>
      <p:sp>
        <p:nvSpPr>
          <p:cNvPr id="24" name="Brandline_LVC">
            <a:extLst>
              <a:ext uri="{FF2B5EF4-FFF2-40B4-BE49-F238E27FC236}">
                <a16:creationId xmlns:a16="http://schemas.microsoft.com/office/drawing/2014/main" id="{43EA8205-397E-7158-6D10-96624A6B4360}"/>
              </a:ext>
            </a:extLst>
          </p:cNvPr>
          <p:cNvSpPr/>
          <p:nvPr/>
        </p:nvSpPr>
        <p:spPr>
          <a:xfrm>
            <a:off x="5384800" y="816324"/>
            <a:ext cx="5494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533EB3BB-AE9C-56D7-751B-F2E7414DA127}"/>
              </a:ext>
            </a:extLst>
          </p:cNvPr>
          <p:cNvGrpSpPr/>
          <p:nvPr/>
        </p:nvGrpSpPr>
        <p:grpSpPr>
          <a:xfrm>
            <a:off x="2546351" y="2561928"/>
            <a:ext cx="4779433" cy="1702394"/>
            <a:chOff x="2946401" y="2667000"/>
            <a:chExt cx="4779433" cy="2059896"/>
          </a:xfrm>
        </p:grpSpPr>
        <p:sp>
          <p:nvSpPr>
            <p:cNvPr id="53" name="Rectangle 6">
              <a:extLst>
                <a:ext uri="{FF2B5EF4-FFF2-40B4-BE49-F238E27FC236}">
                  <a16:creationId xmlns:a16="http://schemas.microsoft.com/office/drawing/2014/main" id="{DC30390B-C86B-3DAD-C3FD-C21E8F26C4F1}"/>
                </a:ext>
              </a:extLst>
            </p:cNvPr>
            <p:cNvSpPr>
              <a:spLocks noChangeArrowheads="1"/>
            </p:cNvSpPr>
            <p:nvPr/>
          </p:nvSpPr>
          <p:spPr bwMode="auto">
            <a:xfrm>
              <a:off x="2946401" y="2667000"/>
              <a:ext cx="4779433" cy="1172633"/>
            </a:xfrm>
            <a:prstGeom prst="roundRect">
              <a:avLst/>
            </a:prstGeom>
            <a:solidFill>
              <a:schemeClr val="accent6"/>
            </a:solidFill>
            <a:ln>
              <a:noFill/>
            </a:ln>
          </p:spPr>
          <p:txBody>
            <a:bodyPr vert="horz" wrap="square" lIns="60960" tIns="30480" rIns="60960" bIns="30480" numCol="1" anchor="ctr" anchorCtr="0" compatLnSpc="1">
              <a:prstTxWarp prst="textNoShape">
                <a:avLst/>
              </a:prstTxWarp>
            </a:bodyPr>
            <a:lstStyle/>
            <a:p>
              <a:pPr algn="ctr"/>
              <a:r>
                <a:rPr lang="en-US" sz="2200" b="1" err="1">
                  <a:solidFill>
                    <a:schemeClr val="bg1"/>
                  </a:solidFill>
                  <a:latin typeface="Open Sans" panose="020B0606030504020204" pitchFamily="34" charset="0"/>
                  <a:ea typeface="Open Sans" panose="020B0606030504020204" pitchFamily="34" charset="0"/>
                </a:rPr>
                <a:t>forEach</a:t>
              </a:r>
              <a:r>
                <a:rPr lang="en-US" sz="2200" b="1">
                  <a:solidFill>
                    <a:schemeClr val="bg1"/>
                  </a:solidFill>
                  <a:latin typeface="Open Sans" panose="020B0606030504020204" pitchFamily="34" charset="0"/>
                  <a:ea typeface="Open Sans" panose="020B0606030504020204" pitchFamily="34" charset="0"/>
                </a:rPr>
                <a:t>()</a:t>
              </a:r>
              <a:endParaRPr lang="th-TH" sz="2200" b="1">
                <a:solidFill>
                  <a:schemeClr val="bg1"/>
                </a:solidFill>
                <a:latin typeface="Open Sans" panose="020B0606030504020204" pitchFamily="34" charset="0"/>
                <a:ea typeface="Open Sans" panose="020B0606030504020204" pitchFamily="34" charset="0"/>
              </a:endParaRPr>
            </a:p>
          </p:txBody>
        </p:sp>
        <p:sp>
          <p:nvSpPr>
            <p:cNvPr id="57" name="TextBox 30">
              <a:extLst>
                <a:ext uri="{FF2B5EF4-FFF2-40B4-BE49-F238E27FC236}">
                  <a16:creationId xmlns:a16="http://schemas.microsoft.com/office/drawing/2014/main" id="{0A03EC93-B558-2028-722D-1C6F8BAE6CC5}"/>
                </a:ext>
              </a:extLst>
            </p:cNvPr>
            <p:cNvSpPr txBox="1">
              <a:spLocks noChangeArrowheads="1"/>
            </p:cNvSpPr>
            <p:nvPr/>
          </p:nvSpPr>
          <p:spPr bwMode="auto">
            <a:xfrm>
              <a:off x="2946401" y="3880382"/>
              <a:ext cx="4757209" cy="846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rgbClr val="404040"/>
                  </a:solidFill>
                  <a:latin typeface="Open Sans" pitchFamily="2" charset="0"/>
                </a:rPr>
                <a:t>Executes a provided function once for each array element</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grpSp>
      <p:grpSp>
        <p:nvGrpSpPr>
          <p:cNvPr id="82" name="Group 81">
            <a:extLst>
              <a:ext uri="{FF2B5EF4-FFF2-40B4-BE49-F238E27FC236}">
                <a16:creationId xmlns:a16="http://schemas.microsoft.com/office/drawing/2014/main" id="{11D8E55F-80E1-174B-C336-EE6729D6F789}"/>
              </a:ext>
            </a:extLst>
          </p:cNvPr>
          <p:cNvGrpSpPr/>
          <p:nvPr/>
        </p:nvGrpSpPr>
        <p:grpSpPr>
          <a:xfrm>
            <a:off x="8952442" y="2534125"/>
            <a:ext cx="4757210" cy="1682729"/>
            <a:chOff x="2946400" y="5613400"/>
            <a:chExt cx="4757210" cy="2036102"/>
          </a:xfrm>
        </p:grpSpPr>
        <p:sp>
          <p:nvSpPr>
            <p:cNvPr id="64" name="Rectangle 8">
              <a:extLst>
                <a:ext uri="{FF2B5EF4-FFF2-40B4-BE49-F238E27FC236}">
                  <a16:creationId xmlns:a16="http://schemas.microsoft.com/office/drawing/2014/main" id="{933D1572-6C33-8634-2F3E-AF450C25C9E9}"/>
                </a:ext>
              </a:extLst>
            </p:cNvPr>
            <p:cNvSpPr>
              <a:spLocks noChangeArrowheads="1"/>
            </p:cNvSpPr>
            <p:nvPr/>
          </p:nvSpPr>
          <p:spPr bwMode="auto">
            <a:xfrm>
              <a:off x="2946401" y="5613400"/>
              <a:ext cx="4757209" cy="1172633"/>
            </a:xfrm>
            <a:prstGeom prst="roundRect">
              <a:avLst/>
            </a:prstGeom>
            <a:solidFill>
              <a:srgbClr val="9F7A4E"/>
            </a:solidFill>
            <a:ln>
              <a:noFill/>
            </a:ln>
          </p:spPr>
          <p:txBody>
            <a:bodyPr vert="horz" wrap="square" lIns="60960" tIns="30480" rIns="60960" bIns="30480" numCol="1" anchor="ctr" anchorCtr="0" compatLnSpc="1">
              <a:prstTxWarp prst="textNoShape">
                <a:avLst/>
              </a:prstTxWarp>
            </a:bodyPr>
            <a:lstStyle/>
            <a:p>
              <a:pPr algn="ctr"/>
              <a:r>
                <a:rPr lang="en-US" sz="2200" b="1" i="0">
                  <a:solidFill>
                    <a:schemeClr val="bg1"/>
                  </a:solidFill>
                  <a:effectLst/>
                  <a:latin typeface="+mj-lt"/>
                </a:rPr>
                <a:t>filter()</a:t>
              </a:r>
              <a:endParaRPr lang="th-TH" sz="2200">
                <a:solidFill>
                  <a:schemeClr val="bg1"/>
                </a:solidFill>
                <a:latin typeface="+mj-lt"/>
                <a:ea typeface="Open Sans" panose="020B0606030504020204" pitchFamily="34" charset="0"/>
              </a:endParaRPr>
            </a:p>
          </p:txBody>
        </p:sp>
        <p:sp>
          <p:nvSpPr>
            <p:cNvPr id="67" name="TextBox 30">
              <a:extLst>
                <a:ext uri="{FF2B5EF4-FFF2-40B4-BE49-F238E27FC236}">
                  <a16:creationId xmlns:a16="http://schemas.microsoft.com/office/drawing/2014/main" id="{04DECC13-00F0-0CA5-17D0-2FB1B5DE6603}"/>
                </a:ext>
              </a:extLst>
            </p:cNvPr>
            <p:cNvSpPr txBox="1">
              <a:spLocks noChangeArrowheads="1"/>
            </p:cNvSpPr>
            <p:nvPr/>
          </p:nvSpPr>
          <p:spPr bwMode="auto">
            <a:xfrm>
              <a:off x="2946400" y="6802988"/>
              <a:ext cx="4757209" cy="846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Creates a new array with elements that satisfy a condition</a:t>
              </a:r>
            </a:p>
          </p:txBody>
        </p:sp>
      </p:grpSp>
      <p:grpSp>
        <p:nvGrpSpPr>
          <p:cNvPr id="81" name="Group 80">
            <a:extLst>
              <a:ext uri="{FF2B5EF4-FFF2-40B4-BE49-F238E27FC236}">
                <a16:creationId xmlns:a16="http://schemas.microsoft.com/office/drawing/2014/main" id="{206E5E93-32F8-DE1E-11C6-9118912E7F09}"/>
              </a:ext>
            </a:extLst>
          </p:cNvPr>
          <p:cNvGrpSpPr/>
          <p:nvPr/>
        </p:nvGrpSpPr>
        <p:grpSpPr>
          <a:xfrm>
            <a:off x="2170034" y="4806482"/>
            <a:ext cx="5570167" cy="3423118"/>
            <a:chOff x="8293079" y="2413532"/>
            <a:chExt cx="6127184" cy="2571838"/>
          </a:xfrm>
        </p:grpSpPr>
        <p:sp>
          <p:nvSpPr>
            <p:cNvPr id="76" name="Google Shape;860;p157">
              <a:extLst>
                <a:ext uri="{FF2B5EF4-FFF2-40B4-BE49-F238E27FC236}">
                  <a16:creationId xmlns:a16="http://schemas.microsoft.com/office/drawing/2014/main" id="{6B366968-81BE-E20F-CBB5-2A1F230740E2}"/>
                </a:ext>
              </a:extLst>
            </p:cNvPr>
            <p:cNvSpPr/>
            <p:nvPr/>
          </p:nvSpPr>
          <p:spPr>
            <a:xfrm>
              <a:off x="8293082" y="2853539"/>
              <a:ext cx="6127181" cy="205565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861;p157">
              <a:extLst>
                <a:ext uri="{FF2B5EF4-FFF2-40B4-BE49-F238E27FC236}">
                  <a16:creationId xmlns:a16="http://schemas.microsoft.com/office/drawing/2014/main" id="{74A9AC97-C5DD-30C0-75CE-70D9F632E977}"/>
                </a:ext>
              </a:extLst>
            </p:cNvPr>
            <p:cNvSpPr/>
            <p:nvPr/>
          </p:nvSpPr>
          <p:spPr>
            <a:xfrm>
              <a:off x="8293079" y="2413532"/>
              <a:ext cx="6127183" cy="506936"/>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78" name="Google Shape;862;p157">
              <a:extLst>
                <a:ext uri="{FF2B5EF4-FFF2-40B4-BE49-F238E27FC236}">
                  <a16:creationId xmlns:a16="http://schemas.microsoft.com/office/drawing/2014/main" id="{ED18A458-9F15-92C8-2D03-F8F1BA9A2920}"/>
                </a:ext>
              </a:extLst>
            </p:cNvPr>
            <p:cNvSpPr txBox="1"/>
            <p:nvPr/>
          </p:nvSpPr>
          <p:spPr>
            <a:xfrm>
              <a:off x="8315306" y="2920469"/>
              <a:ext cx="5922269" cy="1983983"/>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numbers = [1, 2, 3];</a:t>
              </a:r>
            </a:p>
            <a:p>
              <a:pPr>
                <a:lnSpc>
                  <a:spcPct val="115000"/>
                </a:lnSpc>
              </a:pPr>
              <a:r>
                <a:rPr lang="en-US" sz="1600" err="1">
                  <a:solidFill>
                    <a:srgbClr val="404040"/>
                  </a:solidFill>
                  <a:latin typeface="Courier New" panose="02070309020205020404" pitchFamily="49" charset="0"/>
                  <a:cs typeface="Courier New" panose="02070309020205020404" pitchFamily="49" charset="0"/>
                </a:rPr>
                <a:t>numbers.forEach</a:t>
              </a:r>
              <a:r>
                <a:rPr lang="en-US" sz="1600">
                  <a:solidFill>
                    <a:srgbClr val="404040"/>
                  </a:solidFill>
                  <a:latin typeface="Courier New" panose="02070309020205020404" pitchFamily="49" charset="0"/>
                  <a:cs typeface="Courier New" panose="02070309020205020404" pitchFamily="49" charset="0"/>
                </a:rPr>
                <a:t>(num =&gt; {</a:t>
              </a:r>
            </a:p>
            <a:p>
              <a:pPr>
                <a:lnSpc>
                  <a:spcPct val="115000"/>
                </a:lnSpc>
              </a:pPr>
              <a:r>
                <a:rPr lang="en-US" sz="1600">
                  <a:solidFill>
                    <a:srgbClr val="404040"/>
                  </a:solidFill>
                  <a:latin typeface="Courier New" panose="02070309020205020404" pitchFamily="49" charset="0"/>
                  <a:cs typeface="Courier New" panose="02070309020205020404" pitchFamily="49" charset="0"/>
                </a:rPr>
                <a:t>  // Process each element using num</a:t>
              </a:r>
            </a:p>
            <a:p>
              <a:pPr>
                <a:lnSpc>
                  <a:spcPct val="115000"/>
                </a:lnSpc>
              </a:pPr>
              <a:r>
                <a:rPr lang="en-US" sz="1600">
                  <a:solidFill>
                    <a:srgbClr val="404040"/>
                  </a:solidFill>
                  <a:latin typeface="Courier New" panose="02070309020205020404" pitchFamily="49" charset="0"/>
                  <a:cs typeface="Courier New" panose="02070309020205020404" pitchFamily="49" charset="0"/>
                </a:rPr>
                <a:t>  console.log(num);</a:t>
              </a:r>
            </a:p>
            <a:p>
              <a:pPr>
                <a:lnSpc>
                  <a:spcPct val="115000"/>
                </a:lnSpc>
              </a:pPr>
              <a:r>
                <a:rPr lang="en-US" sz="1600">
                  <a:solidFill>
                    <a:srgbClr val="404040"/>
                  </a:solidFill>
                  <a:latin typeface="Courier New" panose="02070309020205020404" pitchFamily="49" charset="0"/>
                  <a:cs typeface="Courier New" panose="02070309020205020404" pitchFamily="49" charset="0"/>
                </a:rPr>
                <a:t>});</a:t>
              </a:r>
            </a:p>
            <a:p>
              <a:pPr>
                <a:lnSpc>
                  <a:spcPct val="115000"/>
                </a:lnSpc>
              </a:pPr>
              <a:r>
                <a:rPr lang="en-US" sz="1600">
                  <a:solidFill>
                    <a:srgbClr val="404040"/>
                  </a:solidFill>
                  <a:latin typeface="Courier New" panose="02070309020205020404" pitchFamily="49" charset="0"/>
                  <a:cs typeface="Courier New" panose="02070309020205020404" pitchFamily="49" charset="0"/>
                </a:rPr>
                <a:t>// Output:</a:t>
              </a:r>
            </a:p>
            <a:p>
              <a:pPr>
                <a:lnSpc>
                  <a:spcPct val="115000"/>
                </a:lnSpc>
              </a:pPr>
              <a:r>
                <a:rPr lang="en-US" sz="1600">
                  <a:solidFill>
                    <a:srgbClr val="404040"/>
                  </a:solidFill>
                  <a:latin typeface="Courier New" panose="02070309020205020404" pitchFamily="49" charset="0"/>
                  <a:cs typeface="Courier New" panose="02070309020205020404" pitchFamily="49" charset="0"/>
                </a:rPr>
                <a:t>// 1</a:t>
              </a:r>
            </a:p>
            <a:p>
              <a:pPr>
                <a:lnSpc>
                  <a:spcPct val="115000"/>
                </a:lnSpc>
              </a:pPr>
              <a:r>
                <a:rPr lang="en-US" sz="1600">
                  <a:solidFill>
                    <a:srgbClr val="404040"/>
                  </a:solidFill>
                  <a:latin typeface="Courier New" panose="02070309020205020404" pitchFamily="49" charset="0"/>
                  <a:cs typeface="Courier New" panose="02070309020205020404" pitchFamily="49" charset="0"/>
                </a:rPr>
                <a:t>// 2</a:t>
              </a:r>
            </a:p>
            <a:p>
              <a:pPr>
                <a:lnSpc>
                  <a:spcPct val="115000"/>
                </a:lnSpc>
              </a:pPr>
              <a:r>
                <a:rPr lang="en-US" sz="1600">
                  <a:solidFill>
                    <a:srgbClr val="404040"/>
                  </a:solidFill>
                  <a:latin typeface="Courier New" panose="02070309020205020404" pitchFamily="49" charset="0"/>
                  <a:cs typeface="Courier New" panose="02070309020205020404" pitchFamily="49" charset="0"/>
                </a:rPr>
                <a:t>// 3</a:t>
              </a:r>
            </a:p>
          </p:txBody>
        </p:sp>
        <p:sp>
          <p:nvSpPr>
            <p:cNvPr id="79" name="Google Shape;863;p157">
              <a:extLst>
                <a:ext uri="{FF2B5EF4-FFF2-40B4-BE49-F238E27FC236}">
                  <a16:creationId xmlns:a16="http://schemas.microsoft.com/office/drawing/2014/main" id="{A35B76C3-D28D-5EB9-BA67-4195A34FCCB6}"/>
                </a:ext>
              </a:extLst>
            </p:cNvPr>
            <p:cNvSpPr/>
            <p:nvPr/>
          </p:nvSpPr>
          <p:spPr>
            <a:xfrm>
              <a:off x="8293080" y="4872265"/>
              <a:ext cx="6127182" cy="11310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3" name="Group 82">
            <a:extLst>
              <a:ext uri="{FF2B5EF4-FFF2-40B4-BE49-F238E27FC236}">
                <a16:creationId xmlns:a16="http://schemas.microsoft.com/office/drawing/2014/main" id="{297656BB-1A8D-402B-90B2-E161E6BC8B2E}"/>
              </a:ext>
            </a:extLst>
          </p:cNvPr>
          <p:cNvGrpSpPr/>
          <p:nvPr/>
        </p:nvGrpSpPr>
        <p:grpSpPr>
          <a:xfrm>
            <a:off x="8492688" y="4806482"/>
            <a:ext cx="5570167" cy="3423118"/>
            <a:chOff x="8293079" y="2413532"/>
            <a:chExt cx="6127184" cy="2571838"/>
          </a:xfrm>
        </p:grpSpPr>
        <p:sp>
          <p:nvSpPr>
            <p:cNvPr id="84" name="Google Shape;860;p157">
              <a:extLst>
                <a:ext uri="{FF2B5EF4-FFF2-40B4-BE49-F238E27FC236}">
                  <a16:creationId xmlns:a16="http://schemas.microsoft.com/office/drawing/2014/main" id="{90C65497-3F7A-741E-E31F-24D60EB408B6}"/>
                </a:ext>
              </a:extLst>
            </p:cNvPr>
            <p:cNvSpPr/>
            <p:nvPr/>
          </p:nvSpPr>
          <p:spPr>
            <a:xfrm>
              <a:off x="8293082" y="2853539"/>
              <a:ext cx="6127181" cy="205565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61;p157">
              <a:extLst>
                <a:ext uri="{FF2B5EF4-FFF2-40B4-BE49-F238E27FC236}">
                  <a16:creationId xmlns:a16="http://schemas.microsoft.com/office/drawing/2014/main" id="{3D8E1BE8-C46F-D906-ED21-BCD96776963A}"/>
                </a:ext>
              </a:extLst>
            </p:cNvPr>
            <p:cNvSpPr/>
            <p:nvPr/>
          </p:nvSpPr>
          <p:spPr>
            <a:xfrm>
              <a:off x="8293079" y="2413532"/>
              <a:ext cx="6127183" cy="506936"/>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86" name="Google Shape;862;p157">
              <a:extLst>
                <a:ext uri="{FF2B5EF4-FFF2-40B4-BE49-F238E27FC236}">
                  <a16:creationId xmlns:a16="http://schemas.microsoft.com/office/drawing/2014/main" id="{4780FF43-27D2-AD86-654B-2C02BC11F592}"/>
                </a:ext>
              </a:extLst>
            </p:cNvPr>
            <p:cNvSpPr txBox="1"/>
            <p:nvPr/>
          </p:nvSpPr>
          <p:spPr>
            <a:xfrm>
              <a:off x="8315306" y="2920469"/>
              <a:ext cx="6104956" cy="1345769"/>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a:t>
              </a:r>
              <a:r>
                <a:rPr lang="en-US" sz="1600" err="1">
                  <a:solidFill>
                    <a:srgbClr val="404040"/>
                  </a:solidFill>
                  <a:latin typeface="Courier New" panose="02070309020205020404" pitchFamily="49" charset="0"/>
                  <a:cs typeface="Courier New" panose="02070309020205020404" pitchFamily="49" charset="0"/>
                </a:rPr>
                <a:t>numbersFilter</a:t>
              </a:r>
              <a:r>
                <a:rPr lang="en-US" sz="1600">
                  <a:solidFill>
                    <a:srgbClr val="404040"/>
                  </a:solidFill>
                  <a:latin typeface="Courier New" panose="02070309020205020404" pitchFamily="49" charset="0"/>
                  <a:cs typeface="Courier New" panose="02070309020205020404" pitchFamily="49" charset="0"/>
                </a:rPr>
                <a:t> = [1, 2, 3, 4, 5];</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const </a:t>
              </a:r>
              <a:r>
                <a:rPr lang="en-US" sz="1600" err="1">
                  <a:solidFill>
                    <a:srgbClr val="404040"/>
                  </a:solidFill>
                  <a:latin typeface="Courier New" panose="02070309020205020404" pitchFamily="49" charset="0"/>
                  <a:cs typeface="Courier New" panose="02070309020205020404" pitchFamily="49" charset="0"/>
                </a:rPr>
                <a:t>evenNumbers</a:t>
              </a:r>
              <a:r>
                <a:rPr lang="en-US" sz="1600">
                  <a:solidFill>
                    <a:srgbClr val="404040"/>
                  </a:solidFill>
                  <a:latin typeface="Courier New" panose="02070309020205020404" pitchFamily="49" charset="0"/>
                  <a:cs typeface="Courier New" panose="02070309020205020404" pitchFamily="49" charset="0"/>
                </a:rPr>
                <a:t> = </a:t>
              </a:r>
              <a:r>
                <a:rPr lang="en-US" sz="1600" err="1">
                  <a:solidFill>
                    <a:srgbClr val="404040"/>
                  </a:solidFill>
                  <a:latin typeface="Courier New" panose="02070309020205020404" pitchFamily="49" charset="0"/>
                  <a:cs typeface="Courier New" panose="02070309020205020404" pitchFamily="49" charset="0"/>
                </a:rPr>
                <a:t>numbersFilter.filter</a:t>
              </a:r>
              <a:r>
                <a:rPr lang="en-US" sz="1600">
                  <a:solidFill>
                    <a:srgbClr val="404040"/>
                  </a:solidFill>
                  <a:latin typeface="Courier New" panose="02070309020205020404" pitchFamily="49" charset="0"/>
                  <a:cs typeface="Courier New" panose="02070309020205020404" pitchFamily="49" charset="0"/>
                </a:rPr>
                <a:t>(num =&gt; num % 2 === 0);</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a:t>
              </a:r>
              <a:r>
                <a:rPr lang="en-US" sz="1600" err="1">
                  <a:solidFill>
                    <a:srgbClr val="404040"/>
                  </a:solidFill>
                  <a:latin typeface="Courier New" panose="02070309020205020404" pitchFamily="49" charset="0"/>
                  <a:cs typeface="Courier New" panose="02070309020205020404" pitchFamily="49" charset="0"/>
                </a:rPr>
                <a:t>evenNumbers</a:t>
              </a:r>
              <a:r>
                <a:rPr lang="en-US" sz="1600">
                  <a:solidFill>
                    <a:srgbClr val="404040"/>
                  </a:solidFill>
                  <a:latin typeface="Courier New" panose="02070309020205020404" pitchFamily="49" charset="0"/>
                  <a:cs typeface="Courier New" panose="02070309020205020404" pitchFamily="49" charset="0"/>
                </a:rPr>
                <a:t>);</a:t>
              </a:r>
            </a:p>
            <a:p>
              <a:pPr>
                <a:lnSpc>
                  <a:spcPct val="115000"/>
                </a:lnSpc>
              </a:pPr>
              <a:r>
                <a:rPr lang="en-US" sz="1600">
                  <a:solidFill>
                    <a:srgbClr val="404040"/>
                  </a:solidFill>
                  <a:latin typeface="Courier New" panose="02070309020205020404" pitchFamily="49" charset="0"/>
                  <a:cs typeface="Courier New" panose="02070309020205020404" pitchFamily="49" charset="0"/>
                </a:rPr>
                <a:t>// Output:</a:t>
              </a:r>
            </a:p>
            <a:p>
              <a:pPr>
                <a:lnSpc>
                  <a:spcPct val="115000"/>
                </a:lnSpc>
              </a:pPr>
              <a:r>
                <a:rPr lang="en-US" sz="1600">
                  <a:solidFill>
                    <a:srgbClr val="404040"/>
                  </a:solidFill>
                  <a:latin typeface="Courier New" panose="02070309020205020404" pitchFamily="49" charset="0"/>
                  <a:cs typeface="Courier New" panose="02070309020205020404" pitchFamily="49" charset="0"/>
                </a:rPr>
                <a:t>// [2, 4]</a:t>
              </a:r>
            </a:p>
          </p:txBody>
        </p:sp>
        <p:sp>
          <p:nvSpPr>
            <p:cNvPr id="87" name="Google Shape;863;p157">
              <a:extLst>
                <a:ext uri="{FF2B5EF4-FFF2-40B4-BE49-F238E27FC236}">
                  <a16:creationId xmlns:a16="http://schemas.microsoft.com/office/drawing/2014/main" id="{802CF2D9-D3D2-02EB-B1DC-FBF2D5611B4D}"/>
                </a:ext>
              </a:extLst>
            </p:cNvPr>
            <p:cNvSpPr/>
            <p:nvPr/>
          </p:nvSpPr>
          <p:spPr>
            <a:xfrm>
              <a:off x="8293080" y="4872265"/>
              <a:ext cx="6127182" cy="11310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 name="Text Placeholder 4">
            <a:extLst>
              <a:ext uri="{FF2B5EF4-FFF2-40B4-BE49-F238E27FC236}">
                <a16:creationId xmlns:a16="http://schemas.microsoft.com/office/drawing/2014/main" id="{A221B091-50D4-39A9-AB0C-F9DA2E73ED84}"/>
              </a:ext>
            </a:extLst>
          </p:cNvPr>
          <p:cNvSpPr txBox="1">
            <a:spLocks/>
          </p:cNvSpPr>
          <p:nvPr/>
        </p:nvSpPr>
        <p:spPr>
          <a:xfrm>
            <a:off x="2994977" y="1512833"/>
            <a:ext cx="10290758"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They enable the traversal and processing of array elements efficiently.</a:t>
            </a:r>
          </a:p>
        </p:txBody>
      </p:sp>
    </p:spTree>
    <p:extLst>
      <p:ext uri="{BB962C8B-B14F-4D97-AF65-F5344CB8AC3E}">
        <p14:creationId xmlns:p14="http://schemas.microsoft.com/office/powerpoint/2010/main" val="18576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Benefits of</a:t>
            </a:r>
            <a:r>
              <a:rPr lang="en-US" i="0">
                <a:latin typeface="Open Sans"/>
                <a:ea typeface="Open Sans"/>
                <a:cs typeface="Open Sans"/>
                <a:sym typeface="Open Sans"/>
              </a:rPr>
              <a:t> JavaScript</a:t>
            </a:r>
            <a:endParaRPr/>
          </a:p>
        </p:txBody>
      </p:sp>
      <p:sp>
        <p:nvSpPr>
          <p:cNvPr id="258" name="Google Shape;258;p14"/>
          <p:cNvSpPr txBox="1"/>
          <p:nvPr/>
        </p:nvSpPr>
        <p:spPr>
          <a:xfrm>
            <a:off x="9441980" y="3140295"/>
            <a:ext cx="3160780" cy="43085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Dynamically typed</a:t>
            </a:r>
            <a:endParaRPr sz="2200" b="0" i="0" u="none" strike="noStrike" cap="none">
              <a:solidFill>
                <a:srgbClr val="3F3F3F"/>
              </a:solidFill>
              <a:latin typeface="Open Sans"/>
              <a:ea typeface="Open Sans"/>
              <a:cs typeface="Open Sans"/>
              <a:sym typeface="Open Sans"/>
            </a:endParaRPr>
          </a:p>
        </p:txBody>
      </p:sp>
      <p:sp>
        <p:nvSpPr>
          <p:cNvPr id="259" name="Google Shape;259;p14"/>
          <p:cNvSpPr txBox="1"/>
          <p:nvPr/>
        </p:nvSpPr>
        <p:spPr>
          <a:xfrm>
            <a:off x="10597552" y="4551372"/>
            <a:ext cx="3646990" cy="43084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Loosely or weakly typed</a:t>
            </a:r>
            <a:endParaRPr sz="2200" b="0" i="0" u="none" strike="noStrike" cap="none">
              <a:solidFill>
                <a:srgbClr val="3F3F3F"/>
              </a:solidFill>
              <a:latin typeface="Open Sans"/>
              <a:ea typeface="Open Sans"/>
              <a:cs typeface="Open Sans"/>
              <a:sym typeface="Open Sans"/>
            </a:endParaRPr>
          </a:p>
        </p:txBody>
      </p:sp>
      <p:sp>
        <p:nvSpPr>
          <p:cNvPr id="260" name="Google Shape;260;p14"/>
          <p:cNvSpPr txBox="1"/>
          <p:nvPr/>
        </p:nvSpPr>
        <p:spPr>
          <a:xfrm>
            <a:off x="6767832" y="2080966"/>
            <a:ext cx="2674148" cy="43106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Cross-platform</a:t>
            </a:r>
            <a:endParaRPr sz="1400" b="0" i="0" u="none" strike="noStrike" cap="none">
              <a:solidFill>
                <a:srgbClr val="000000"/>
              </a:solidFill>
              <a:latin typeface="Arial"/>
              <a:ea typeface="Arial"/>
              <a:cs typeface="Arial"/>
              <a:sym typeface="Arial"/>
            </a:endParaRPr>
          </a:p>
        </p:txBody>
      </p:sp>
      <p:sp>
        <p:nvSpPr>
          <p:cNvPr id="261" name="Google Shape;261;p14"/>
          <p:cNvSpPr txBox="1"/>
          <p:nvPr/>
        </p:nvSpPr>
        <p:spPr>
          <a:xfrm>
            <a:off x="3842022" y="3140295"/>
            <a:ext cx="2674095" cy="43085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Object-oriented</a:t>
            </a:r>
            <a:endParaRPr sz="1400" b="0" i="0" u="none" strike="noStrike" cap="none">
              <a:solidFill>
                <a:srgbClr val="000000"/>
              </a:solidFill>
              <a:latin typeface="Arial"/>
              <a:ea typeface="Arial"/>
              <a:cs typeface="Arial"/>
              <a:sym typeface="Arial"/>
            </a:endParaRPr>
          </a:p>
        </p:txBody>
      </p:sp>
      <p:sp>
        <p:nvSpPr>
          <p:cNvPr id="262" name="Google Shape;262;p14"/>
          <p:cNvSpPr/>
          <p:nvPr/>
        </p:nvSpPr>
        <p:spPr>
          <a:xfrm>
            <a:off x="7745976" y="2764501"/>
            <a:ext cx="681376" cy="5027767"/>
          </a:xfrm>
          <a:custGeom>
            <a:avLst/>
            <a:gdLst/>
            <a:ahLst/>
            <a:cxnLst/>
            <a:rect l="l" t="t" r="r" b="b"/>
            <a:pathLst>
              <a:path w="258" h="2014" extrusionOk="0">
                <a:moveTo>
                  <a:pt x="222" y="150"/>
                </a:moveTo>
                <a:cubicBezTo>
                  <a:pt x="246" y="150"/>
                  <a:pt x="258" y="120"/>
                  <a:pt x="241" y="103"/>
                </a:cubicBezTo>
                <a:cubicBezTo>
                  <a:pt x="149" y="10"/>
                  <a:pt x="149" y="10"/>
                  <a:pt x="149" y="10"/>
                </a:cubicBezTo>
                <a:cubicBezTo>
                  <a:pt x="138" y="0"/>
                  <a:pt x="121" y="0"/>
                  <a:pt x="110" y="10"/>
                </a:cubicBezTo>
                <a:cubicBezTo>
                  <a:pt x="17" y="103"/>
                  <a:pt x="17" y="103"/>
                  <a:pt x="17" y="103"/>
                </a:cubicBezTo>
                <a:cubicBezTo>
                  <a:pt x="0" y="120"/>
                  <a:pt x="12" y="150"/>
                  <a:pt x="37" y="150"/>
                </a:cubicBezTo>
                <a:cubicBezTo>
                  <a:pt x="76" y="150"/>
                  <a:pt x="76" y="150"/>
                  <a:pt x="76" y="150"/>
                </a:cubicBezTo>
                <a:cubicBezTo>
                  <a:pt x="76" y="2014"/>
                  <a:pt x="76" y="2014"/>
                  <a:pt x="76" y="2014"/>
                </a:cubicBezTo>
                <a:cubicBezTo>
                  <a:pt x="183" y="2014"/>
                  <a:pt x="183" y="2014"/>
                  <a:pt x="183" y="2014"/>
                </a:cubicBezTo>
                <a:cubicBezTo>
                  <a:pt x="183" y="150"/>
                  <a:pt x="183" y="150"/>
                  <a:pt x="183" y="150"/>
                </a:cubicBezTo>
                <a:lnTo>
                  <a:pt x="222" y="15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14"/>
          <p:cNvSpPr/>
          <p:nvPr/>
        </p:nvSpPr>
        <p:spPr>
          <a:xfrm>
            <a:off x="8318768" y="3413297"/>
            <a:ext cx="1553027" cy="4378981"/>
          </a:xfrm>
          <a:custGeom>
            <a:avLst/>
            <a:gdLst/>
            <a:ahLst/>
            <a:cxnLst/>
            <a:rect l="l" t="t" r="r" b="b"/>
            <a:pathLst>
              <a:path w="620" h="1507" extrusionOk="0">
                <a:moveTo>
                  <a:pt x="407" y="845"/>
                </a:moveTo>
                <a:cubicBezTo>
                  <a:pt x="483" y="844"/>
                  <a:pt x="544" y="782"/>
                  <a:pt x="544" y="707"/>
                </a:cubicBezTo>
                <a:cubicBezTo>
                  <a:pt x="544" y="150"/>
                  <a:pt x="544" y="150"/>
                  <a:pt x="544" y="150"/>
                </a:cubicBezTo>
                <a:cubicBezTo>
                  <a:pt x="584" y="150"/>
                  <a:pt x="584" y="150"/>
                  <a:pt x="584" y="150"/>
                </a:cubicBezTo>
                <a:cubicBezTo>
                  <a:pt x="608" y="150"/>
                  <a:pt x="620" y="120"/>
                  <a:pt x="603" y="103"/>
                </a:cubicBezTo>
                <a:cubicBezTo>
                  <a:pt x="510" y="11"/>
                  <a:pt x="510" y="11"/>
                  <a:pt x="510" y="11"/>
                </a:cubicBezTo>
                <a:cubicBezTo>
                  <a:pt x="500" y="0"/>
                  <a:pt x="482" y="0"/>
                  <a:pt x="472" y="11"/>
                </a:cubicBezTo>
                <a:cubicBezTo>
                  <a:pt x="379" y="103"/>
                  <a:pt x="379" y="103"/>
                  <a:pt x="379" y="103"/>
                </a:cubicBezTo>
                <a:cubicBezTo>
                  <a:pt x="362" y="120"/>
                  <a:pt x="374" y="150"/>
                  <a:pt x="398" y="150"/>
                </a:cubicBezTo>
                <a:cubicBezTo>
                  <a:pt x="438" y="150"/>
                  <a:pt x="438" y="150"/>
                  <a:pt x="438" y="150"/>
                </a:cubicBezTo>
                <a:cubicBezTo>
                  <a:pt x="438" y="707"/>
                  <a:pt x="438" y="707"/>
                  <a:pt x="438" y="707"/>
                </a:cubicBezTo>
                <a:cubicBezTo>
                  <a:pt x="438" y="724"/>
                  <a:pt x="424" y="738"/>
                  <a:pt x="406" y="739"/>
                </a:cubicBezTo>
                <a:cubicBezTo>
                  <a:pt x="137" y="741"/>
                  <a:pt x="137" y="741"/>
                  <a:pt x="137" y="741"/>
                </a:cubicBezTo>
                <a:cubicBezTo>
                  <a:pt x="62" y="742"/>
                  <a:pt x="0" y="804"/>
                  <a:pt x="0" y="880"/>
                </a:cubicBezTo>
                <a:cubicBezTo>
                  <a:pt x="0" y="1507"/>
                  <a:pt x="0" y="1507"/>
                  <a:pt x="0" y="1507"/>
                </a:cubicBezTo>
                <a:cubicBezTo>
                  <a:pt x="107" y="1507"/>
                  <a:pt x="107" y="1507"/>
                  <a:pt x="107" y="1507"/>
                </a:cubicBezTo>
                <a:cubicBezTo>
                  <a:pt x="107" y="880"/>
                  <a:pt x="107" y="880"/>
                  <a:pt x="107" y="880"/>
                </a:cubicBezTo>
                <a:cubicBezTo>
                  <a:pt x="107" y="862"/>
                  <a:pt x="121" y="848"/>
                  <a:pt x="139" y="848"/>
                </a:cubicBezTo>
                <a:lnTo>
                  <a:pt x="407" y="8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Google Shape;264;p14"/>
          <p:cNvSpPr/>
          <p:nvPr/>
        </p:nvSpPr>
        <p:spPr>
          <a:xfrm>
            <a:off x="8691899" y="4674799"/>
            <a:ext cx="2027004" cy="3117479"/>
          </a:xfrm>
          <a:custGeom>
            <a:avLst/>
            <a:gdLst/>
            <a:ahLst/>
            <a:cxnLst/>
            <a:rect l="l" t="t" r="r" b="b"/>
            <a:pathLst>
              <a:path w="810" h="1073" extrusionOk="0">
                <a:moveTo>
                  <a:pt x="793" y="103"/>
                </a:moveTo>
                <a:cubicBezTo>
                  <a:pt x="700" y="11"/>
                  <a:pt x="700" y="11"/>
                  <a:pt x="700" y="11"/>
                </a:cubicBezTo>
                <a:cubicBezTo>
                  <a:pt x="689" y="0"/>
                  <a:pt x="672" y="0"/>
                  <a:pt x="661" y="11"/>
                </a:cubicBezTo>
                <a:cubicBezTo>
                  <a:pt x="569" y="103"/>
                  <a:pt x="569" y="103"/>
                  <a:pt x="569" y="103"/>
                </a:cubicBezTo>
                <a:cubicBezTo>
                  <a:pt x="552" y="121"/>
                  <a:pt x="564" y="150"/>
                  <a:pt x="588" y="150"/>
                </a:cubicBezTo>
                <a:cubicBezTo>
                  <a:pt x="628" y="150"/>
                  <a:pt x="628" y="150"/>
                  <a:pt x="628" y="150"/>
                </a:cubicBezTo>
                <a:cubicBezTo>
                  <a:pt x="628" y="586"/>
                  <a:pt x="628" y="586"/>
                  <a:pt x="628" y="586"/>
                </a:cubicBezTo>
                <a:cubicBezTo>
                  <a:pt x="628" y="604"/>
                  <a:pt x="613" y="618"/>
                  <a:pt x="596" y="618"/>
                </a:cubicBezTo>
                <a:cubicBezTo>
                  <a:pt x="137" y="621"/>
                  <a:pt x="137" y="621"/>
                  <a:pt x="137" y="621"/>
                </a:cubicBezTo>
                <a:cubicBezTo>
                  <a:pt x="61" y="622"/>
                  <a:pt x="0" y="684"/>
                  <a:pt x="0" y="760"/>
                </a:cubicBezTo>
                <a:cubicBezTo>
                  <a:pt x="0" y="1073"/>
                  <a:pt x="0" y="1073"/>
                  <a:pt x="0" y="1073"/>
                </a:cubicBezTo>
                <a:cubicBezTo>
                  <a:pt x="106" y="1073"/>
                  <a:pt x="106" y="1073"/>
                  <a:pt x="106" y="1073"/>
                </a:cubicBezTo>
                <a:cubicBezTo>
                  <a:pt x="106" y="760"/>
                  <a:pt x="106" y="760"/>
                  <a:pt x="106" y="760"/>
                </a:cubicBezTo>
                <a:cubicBezTo>
                  <a:pt x="106" y="742"/>
                  <a:pt x="120" y="728"/>
                  <a:pt x="138" y="728"/>
                </a:cubicBezTo>
                <a:cubicBezTo>
                  <a:pt x="597" y="725"/>
                  <a:pt x="597" y="725"/>
                  <a:pt x="597" y="725"/>
                </a:cubicBezTo>
                <a:cubicBezTo>
                  <a:pt x="672" y="724"/>
                  <a:pt x="734" y="662"/>
                  <a:pt x="734" y="586"/>
                </a:cubicBezTo>
                <a:cubicBezTo>
                  <a:pt x="734" y="150"/>
                  <a:pt x="734" y="150"/>
                  <a:pt x="734" y="150"/>
                </a:cubicBezTo>
                <a:cubicBezTo>
                  <a:pt x="773" y="150"/>
                  <a:pt x="773" y="150"/>
                  <a:pt x="773" y="150"/>
                </a:cubicBezTo>
                <a:cubicBezTo>
                  <a:pt x="798" y="150"/>
                  <a:pt x="810" y="121"/>
                  <a:pt x="793" y="103"/>
                </a:cubicBezTo>
                <a:close/>
              </a:path>
            </a:pathLst>
          </a:custGeom>
          <a:solidFill>
            <a:srgbClr val="378589"/>
          </a:solidFill>
          <a:ln w="9525" cap="flat" cmpd="sng">
            <a:solidFill>
              <a:srgbClr val="37858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14"/>
          <p:cNvSpPr/>
          <p:nvPr/>
        </p:nvSpPr>
        <p:spPr>
          <a:xfrm>
            <a:off x="6287732" y="3450620"/>
            <a:ext cx="1553027" cy="4378981"/>
          </a:xfrm>
          <a:custGeom>
            <a:avLst/>
            <a:gdLst/>
            <a:ahLst/>
            <a:cxnLst/>
            <a:rect l="l" t="t" r="r" b="b"/>
            <a:pathLst>
              <a:path w="620" h="1507" extrusionOk="0">
                <a:moveTo>
                  <a:pt x="483" y="741"/>
                </a:moveTo>
                <a:cubicBezTo>
                  <a:pt x="214" y="739"/>
                  <a:pt x="214" y="739"/>
                  <a:pt x="214" y="739"/>
                </a:cubicBezTo>
                <a:cubicBezTo>
                  <a:pt x="197" y="738"/>
                  <a:pt x="183" y="724"/>
                  <a:pt x="183" y="707"/>
                </a:cubicBezTo>
                <a:cubicBezTo>
                  <a:pt x="183" y="150"/>
                  <a:pt x="183" y="150"/>
                  <a:pt x="183" y="150"/>
                </a:cubicBezTo>
                <a:cubicBezTo>
                  <a:pt x="222" y="150"/>
                  <a:pt x="222" y="150"/>
                  <a:pt x="222" y="150"/>
                </a:cubicBezTo>
                <a:cubicBezTo>
                  <a:pt x="246" y="150"/>
                  <a:pt x="259" y="120"/>
                  <a:pt x="241" y="103"/>
                </a:cubicBezTo>
                <a:cubicBezTo>
                  <a:pt x="149" y="11"/>
                  <a:pt x="149" y="11"/>
                  <a:pt x="149" y="11"/>
                </a:cubicBezTo>
                <a:cubicBezTo>
                  <a:pt x="138" y="0"/>
                  <a:pt x="121" y="0"/>
                  <a:pt x="110" y="11"/>
                </a:cubicBezTo>
                <a:cubicBezTo>
                  <a:pt x="18" y="103"/>
                  <a:pt x="18" y="103"/>
                  <a:pt x="18" y="103"/>
                </a:cubicBezTo>
                <a:cubicBezTo>
                  <a:pt x="0" y="120"/>
                  <a:pt x="13" y="150"/>
                  <a:pt x="37" y="150"/>
                </a:cubicBezTo>
                <a:cubicBezTo>
                  <a:pt x="76" y="150"/>
                  <a:pt x="76" y="150"/>
                  <a:pt x="76" y="150"/>
                </a:cubicBezTo>
                <a:cubicBezTo>
                  <a:pt x="76" y="707"/>
                  <a:pt x="76" y="707"/>
                  <a:pt x="76" y="707"/>
                </a:cubicBezTo>
                <a:cubicBezTo>
                  <a:pt x="76" y="782"/>
                  <a:pt x="138" y="844"/>
                  <a:pt x="213" y="845"/>
                </a:cubicBezTo>
                <a:cubicBezTo>
                  <a:pt x="482" y="848"/>
                  <a:pt x="482" y="848"/>
                  <a:pt x="482" y="848"/>
                </a:cubicBezTo>
                <a:cubicBezTo>
                  <a:pt x="499" y="848"/>
                  <a:pt x="513" y="862"/>
                  <a:pt x="513" y="880"/>
                </a:cubicBezTo>
                <a:cubicBezTo>
                  <a:pt x="513" y="1507"/>
                  <a:pt x="513" y="1507"/>
                  <a:pt x="513" y="1507"/>
                </a:cubicBezTo>
                <a:cubicBezTo>
                  <a:pt x="620" y="1507"/>
                  <a:pt x="620" y="1507"/>
                  <a:pt x="620" y="1507"/>
                </a:cubicBezTo>
                <a:cubicBezTo>
                  <a:pt x="620" y="880"/>
                  <a:pt x="620" y="880"/>
                  <a:pt x="620" y="880"/>
                </a:cubicBezTo>
                <a:cubicBezTo>
                  <a:pt x="620" y="804"/>
                  <a:pt x="559" y="742"/>
                  <a:pt x="483" y="74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14"/>
          <p:cNvSpPr/>
          <p:nvPr/>
        </p:nvSpPr>
        <p:spPr>
          <a:xfrm>
            <a:off x="5438608" y="4674799"/>
            <a:ext cx="2031038" cy="3117479"/>
          </a:xfrm>
          <a:custGeom>
            <a:avLst/>
            <a:gdLst/>
            <a:ahLst/>
            <a:cxnLst/>
            <a:rect l="l" t="t" r="r" b="b"/>
            <a:pathLst>
              <a:path w="811" h="1073" extrusionOk="0">
                <a:moveTo>
                  <a:pt x="673" y="621"/>
                </a:moveTo>
                <a:cubicBezTo>
                  <a:pt x="215" y="618"/>
                  <a:pt x="215" y="618"/>
                  <a:pt x="215" y="618"/>
                </a:cubicBezTo>
                <a:cubicBezTo>
                  <a:pt x="197" y="618"/>
                  <a:pt x="183" y="604"/>
                  <a:pt x="183" y="586"/>
                </a:cubicBezTo>
                <a:cubicBezTo>
                  <a:pt x="183" y="150"/>
                  <a:pt x="183" y="150"/>
                  <a:pt x="183" y="150"/>
                </a:cubicBezTo>
                <a:cubicBezTo>
                  <a:pt x="222" y="150"/>
                  <a:pt x="222" y="150"/>
                  <a:pt x="222" y="150"/>
                </a:cubicBezTo>
                <a:cubicBezTo>
                  <a:pt x="247" y="150"/>
                  <a:pt x="259" y="121"/>
                  <a:pt x="242" y="103"/>
                </a:cubicBezTo>
                <a:cubicBezTo>
                  <a:pt x="149" y="11"/>
                  <a:pt x="149" y="11"/>
                  <a:pt x="149" y="11"/>
                </a:cubicBezTo>
                <a:cubicBezTo>
                  <a:pt x="138" y="0"/>
                  <a:pt x="121" y="0"/>
                  <a:pt x="110" y="11"/>
                </a:cubicBezTo>
                <a:cubicBezTo>
                  <a:pt x="18" y="103"/>
                  <a:pt x="18" y="103"/>
                  <a:pt x="18" y="103"/>
                </a:cubicBezTo>
                <a:cubicBezTo>
                  <a:pt x="0" y="121"/>
                  <a:pt x="13" y="150"/>
                  <a:pt x="37" y="150"/>
                </a:cubicBezTo>
                <a:cubicBezTo>
                  <a:pt x="76" y="150"/>
                  <a:pt x="76" y="150"/>
                  <a:pt x="76" y="150"/>
                </a:cubicBezTo>
                <a:cubicBezTo>
                  <a:pt x="76" y="586"/>
                  <a:pt x="76" y="586"/>
                  <a:pt x="76" y="586"/>
                </a:cubicBezTo>
                <a:cubicBezTo>
                  <a:pt x="76" y="662"/>
                  <a:pt x="138" y="724"/>
                  <a:pt x="214" y="725"/>
                </a:cubicBezTo>
                <a:cubicBezTo>
                  <a:pt x="673" y="728"/>
                  <a:pt x="673" y="728"/>
                  <a:pt x="673" y="728"/>
                </a:cubicBezTo>
                <a:cubicBezTo>
                  <a:pt x="690" y="728"/>
                  <a:pt x="704" y="742"/>
                  <a:pt x="704" y="760"/>
                </a:cubicBezTo>
                <a:cubicBezTo>
                  <a:pt x="704" y="1073"/>
                  <a:pt x="704" y="1073"/>
                  <a:pt x="704" y="1073"/>
                </a:cubicBezTo>
                <a:cubicBezTo>
                  <a:pt x="811" y="1073"/>
                  <a:pt x="811" y="1073"/>
                  <a:pt x="811" y="1073"/>
                </a:cubicBezTo>
                <a:cubicBezTo>
                  <a:pt x="811" y="760"/>
                  <a:pt x="811" y="760"/>
                  <a:pt x="811" y="760"/>
                </a:cubicBezTo>
                <a:cubicBezTo>
                  <a:pt x="811" y="684"/>
                  <a:pt x="749" y="622"/>
                  <a:pt x="673" y="62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14"/>
          <p:cNvSpPr/>
          <p:nvPr/>
        </p:nvSpPr>
        <p:spPr>
          <a:xfrm>
            <a:off x="5377083" y="5352869"/>
            <a:ext cx="774497" cy="723032"/>
          </a:xfrm>
          <a:prstGeom prst="ellipse">
            <a:avLst/>
          </a:prstGeom>
          <a:solidFill>
            <a:schemeClr val="accent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800" b="0" i="0" u="none" strike="noStrike" cap="none">
              <a:solidFill>
                <a:schemeClr val="lt1"/>
              </a:solidFill>
              <a:latin typeface="Open Sans"/>
              <a:ea typeface="Open Sans"/>
              <a:cs typeface="Open Sans"/>
              <a:sym typeface="Open Sans"/>
            </a:endParaRPr>
          </a:p>
        </p:txBody>
      </p:sp>
      <p:sp>
        <p:nvSpPr>
          <p:cNvPr id="268" name="Google Shape;268;p14"/>
          <p:cNvSpPr txBox="1"/>
          <p:nvPr/>
        </p:nvSpPr>
        <p:spPr>
          <a:xfrm>
            <a:off x="5412928" y="5413406"/>
            <a:ext cx="703500" cy="615523"/>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2800" b="1" i="0" u="none" strike="noStrike" cap="none">
                <a:solidFill>
                  <a:schemeClr val="lt1"/>
                </a:solidFill>
                <a:latin typeface="Open Sans"/>
                <a:ea typeface="Open Sans"/>
                <a:cs typeface="Open Sans"/>
                <a:sym typeface="Open Sans"/>
              </a:rPr>
              <a:t>01</a:t>
            </a:r>
            <a:endParaRPr sz="2800" b="0" i="0" u="none" strike="noStrike" cap="none">
              <a:solidFill>
                <a:schemeClr val="lt1"/>
              </a:solidFill>
              <a:latin typeface="Open Sans"/>
              <a:ea typeface="Open Sans"/>
              <a:cs typeface="Open Sans"/>
              <a:sym typeface="Open Sans"/>
            </a:endParaRPr>
          </a:p>
        </p:txBody>
      </p:sp>
      <p:sp>
        <p:nvSpPr>
          <p:cNvPr id="269" name="Google Shape;269;p14"/>
          <p:cNvSpPr/>
          <p:nvPr/>
        </p:nvSpPr>
        <p:spPr>
          <a:xfrm>
            <a:off x="7717663" y="3594636"/>
            <a:ext cx="774497" cy="723032"/>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800" b="0" i="0" u="none" strike="noStrike" cap="none">
              <a:solidFill>
                <a:schemeClr val="lt1"/>
              </a:solidFill>
              <a:latin typeface="Open Sans"/>
              <a:ea typeface="Open Sans"/>
              <a:cs typeface="Open Sans"/>
              <a:sym typeface="Open Sans"/>
            </a:endParaRPr>
          </a:p>
        </p:txBody>
      </p:sp>
      <p:sp>
        <p:nvSpPr>
          <p:cNvPr id="270" name="Google Shape;270;p14"/>
          <p:cNvSpPr txBox="1"/>
          <p:nvPr/>
        </p:nvSpPr>
        <p:spPr>
          <a:xfrm>
            <a:off x="7753156" y="3662595"/>
            <a:ext cx="703500" cy="615523"/>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2800" b="1" i="0" u="none" strike="noStrike" cap="none">
                <a:solidFill>
                  <a:schemeClr val="lt1"/>
                </a:solidFill>
                <a:latin typeface="Open Sans"/>
                <a:ea typeface="Open Sans"/>
                <a:cs typeface="Open Sans"/>
                <a:sym typeface="Open Sans"/>
              </a:rPr>
              <a:t>03</a:t>
            </a:r>
            <a:endParaRPr sz="2800" b="0" i="0" u="none" strike="noStrike" cap="none">
              <a:solidFill>
                <a:schemeClr val="lt1"/>
              </a:solidFill>
              <a:latin typeface="Open Sans"/>
              <a:ea typeface="Open Sans"/>
              <a:cs typeface="Open Sans"/>
              <a:sym typeface="Open Sans"/>
            </a:endParaRPr>
          </a:p>
        </p:txBody>
      </p:sp>
      <p:sp>
        <p:nvSpPr>
          <p:cNvPr id="271" name="Google Shape;271;p14"/>
          <p:cNvSpPr/>
          <p:nvPr/>
        </p:nvSpPr>
        <p:spPr>
          <a:xfrm>
            <a:off x="6241342" y="4152576"/>
            <a:ext cx="774497" cy="723032"/>
          </a:xfrm>
          <a:prstGeom prst="ellipse">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800" b="0" i="0" u="none" strike="noStrike" cap="none">
              <a:solidFill>
                <a:schemeClr val="lt1"/>
              </a:solidFill>
              <a:latin typeface="Open Sans"/>
              <a:ea typeface="Open Sans"/>
              <a:cs typeface="Open Sans"/>
              <a:sym typeface="Open Sans"/>
            </a:endParaRPr>
          </a:p>
        </p:txBody>
      </p:sp>
      <p:sp>
        <p:nvSpPr>
          <p:cNvPr id="272" name="Google Shape;272;p14"/>
          <p:cNvSpPr txBox="1"/>
          <p:nvPr/>
        </p:nvSpPr>
        <p:spPr>
          <a:xfrm>
            <a:off x="6274732" y="4215772"/>
            <a:ext cx="703500" cy="615523"/>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2800" b="1" i="0" u="none" strike="noStrike" cap="none">
                <a:solidFill>
                  <a:schemeClr val="lt1"/>
                </a:solidFill>
                <a:latin typeface="Open Sans"/>
                <a:ea typeface="Open Sans"/>
                <a:cs typeface="Open Sans"/>
                <a:sym typeface="Open Sans"/>
              </a:rPr>
              <a:t>02</a:t>
            </a:r>
            <a:endParaRPr sz="2800" b="0" i="0" u="none" strike="noStrike" cap="none">
              <a:solidFill>
                <a:schemeClr val="lt1"/>
              </a:solidFill>
              <a:latin typeface="Open Sans"/>
              <a:ea typeface="Open Sans"/>
              <a:cs typeface="Open Sans"/>
              <a:sym typeface="Open Sans"/>
            </a:endParaRPr>
          </a:p>
        </p:txBody>
      </p:sp>
      <p:sp>
        <p:nvSpPr>
          <p:cNvPr id="273" name="Google Shape;273;p14"/>
          <p:cNvSpPr/>
          <p:nvPr/>
        </p:nvSpPr>
        <p:spPr>
          <a:xfrm>
            <a:off x="9157608" y="4152576"/>
            <a:ext cx="774497" cy="723032"/>
          </a:xfrm>
          <a:prstGeom prst="ellipse">
            <a:avLst/>
          </a:prstGeom>
          <a:solidFill>
            <a:schemeClr val="accent2"/>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800" b="0" i="0" u="none" strike="noStrike" cap="none">
              <a:solidFill>
                <a:schemeClr val="lt1"/>
              </a:solidFill>
              <a:latin typeface="Open Sans"/>
              <a:ea typeface="Open Sans"/>
              <a:cs typeface="Open Sans"/>
              <a:sym typeface="Open Sans"/>
            </a:endParaRPr>
          </a:p>
        </p:txBody>
      </p:sp>
      <p:sp>
        <p:nvSpPr>
          <p:cNvPr id="274" name="Google Shape;274;p14"/>
          <p:cNvSpPr txBox="1"/>
          <p:nvPr/>
        </p:nvSpPr>
        <p:spPr>
          <a:xfrm>
            <a:off x="9193106" y="4215772"/>
            <a:ext cx="703500" cy="615523"/>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2800" b="1" i="0" u="none" strike="noStrike" cap="none">
                <a:solidFill>
                  <a:schemeClr val="lt1"/>
                </a:solidFill>
                <a:latin typeface="Open Sans"/>
                <a:ea typeface="Open Sans"/>
                <a:cs typeface="Open Sans"/>
                <a:sym typeface="Open Sans"/>
              </a:rPr>
              <a:t>04</a:t>
            </a:r>
            <a:endParaRPr sz="2800" b="0" i="0" u="none" strike="noStrike" cap="none">
              <a:solidFill>
                <a:schemeClr val="lt1"/>
              </a:solidFill>
              <a:latin typeface="Open Sans"/>
              <a:ea typeface="Open Sans"/>
              <a:cs typeface="Open Sans"/>
              <a:sym typeface="Open Sans"/>
            </a:endParaRPr>
          </a:p>
        </p:txBody>
      </p:sp>
      <p:sp>
        <p:nvSpPr>
          <p:cNvPr id="275" name="Google Shape;275;p14"/>
          <p:cNvSpPr/>
          <p:nvPr/>
        </p:nvSpPr>
        <p:spPr>
          <a:xfrm>
            <a:off x="10017014" y="5352869"/>
            <a:ext cx="774497" cy="723032"/>
          </a:xfrm>
          <a:prstGeom prst="ellipse">
            <a:avLst/>
          </a:prstGeom>
          <a:solidFill>
            <a:srgbClr val="378589"/>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800" b="0" i="0" u="none" strike="noStrike" cap="none">
              <a:solidFill>
                <a:schemeClr val="lt1"/>
              </a:solidFill>
              <a:latin typeface="Open Sans"/>
              <a:ea typeface="Open Sans"/>
              <a:cs typeface="Open Sans"/>
              <a:sym typeface="Open Sans"/>
            </a:endParaRPr>
          </a:p>
        </p:txBody>
      </p:sp>
      <p:sp>
        <p:nvSpPr>
          <p:cNvPr id="276" name="Google Shape;276;p14"/>
          <p:cNvSpPr txBox="1"/>
          <p:nvPr/>
        </p:nvSpPr>
        <p:spPr>
          <a:xfrm>
            <a:off x="10051707" y="5413406"/>
            <a:ext cx="703500" cy="615523"/>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2800" b="1" i="0" u="none" strike="noStrike" cap="none">
                <a:solidFill>
                  <a:schemeClr val="lt1"/>
                </a:solidFill>
                <a:latin typeface="Open Sans"/>
                <a:ea typeface="Open Sans"/>
                <a:cs typeface="Open Sans"/>
                <a:sym typeface="Open Sans"/>
              </a:rPr>
              <a:t>05</a:t>
            </a:r>
            <a:endParaRPr sz="2800" b="0" i="0" u="none" strike="noStrike" cap="none">
              <a:solidFill>
                <a:schemeClr val="lt1"/>
              </a:solidFill>
              <a:latin typeface="Open Sans"/>
              <a:ea typeface="Open Sans"/>
              <a:cs typeface="Open Sans"/>
              <a:sym typeface="Open Sans"/>
            </a:endParaRPr>
          </a:p>
        </p:txBody>
      </p:sp>
      <p:sp>
        <p:nvSpPr>
          <p:cNvPr id="277" name="Google Shape;277;p14"/>
          <p:cNvSpPr txBox="1"/>
          <p:nvPr/>
        </p:nvSpPr>
        <p:spPr>
          <a:xfrm>
            <a:off x="2469438" y="4551372"/>
            <a:ext cx="3646990" cy="43084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Greater control</a:t>
            </a:r>
            <a:endParaRPr sz="1400" b="0" i="0" u="none" strike="noStrike" cap="none">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BCC032F7-731C-0233-6E30-3E2D0EB49928}"/>
              </a:ext>
            </a:extLst>
          </p:cNvPr>
          <p:cNvSpPr/>
          <p:nvPr/>
        </p:nvSpPr>
        <p:spPr>
          <a:xfrm>
            <a:off x="5765800" y="816324"/>
            <a:ext cx="4732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Iterator Methods</a:t>
            </a:r>
          </a:p>
        </p:txBody>
      </p:sp>
      <p:sp>
        <p:nvSpPr>
          <p:cNvPr id="24" name="Brandline_LVC">
            <a:extLst>
              <a:ext uri="{FF2B5EF4-FFF2-40B4-BE49-F238E27FC236}">
                <a16:creationId xmlns:a16="http://schemas.microsoft.com/office/drawing/2014/main" id="{43EA8205-397E-7158-6D10-96624A6B4360}"/>
              </a:ext>
            </a:extLst>
          </p:cNvPr>
          <p:cNvSpPr/>
          <p:nvPr/>
        </p:nvSpPr>
        <p:spPr>
          <a:xfrm>
            <a:off x="5384800" y="816324"/>
            <a:ext cx="5494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533EB3BB-AE9C-56D7-751B-F2E7414DA127}"/>
              </a:ext>
            </a:extLst>
          </p:cNvPr>
          <p:cNvGrpSpPr/>
          <p:nvPr/>
        </p:nvGrpSpPr>
        <p:grpSpPr>
          <a:xfrm>
            <a:off x="2562223" y="1562100"/>
            <a:ext cx="4779433" cy="1849310"/>
            <a:chOff x="2946401" y="2667000"/>
            <a:chExt cx="4779433" cy="2237664"/>
          </a:xfrm>
        </p:grpSpPr>
        <p:sp>
          <p:nvSpPr>
            <p:cNvPr id="53" name="Rectangle 6">
              <a:extLst>
                <a:ext uri="{FF2B5EF4-FFF2-40B4-BE49-F238E27FC236}">
                  <a16:creationId xmlns:a16="http://schemas.microsoft.com/office/drawing/2014/main" id="{DC30390B-C86B-3DAD-C3FD-C21E8F26C4F1}"/>
                </a:ext>
              </a:extLst>
            </p:cNvPr>
            <p:cNvSpPr>
              <a:spLocks noChangeArrowheads="1"/>
            </p:cNvSpPr>
            <p:nvPr/>
          </p:nvSpPr>
          <p:spPr bwMode="auto">
            <a:xfrm>
              <a:off x="2946401" y="2667000"/>
              <a:ext cx="4779433" cy="1172633"/>
            </a:xfrm>
            <a:prstGeom prst="roundRect">
              <a:avLst/>
            </a:prstGeom>
            <a:solidFill>
              <a:srgbClr val="C05E51"/>
            </a:solidFill>
            <a:ln>
              <a:noFill/>
            </a:ln>
          </p:spPr>
          <p:txBody>
            <a:bodyPr vert="horz" wrap="square" lIns="60960" tIns="30480" rIns="60960" bIns="30480" numCol="1" anchor="ctr" anchorCtr="0" compatLnSpc="1">
              <a:prstTxWarp prst="textNoShape">
                <a:avLst/>
              </a:prstTxWarp>
            </a:bodyPr>
            <a:lstStyle/>
            <a:p>
              <a:pPr algn="ctr"/>
              <a:r>
                <a:rPr lang="en-US" sz="2200" b="1">
                  <a:solidFill>
                    <a:schemeClr val="bg1"/>
                  </a:solidFill>
                  <a:latin typeface="Open Sans" panose="020B0606030504020204" pitchFamily="34" charset="0"/>
                  <a:ea typeface="Open Sans" panose="020B0606030504020204" pitchFamily="34" charset="0"/>
                </a:rPr>
                <a:t>map()</a:t>
              </a:r>
            </a:p>
          </p:txBody>
        </p:sp>
        <p:sp>
          <p:nvSpPr>
            <p:cNvPr id="57" name="TextBox 30">
              <a:extLst>
                <a:ext uri="{FF2B5EF4-FFF2-40B4-BE49-F238E27FC236}">
                  <a16:creationId xmlns:a16="http://schemas.microsoft.com/office/drawing/2014/main" id="{0A03EC93-B558-2028-722D-1C6F8BAE6CC5}"/>
                </a:ext>
              </a:extLst>
            </p:cNvPr>
            <p:cNvSpPr txBox="1">
              <a:spLocks noChangeArrowheads="1"/>
            </p:cNvSpPr>
            <p:nvPr/>
          </p:nvSpPr>
          <p:spPr bwMode="auto">
            <a:xfrm>
              <a:off x="2946401" y="3880383"/>
              <a:ext cx="4757209" cy="102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rgbClr val="404040"/>
                  </a:solidFill>
                  <a:latin typeface="Open Sans" pitchFamily="2" charset="0"/>
                </a:rPr>
                <a:t>Creates a new array by applying a function to each element</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p:txBody>
        </p:sp>
      </p:grpSp>
      <p:grpSp>
        <p:nvGrpSpPr>
          <p:cNvPr id="82" name="Group 81">
            <a:extLst>
              <a:ext uri="{FF2B5EF4-FFF2-40B4-BE49-F238E27FC236}">
                <a16:creationId xmlns:a16="http://schemas.microsoft.com/office/drawing/2014/main" id="{11D8E55F-80E1-174B-C336-EE6729D6F789}"/>
              </a:ext>
            </a:extLst>
          </p:cNvPr>
          <p:cNvGrpSpPr/>
          <p:nvPr/>
        </p:nvGrpSpPr>
        <p:grpSpPr>
          <a:xfrm>
            <a:off x="8895296" y="1581765"/>
            <a:ext cx="4757210" cy="1829645"/>
            <a:chOff x="2946400" y="5613400"/>
            <a:chExt cx="4757210" cy="2213871"/>
          </a:xfrm>
        </p:grpSpPr>
        <p:sp>
          <p:nvSpPr>
            <p:cNvPr id="64" name="Rectangle 8">
              <a:extLst>
                <a:ext uri="{FF2B5EF4-FFF2-40B4-BE49-F238E27FC236}">
                  <a16:creationId xmlns:a16="http://schemas.microsoft.com/office/drawing/2014/main" id="{933D1572-6C33-8634-2F3E-AF450C25C9E9}"/>
                </a:ext>
              </a:extLst>
            </p:cNvPr>
            <p:cNvSpPr>
              <a:spLocks noChangeArrowheads="1"/>
            </p:cNvSpPr>
            <p:nvPr/>
          </p:nvSpPr>
          <p:spPr bwMode="auto">
            <a:xfrm>
              <a:off x="2946401" y="5613400"/>
              <a:ext cx="4757209" cy="1172633"/>
            </a:xfrm>
            <a:prstGeom prst="roundRect">
              <a:avLst/>
            </a:prstGeom>
            <a:solidFill>
              <a:srgbClr val="404172"/>
            </a:solidFill>
            <a:ln>
              <a:noFill/>
            </a:ln>
          </p:spPr>
          <p:txBody>
            <a:bodyPr vert="horz" wrap="square" lIns="60960" tIns="30480" rIns="60960" bIns="30480" numCol="1" anchor="ctr" anchorCtr="0" compatLnSpc="1">
              <a:prstTxWarp prst="textNoShape">
                <a:avLst/>
              </a:prstTxWarp>
            </a:bodyPr>
            <a:lstStyle/>
            <a:p>
              <a:pPr algn="ctr"/>
              <a:r>
                <a:rPr lang="en-US" sz="2200" b="1" i="0">
                  <a:solidFill>
                    <a:schemeClr val="bg1"/>
                  </a:solidFill>
                  <a:effectLst/>
                  <a:latin typeface="+mj-lt"/>
                </a:rPr>
                <a:t>reduce()</a:t>
              </a:r>
            </a:p>
          </p:txBody>
        </p:sp>
        <p:sp>
          <p:nvSpPr>
            <p:cNvPr id="67" name="TextBox 30">
              <a:extLst>
                <a:ext uri="{FF2B5EF4-FFF2-40B4-BE49-F238E27FC236}">
                  <a16:creationId xmlns:a16="http://schemas.microsoft.com/office/drawing/2014/main" id="{04DECC13-00F0-0CA5-17D0-2FB1B5DE6603}"/>
                </a:ext>
              </a:extLst>
            </p:cNvPr>
            <p:cNvSpPr txBox="1">
              <a:spLocks noChangeArrowheads="1"/>
            </p:cNvSpPr>
            <p:nvPr/>
          </p:nvSpPr>
          <p:spPr bwMode="auto">
            <a:xfrm>
              <a:off x="2946400" y="6802989"/>
              <a:ext cx="4757209" cy="1024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lnSpc>
                  <a:spcPct val="115000"/>
                </a:lnSpc>
              </a:pPr>
              <a:r>
                <a:rPr lang="en-US" sz="2200">
                  <a:solidFill>
                    <a:srgbClr val="404040"/>
                  </a:solidFill>
                  <a:latin typeface="Open Sans" pitchFamily="2" charset="0"/>
                  <a:ea typeface="Open Sans" panose="020B0606030504020204" pitchFamily="34" charset="0"/>
                  <a:cs typeface="Open Sans" panose="020B0606030504020204" pitchFamily="34" charset="0"/>
                </a:rPr>
                <a:t>Reduces an array to a single value through a provided function</a:t>
              </a:r>
            </a:p>
          </p:txBody>
        </p:sp>
      </p:grpSp>
      <p:grpSp>
        <p:nvGrpSpPr>
          <p:cNvPr id="81" name="Group 80">
            <a:extLst>
              <a:ext uri="{FF2B5EF4-FFF2-40B4-BE49-F238E27FC236}">
                <a16:creationId xmlns:a16="http://schemas.microsoft.com/office/drawing/2014/main" id="{206E5E93-32F8-DE1E-11C6-9118912E7F09}"/>
              </a:ext>
            </a:extLst>
          </p:cNvPr>
          <p:cNvGrpSpPr/>
          <p:nvPr/>
        </p:nvGrpSpPr>
        <p:grpSpPr>
          <a:xfrm>
            <a:off x="2170033" y="3840807"/>
            <a:ext cx="5570167" cy="3423118"/>
            <a:chOff x="8293079" y="2413532"/>
            <a:chExt cx="6127184" cy="2571838"/>
          </a:xfrm>
        </p:grpSpPr>
        <p:sp>
          <p:nvSpPr>
            <p:cNvPr id="76" name="Google Shape;860;p157">
              <a:extLst>
                <a:ext uri="{FF2B5EF4-FFF2-40B4-BE49-F238E27FC236}">
                  <a16:creationId xmlns:a16="http://schemas.microsoft.com/office/drawing/2014/main" id="{6B366968-81BE-E20F-CBB5-2A1F230740E2}"/>
                </a:ext>
              </a:extLst>
            </p:cNvPr>
            <p:cNvSpPr/>
            <p:nvPr/>
          </p:nvSpPr>
          <p:spPr>
            <a:xfrm>
              <a:off x="8293082" y="2853539"/>
              <a:ext cx="6127181" cy="205565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861;p157">
              <a:extLst>
                <a:ext uri="{FF2B5EF4-FFF2-40B4-BE49-F238E27FC236}">
                  <a16:creationId xmlns:a16="http://schemas.microsoft.com/office/drawing/2014/main" id="{74A9AC97-C5DD-30C0-75CE-70D9F632E977}"/>
                </a:ext>
              </a:extLst>
            </p:cNvPr>
            <p:cNvSpPr/>
            <p:nvPr/>
          </p:nvSpPr>
          <p:spPr>
            <a:xfrm>
              <a:off x="8293079" y="2413532"/>
              <a:ext cx="6127183" cy="506936"/>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78" name="Google Shape;862;p157">
              <a:extLst>
                <a:ext uri="{FF2B5EF4-FFF2-40B4-BE49-F238E27FC236}">
                  <a16:creationId xmlns:a16="http://schemas.microsoft.com/office/drawing/2014/main" id="{ED18A458-9F15-92C8-2D03-F8F1BA9A2920}"/>
                </a:ext>
              </a:extLst>
            </p:cNvPr>
            <p:cNvSpPr txBox="1"/>
            <p:nvPr/>
          </p:nvSpPr>
          <p:spPr>
            <a:xfrm>
              <a:off x="8315306" y="2920469"/>
              <a:ext cx="5922269" cy="1558507"/>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a:t>
              </a:r>
              <a:r>
                <a:rPr lang="en-US" sz="1600" err="1">
                  <a:solidFill>
                    <a:srgbClr val="404040"/>
                  </a:solidFill>
                  <a:latin typeface="Courier New" panose="02070309020205020404" pitchFamily="49" charset="0"/>
                  <a:cs typeface="Courier New" panose="02070309020205020404" pitchFamily="49" charset="0"/>
                </a:rPr>
                <a:t>numbersFilter</a:t>
              </a:r>
              <a:r>
                <a:rPr lang="en-US" sz="1600">
                  <a:solidFill>
                    <a:srgbClr val="404040"/>
                  </a:solidFill>
                  <a:latin typeface="Courier New" panose="02070309020205020404" pitchFamily="49" charset="0"/>
                  <a:cs typeface="Courier New" panose="02070309020205020404" pitchFamily="49" charset="0"/>
                </a:rPr>
                <a:t> = [1, 2, 3, 4, 5];</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const </a:t>
              </a:r>
              <a:r>
                <a:rPr lang="en-US" sz="1600" err="1">
                  <a:solidFill>
                    <a:srgbClr val="404040"/>
                  </a:solidFill>
                  <a:latin typeface="Courier New" panose="02070309020205020404" pitchFamily="49" charset="0"/>
                  <a:cs typeface="Courier New" panose="02070309020205020404" pitchFamily="49" charset="0"/>
                </a:rPr>
                <a:t>evenNumbers</a:t>
              </a:r>
              <a:r>
                <a:rPr lang="en-US" sz="1600">
                  <a:solidFill>
                    <a:srgbClr val="404040"/>
                  </a:solidFill>
                  <a:latin typeface="Courier New" panose="02070309020205020404" pitchFamily="49" charset="0"/>
                  <a:cs typeface="Courier New" panose="02070309020205020404" pitchFamily="49" charset="0"/>
                </a:rPr>
                <a:t> = </a:t>
              </a:r>
              <a:r>
                <a:rPr lang="en-US" sz="1600" err="1">
                  <a:solidFill>
                    <a:srgbClr val="404040"/>
                  </a:solidFill>
                  <a:latin typeface="Courier New" panose="02070309020205020404" pitchFamily="49" charset="0"/>
                  <a:cs typeface="Courier New" panose="02070309020205020404" pitchFamily="49" charset="0"/>
                </a:rPr>
                <a:t>numbersFilter.filter</a:t>
              </a:r>
              <a:r>
                <a:rPr lang="en-US" sz="1600">
                  <a:solidFill>
                    <a:srgbClr val="404040"/>
                  </a:solidFill>
                  <a:latin typeface="Courier New" panose="02070309020205020404" pitchFamily="49" charset="0"/>
                  <a:cs typeface="Courier New" panose="02070309020205020404" pitchFamily="49" charset="0"/>
                </a:rPr>
                <a:t>(num =&gt; num % 2 === 0);</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a:t>
              </a:r>
              <a:r>
                <a:rPr lang="en-US" sz="1600" err="1">
                  <a:solidFill>
                    <a:srgbClr val="404040"/>
                  </a:solidFill>
                  <a:latin typeface="Courier New" panose="02070309020205020404" pitchFamily="49" charset="0"/>
                  <a:cs typeface="Courier New" panose="02070309020205020404" pitchFamily="49" charset="0"/>
                </a:rPr>
                <a:t>evenNumbers</a:t>
              </a:r>
              <a:r>
                <a:rPr lang="en-US" sz="1600">
                  <a:solidFill>
                    <a:srgbClr val="404040"/>
                  </a:solidFill>
                  <a:latin typeface="Courier New" panose="02070309020205020404" pitchFamily="49" charset="0"/>
                  <a:cs typeface="Courier New" panose="02070309020205020404" pitchFamily="49" charset="0"/>
                </a:rPr>
                <a:t>);</a:t>
              </a:r>
            </a:p>
            <a:p>
              <a:pPr>
                <a:lnSpc>
                  <a:spcPct val="115000"/>
                </a:lnSpc>
              </a:pPr>
              <a:r>
                <a:rPr lang="en-US" sz="1600">
                  <a:solidFill>
                    <a:srgbClr val="404040"/>
                  </a:solidFill>
                  <a:latin typeface="Courier New" panose="02070309020205020404" pitchFamily="49" charset="0"/>
                  <a:cs typeface="Courier New" panose="02070309020205020404" pitchFamily="49" charset="0"/>
                </a:rPr>
                <a:t>// Output:</a:t>
              </a:r>
            </a:p>
            <a:p>
              <a:pPr>
                <a:lnSpc>
                  <a:spcPct val="115000"/>
                </a:lnSpc>
              </a:pPr>
              <a:r>
                <a:rPr lang="en-US" sz="1600">
                  <a:solidFill>
                    <a:srgbClr val="404040"/>
                  </a:solidFill>
                  <a:latin typeface="Courier New" panose="02070309020205020404" pitchFamily="49" charset="0"/>
                  <a:cs typeface="Courier New" panose="02070309020205020404" pitchFamily="49" charset="0"/>
                </a:rPr>
                <a:t>// [2, 4]</a:t>
              </a:r>
            </a:p>
          </p:txBody>
        </p:sp>
        <p:sp>
          <p:nvSpPr>
            <p:cNvPr id="79" name="Google Shape;863;p157">
              <a:extLst>
                <a:ext uri="{FF2B5EF4-FFF2-40B4-BE49-F238E27FC236}">
                  <a16:creationId xmlns:a16="http://schemas.microsoft.com/office/drawing/2014/main" id="{A35B76C3-D28D-5EB9-BA67-4195A34FCCB6}"/>
                </a:ext>
              </a:extLst>
            </p:cNvPr>
            <p:cNvSpPr/>
            <p:nvPr/>
          </p:nvSpPr>
          <p:spPr>
            <a:xfrm>
              <a:off x="8293080" y="4872265"/>
              <a:ext cx="6127182" cy="11310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3" name="Group 82">
            <a:extLst>
              <a:ext uri="{FF2B5EF4-FFF2-40B4-BE49-F238E27FC236}">
                <a16:creationId xmlns:a16="http://schemas.microsoft.com/office/drawing/2014/main" id="{297656BB-1A8D-402B-90B2-E161E6BC8B2E}"/>
              </a:ext>
            </a:extLst>
          </p:cNvPr>
          <p:cNvGrpSpPr/>
          <p:nvPr/>
        </p:nvGrpSpPr>
        <p:grpSpPr>
          <a:xfrm>
            <a:off x="8515802" y="3841168"/>
            <a:ext cx="5570167" cy="3423118"/>
            <a:chOff x="8293079" y="2413532"/>
            <a:chExt cx="6127184" cy="2571838"/>
          </a:xfrm>
        </p:grpSpPr>
        <p:sp>
          <p:nvSpPr>
            <p:cNvPr id="84" name="Google Shape;860;p157">
              <a:extLst>
                <a:ext uri="{FF2B5EF4-FFF2-40B4-BE49-F238E27FC236}">
                  <a16:creationId xmlns:a16="http://schemas.microsoft.com/office/drawing/2014/main" id="{90C65497-3F7A-741E-E31F-24D60EB408B6}"/>
                </a:ext>
              </a:extLst>
            </p:cNvPr>
            <p:cNvSpPr/>
            <p:nvPr/>
          </p:nvSpPr>
          <p:spPr>
            <a:xfrm>
              <a:off x="8293082" y="2853539"/>
              <a:ext cx="6127181" cy="205565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61;p157">
              <a:extLst>
                <a:ext uri="{FF2B5EF4-FFF2-40B4-BE49-F238E27FC236}">
                  <a16:creationId xmlns:a16="http://schemas.microsoft.com/office/drawing/2014/main" id="{3D8E1BE8-C46F-D906-ED21-BCD96776963A}"/>
                </a:ext>
              </a:extLst>
            </p:cNvPr>
            <p:cNvSpPr/>
            <p:nvPr/>
          </p:nvSpPr>
          <p:spPr>
            <a:xfrm>
              <a:off x="8293079" y="2413532"/>
              <a:ext cx="6127183" cy="506936"/>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86" name="Google Shape;862;p157">
              <a:extLst>
                <a:ext uri="{FF2B5EF4-FFF2-40B4-BE49-F238E27FC236}">
                  <a16:creationId xmlns:a16="http://schemas.microsoft.com/office/drawing/2014/main" id="{4780FF43-27D2-AD86-654B-2C02BC11F592}"/>
                </a:ext>
              </a:extLst>
            </p:cNvPr>
            <p:cNvSpPr txBox="1"/>
            <p:nvPr/>
          </p:nvSpPr>
          <p:spPr>
            <a:xfrm>
              <a:off x="8315306" y="2920469"/>
              <a:ext cx="5922269" cy="1345769"/>
            </a:xfrm>
            <a:prstGeom prst="rect">
              <a:avLst/>
            </a:prstGeom>
            <a:noFill/>
            <a:ln>
              <a:noFill/>
            </a:ln>
          </p:spPr>
          <p:txBody>
            <a:bodyPr spcFirstLastPara="1" wrap="square" lIns="91425" tIns="45700" rIns="91425" bIns="45700" anchor="t" anchorCtr="0">
              <a:spAutoFit/>
            </a:bodyPr>
            <a:lstStyle/>
            <a:p>
              <a:pPr>
                <a:lnSpc>
                  <a:spcPct val="115000"/>
                </a:lnSpc>
              </a:pPr>
              <a:r>
                <a:rPr lang="en-US" sz="1600">
                  <a:solidFill>
                    <a:srgbClr val="404040"/>
                  </a:solidFill>
                  <a:latin typeface="Courier New" panose="02070309020205020404" pitchFamily="49" charset="0"/>
                  <a:cs typeface="Courier New" panose="02070309020205020404" pitchFamily="49" charset="0"/>
                </a:rPr>
                <a:t>const </a:t>
              </a:r>
              <a:r>
                <a:rPr lang="en-US" sz="1600" err="1">
                  <a:solidFill>
                    <a:srgbClr val="404040"/>
                  </a:solidFill>
                  <a:latin typeface="Courier New" panose="02070309020205020404" pitchFamily="49" charset="0"/>
                  <a:cs typeface="Courier New" panose="02070309020205020404" pitchFamily="49" charset="0"/>
                </a:rPr>
                <a:t>numbersReduce</a:t>
              </a:r>
              <a:r>
                <a:rPr lang="en-US" sz="1600">
                  <a:solidFill>
                    <a:srgbClr val="404040"/>
                  </a:solidFill>
                  <a:latin typeface="Courier New" panose="02070309020205020404" pitchFamily="49" charset="0"/>
                  <a:cs typeface="Courier New" panose="02070309020205020404" pitchFamily="49" charset="0"/>
                </a:rPr>
                <a:t> = [1, 2, 3, 4, 5];</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const sum = </a:t>
              </a:r>
              <a:r>
                <a:rPr lang="en-US" sz="1600" err="1">
                  <a:solidFill>
                    <a:srgbClr val="404040"/>
                  </a:solidFill>
                  <a:latin typeface="Courier New" panose="02070309020205020404" pitchFamily="49" charset="0"/>
                  <a:cs typeface="Courier New" panose="02070309020205020404" pitchFamily="49" charset="0"/>
                </a:rPr>
                <a:t>numbersReduce.reduce</a:t>
              </a:r>
              <a:r>
                <a:rPr lang="en-US" sz="1600">
                  <a:solidFill>
                    <a:srgbClr val="404040"/>
                  </a:solidFill>
                  <a:latin typeface="Courier New" panose="02070309020205020404" pitchFamily="49" charset="0"/>
                  <a:cs typeface="Courier New" panose="02070309020205020404" pitchFamily="49" charset="0"/>
                </a:rPr>
                <a:t>((acc, num) =&gt; acc + num, 0);</a:t>
              </a:r>
            </a:p>
            <a:p>
              <a:pPr>
                <a:lnSpc>
                  <a:spcPct val="115000"/>
                </a:lnSpc>
              </a:pPr>
              <a:r>
                <a:rPr lang="en-US" sz="1600">
                  <a:solidFill>
                    <a:srgbClr val="404040"/>
                  </a:solidFill>
                  <a:latin typeface="Courier New" panose="02070309020205020404" pitchFamily="49" charset="0"/>
                  <a:cs typeface="Courier New" panose="02070309020205020404" pitchFamily="49" charset="0"/>
                </a:rPr>
                <a:t>console.log(sum);</a:t>
              </a:r>
            </a:p>
            <a:p>
              <a:pPr>
                <a:lnSpc>
                  <a:spcPct val="115000"/>
                </a:lnSpc>
              </a:pPr>
              <a:r>
                <a:rPr lang="en-US" sz="1600">
                  <a:solidFill>
                    <a:srgbClr val="404040"/>
                  </a:solidFill>
                  <a:latin typeface="Courier New" panose="02070309020205020404" pitchFamily="49" charset="0"/>
                  <a:cs typeface="Courier New" panose="02070309020205020404" pitchFamily="49" charset="0"/>
                </a:rPr>
                <a:t>// Output:</a:t>
              </a:r>
            </a:p>
            <a:p>
              <a:pPr>
                <a:lnSpc>
                  <a:spcPct val="115000"/>
                </a:lnSpc>
              </a:pPr>
              <a:r>
                <a:rPr lang="en-US" sz="1600">
                  <a:solidFill>
                    <a:srgbClr val="404040"/>
                  </a:solidFill>
                  <a:latin typeface="Courier New" panose="02070309020205020404" pitchFamily="49" charset="0"/>
                  <a:cs typeface="Courier New" panose="02070309020205020404" pitchFamily="49" charset="0"/>
                </a:rPr>
                <a:t>// 15</a:t>
              </a:r>
            </a:p>
          </p:txBody>
        </p:sp>
        <p:sp>
          <p:nvSpPr>
            <p:cNvPr id="87" name="Google Shape;863;p157">
              <a:extLst>
                <a:ext uri="{FF2B5EF4-FFF2-40B4-BE49-F238E27FC236}">
                  <a16:creationId xmlns:a16="http://schemas.microsoft.com/office/drawing/2014/main" id="{802CF2D9-D3D2-02EB-B1DC-FBF2D5611B4D}"/>
                </a:ext>
              </a:extLst>
            </p:cNvPr>
            <p:cNvSpPr/>
            <p:nvPr/>
          </p:nvSpPr>
          <p:spPr>
            <a:xfrm>
              <a:off x="8293080" y="4872265"/>
              <a:ext cx="6127182" cy="11310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7032519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b="0" i="0">
                <a:solidFill>
                  <a:srgbClr val="374151"/>
                </a:solidFill>
                <a:effectLst/>
              </a:rPr>
              <a:t>You have been assigned a task to demonstrate the use of array methods in JavaScript. </a:t>
            </a: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Demonstrating Array Methods</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604597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a:solidFill>
                  <a:schemeClr val="tx1">
                    <a:lumMod val="75000"/>
                    <a:lumOff val="25000"/>
                  </a:schemeClr>
                </a:solidFill>
                <a:latin typeface="Open Sans"/>
                <a:ea typeface="Open Sans"/>
                <a:cs typeface="Open Sans"/>
                <a:sym typeface="Open Sans"/>
              </a:rPr>
              <a:t>Create and execute JS file</a:t>
            </a: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36888138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Multidimensional Array</a:t>
            </a:r>
          </a:p>
        </p:txBody>
      </p:sp>
      <p:sp>
        <p:nvSpPr>
          <p:cNvPr id="24" name="Brandline_LVC">
            <a:extLst>
              <a:ext uri="{FF2B5EF4-FFF2-40B4-BE49-F238E27FC236}">
                <a16:creationId xmlns:a16="http://schemas.microsoft.com/office/drawing/2014/main" id="{43EA8205-397E-7158-6D10-96624A6B4360}"/>
              </a:ext>
            </a:extLst>
          </p:cNvPr>
          <p:cNvSpPr/>
          <p:nvPr/>
        </p:nvSpPr>
        <p:spPr>
          <a:xfrm>
            <a:off x="5499100" y="816324"/>
            <a:ext cx="5252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87E1413-BD55-F8C1-8DDC-A4FC6F82B5A9}"/>
              </a:ext>
            </a:extLst>
          </p:cNvPr>
          <p:cNvSpPr txBox="1"/>
          <p:nvPr/>
        </p:nvSpPr>
        <p:spPr>
          <a:xfrm>
            <a:off x="9281794" y="3672960"/>
            <a:ext cx="5707062" cy="1798081"/>
          </a:xfrm>
          <a:prstGeom prst="roundRect">
            <a:avLst/>
          </a:prstGeom>
          <a:noFill/>
          <a:ln>
            <a:solidFill>
              <a:srgbClr val="0078EE"/>
            </a:solidFill>
          </a:ln>
        </p:spPr>
        <p:txBody>
          <a:bodyPr wrap="square" anchor="ctr">
            <a:spAutoFit/>
          </a:bodyPr>
          <a:lstStyle/>
          <a:p>
            <a:pPr algn="ctr">
              <a:lnSpc>
                <a:spcPct val="115000"/>
              </a:lnSpc>
            </a:pPr>
            <a:r>
              <a:rPr lang="en-US" sz="2200" b="0" i="0" dirty="0">
                <a:solidFill>
                  <a:srgbClr val="404040"/>
                </a:solidFill>
                <a:effectLst/>
                <a:latin typeface="Open Sans" pitchFamily="2" charset="0"/>
              </a:rPr>
              <a:t>To create a game board, utilize a multidimensional array to represent the board, where each element in the array signifies a square on the board.</a:t>
            </a:r>
            <a:endParaRPr lang="en-US" sz="2200" dirty="0">
              <a:solidFill>
                <a:srgbClr val="404040"/>
              </a:solidFill>
              <a:latin typeface="Open Sans" pitchFamily="2" charset="0"/>
            </a:endParaRPr>
          </a:p>
        </p:txBody>
      </p:sp>
      <p:grpSp>
        <p:nvGrpSpPr>
          <p:cNvPr id="18" name="Group 17">
            <a:extLst>
              <a:ext uri="{FF2B5EF4-FFF2-40B4-BE49-F238E27FC236}">
                <a16:creationId xmlns:a16="http://schemas.microsoft.com/office/drawing/2014/main" id="{C119AAB3-7DFF-9CE0-3004-7E31A7F74770}"/>
              </a:ext>
            </a:extLst>
          </p:cNvPr>
          <p:cNvGrpSpPr/>
          <p:nvPr/>
        </p:nvGrpSpPr>
        <p:grpSpPr>
          <a:xfrm>
            <a:off x="1267144" y="3721451"/>
            <a:ext cx="7413892" cy="1631599"/>
            <a:chOff x="8293079" y="2329634"/>
            <a:chExt cx="6127184" cy="2655736"/>
          </a:xfrm>
        </p:grpSpPr>
        <p:sp>
          <p:nvSpPr>
            <p:cNvPr id="19" name="Google Shape;860;p157">
              <a:extLst>
                <a:ext uri="{FF2B5EF4-FFF2-40B4-BE49-F238E27FC236}">
                  <a16:creationId xmlns:a16="http://schemas.microsoft.com/office/drawing/2014/main" id="{9B418552-1DD9-6E66-3325-88F835DB1485}"/>
                </a:ext>
              </a:extLst>
            </p:cNvPr>
            <p:cNvSpPr/>
            <p:nvPr/>
          </p:nvSpPr>
          <p:spPr>
            <a:xfrm>
              <a:off x="8293082" y="2853539"/>
              <a:ext cx="6127181" cy="205565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861;p157">
              <a:extLst>
                <a:ext uri="{FF2B5EF4-FFF2-40B4-BE49-F238E27FC236}">
                  <a16:creationId xmlns:a16="http://schemas.microsoft.com/office/drawing/2014/main" id="{8E78CE9B-F561-3628-71C3-9489CCA39C67}"/>
                </a:ext>
              </a:extLst>
            </p:cNvPr>
            <p:cNvSpPr/>
            <p:nvPr/>
          </p:nvSpPr>
          <p:spPr>
            <a:xfrm>
              <a:off x="8293079" y="2329634"/>
              <a:ext cx="6127183" cy="674731"/>
            </a:xfrm>
            <a:prstGeom prst="round2SameRect">
              <a:avLst>
                <a:gd name="adj1" fmla="val 27454"/>
                <a:gd name="adj2" fmla="val 0"/>
              </a:avLst>
            </a:prstGeom>
            <a:solidFill>
              <a:srgbClr val="0078EE"/>
            </a:solidFill>
            <a:ln w="9525" cap="flat" cmpd="sng">
              <a:solidFill>
                <a:srgbClr val="0078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21" name="Google Shape;862;p157">
              <a:extLst>
                <a:ext uri="{FF2B5EF4-FFF2-40B4-BE49-F238E27FC236}">
                  <a16:creationId xmlns:a16="http://schemas.microsoft.com/office/drawing/2014/main" id="{72E315C4-42CD-701F-B846-743CF748DCAD}"/>
                </a:ext>
              </a:extLst>
            </p:cNvPr>
            <p:cNvSpPr txBox="1"/>
            <p:nvPr/>
          </p:nvSpPr>
          <p:spPr>
            <a:xfrm>
              <a:off x="8315306" y="2920469"/>
              <a:ext cx="5922269" cy="1516708"/>
            </a:xfrm>
            <a:prstGeom prst="rect">
              <a:avLst/>
            </a:prstGeom>
            <a:noFill/>
            <a:ln>
              <a:noFill/>
            </a:ln>
          </p:spPr>
          <p:txBody>
            <a:bodyPr spcFirstLastPara="1" wrap="square" lIns="91425" tIns="45700" rIns="91425" bIns="45700" anchor="t" anchorCtr="0">
              <a:spAutoFit/>
            </a:bodyPr>
            <a:lstStyle/>
            <a:p>
              <a:pPr>
                <a:lnSpc>
                  <a:spcPct val="115000"/>
                </a:lnSpc>
              </a:pPr>
              <a:br>
                <a:rPr lang="en-US" sz="1600">
                  <a:effectLst/>
                  <a:latin typeface="Courier New" panose="02070309020205020404" pitchFamily="49" charset="0"/>
                  <a:ea typeface="Times New Roman" panose="02020603050405020304" pitchFamily="18" charset="0"/>
                  <a:cs typeface="Courier New" panose="02070309020205020404" pitchFamily="49" charset="0"/>
                </a:rPr>
              </a:br>
              <a:r>
                <a:rPr lang="en-US" sz="1600">
                  <a:effectLst/>
                  <a:latin typeface="Courier New" panose="02070309020205020404" pitchFamily="49" charset="0"/>
                  <a:ea typeface="Times New Roman" panose="02020603050405020304" pitchFamily="18" charset="0"/>
                  <a:cs typeface="Courier New" panose="02070309020205020404" pitchFamily="49" charset="0"/>
                </a:rPr>
                <a:t>const </a:t>
              </a:r>
              <a:r>
                <a:rPr lang="en-US" sz="1600" err="1">
                  <a:effectLst/>
                  <a:latin typeface="Courier New" panose="02070309020205020404" pitchFamily="49" charset="0"/>
                  <a:ea typeface="Times New Roman" panose="02020603050405020304" pitchFamily="18" charset="0"/>
                  <a:cs typeface="Courier New" panose="02070309020205020404" pitchFamily="49" charset="0"/>
                </a:rPr>
                <a:t>gameBoard</a:t>
              </a:r>
              <a:r>
                <a:rPr lang="en-US" sz="1600">
                  <a:effectLst/>
                  <a:latin typeface="Courier New" panose="02070309020205020404" pitchFamily="49" charset="0"/>
                  <a:ea typeface="Times New Roman" panose="02020603050405020304" pitchFamily="18" charset="0"/>
                  <a:cs typeface="Courier New" panose="02070309020205020404" pitchFamily="49" charset="0"/>
                </a:rPr>
                <a:t> = [[0, 1, 2], [3, 4, 5], [6, 7, 8]];</a:t>
              </a:r>
              <a:endParaRPr lang="en-US" sz="1600">
                <a:effectLst/>
                <a:latin typeface="Courier New" panose="02070309020205020404" pitchFamily="49" charset="0"/>
                <a:ea typeface="Calibri" panose="020F0502020204030204" pitchFamily="34" charset="0"/>
                <a:cs typeface="Courier New" panose="02070309020205020404" pitchFamily="49" charset="0"/>
              </a:endParaRPr>
            </a:p>
            <a:p>
              <a:pPr>
                <a:lnSpc>
                  <a:spcPct val="115000"/>
                </a:lnSpc>
              </a:pPr>
              <a:endParaRPr lang="en-US" sz="1600">
                <a:solidFill>
                  <a:srgbClr val="404040"/>
                </a:solidFill>
                <a:latin typeface="Courier New" panose="02070309020205020404" pitchFamily="49" charset="0"/>
                <a:cs typeface="Courier New" panose="02070309020205020404" pitchFamily="49" charset="0"/>
              </a:endParaRPr>
            </a:p>
          </p:txBody>
        </p:sp>
        <p:sp>
          <p:nvSpPr>
            <p:cNvPr id="22" name="Google Shape;863;p157">
              <a:extLst>
                <a:ext uri="{FF2B5EF4-FFF2-40B4-BE49-F238E27FC236}">
                  <a16:creationId xmlns:a16="http://schemas.microsoft.com/office/drawing/2014/main" id="{7E81C8FC-4C0A-2BD0-4B7F-6C946EF4542D}"/>
                </a:ext>
              </a:extLst>
            </p:cNvPr>
            <p:cNvSpPr/>
            <p:nvPr/>
          </p:nvSpPr>
          <p:spPr>
            <a:xfrm>
              <a:off x="8293080" y="4872265"/>
              <a:ext cx="6127182" cy="113105"/>
            </a:xfrm>
            <a:prstGeom prst="rect">
              <a:avLst/>
            </a:prstGeom>
            <a:solidFill>
              <a:srgbClr val="0078EE"/>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 name="Text Placeholder 4">
            <a:extLst>
              <a:ext uri="{FF2B5EF4-FFF2-40B4-BE49-F238E27FC236}">
                <a16:creationId xmlns:a16="http://schemas.microsoft.com/office/drawing/2014/main" id="{08589C6D-39AF-D56D-0BAC-BAA519B21E32}"/>
              </a:ext>
            </a:extLst>
          </p:cNvPr>
          <p:cNvSpPr txBox="1">
            <a:spLocks/>
          </p:cNvSpPr>
          <p:nvPr/>
        </p:nvSpPr>
        <p:spPr>
          <a:xfrm>
            <a:off x="2480439" y="1512833"/>
            <a:ext cx="11319834" cy="85629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is an array that holds other arrays, providing a way to organize data in a</a:t>
            </a:r>
            <a:br>
              <a:rPr lang="en-US">
                <a:solidFill>
                  <a:srgbClr val="404040"/>
                </a:solidFill>
                <a:latin typeface="Open Sans" pitchFamily="2" charset="0"/>
              </a:rPr>
            </a:br>
            <a:r>
              <a:rPr lang="en-US">
                <a:solidFill>
                  <a:srgbClr val="404040"/>
                </a:solidFill>
                <a:latin typeface="Open Sans" pitchFamily="2" charset="0"/>
              </a:rPr>
              <a:t> hierarchical structure.</a:t>
            </a:r>
          </a:p>
        </p:txBody>
      </p:sp>
    </p:spTree>
    <p:extLst>
      <p:ext uri="{BB962C8B-B14F-4D97-AF65-F5344CB8AC3E}">
        <p14:creationId xmlns:p14="http://schemas.microsoft.com/office/powerpoint/2010/main" val="2099281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Sorting</a:t>
            </a:r>
          </a:p>
        </p:txBody>
      </p:sp>
      <p:sp>
        <p:nvSpPr>
          <p:cNvPr id="24" name="Brandline_LVC">
            <a:extLst>
              <a:ext uri="{FF2B5EF4-FFF2-40B4-BE49-F238E27FC236}">
                <a16:creationId xmlns:a16="http://schemas.microsoft.com/office/drawing/2014/main" id="{43EA8205-397E-7158-6D10-96624A6B4360}"/>
              </a:ext>
            </a:extLst>
          </p:cNvPr>
          <p:cNvSpPr/>
          <p:nvPr/>
        </p:nvSpPr>
        <p:spPr>
          <a:xfrm>
            <a:off x="6489701" y="816324"/>
            <a:ext cx="3288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6760AA37-AF8E-AF1E-7D1D-EFDDF9D233A1}"/>
              </a:ext>
            </a:extLst>
          </p:cNvPr>
          <p:cNvSpPr txBox="1">
            <a:spLocks/>
          </p:cNvSpPr>
          <p:nvPr/>
        </p:nvSpPr>
        <p:spPr>
          <a:xfrm>
            <a:off x="1291857" y="1512833"/>
            <a:ext cx="13696999" cy="910404"/>
          </a:xfrm>
          <a:prstGeom prst="roundRect">
            <a:avLst/>
          </a:prstGeom>
          <a:noFill/>
          <a:ln>
            <a:solidFill>
              <a:srgbClr val="0078EE"/>
            </a:solid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 It refers to the process of arranging the elements of an array in a specified order, either ascending</a:t>
            </a:r>
            <a:br>
              <a:rPr lang="en-US">
                <a:solidFill>
                  <a:srgbClr val="404040"/>
                </a:solidFill>
                <a:latin typeface="Open Sans" pitchFamily="2" charset="0"/>
              </a:rPr>
            </a:br>
            <a:r>
              <a:rPr lang="en-US">
                <a:solidFill>
                  <a:srgbClr val="404040"/>
                </a:solidFill>
                <a:latin typeface="Open Sans" pitchFamily="2" charset="0"/>
              </a:rPr>
              <a:t> or descending.</a:t>
            </a:r>
          </a:p>
        </p:txBody>
      </p:sp>
      <p:pic>
        <p:nvPicPr>
          <p:cNvPr id="5" name="Picture 4">
            <a:extLst>
              <a:ext uri="{FF2B5EF4-FFF2-40B4-BE49-F238E27FC236}">
                <a16:creationId xmlns:a16="http://schemas.microsoft.com/office/drawing/2014/main" id="{36938E5B-6C09-25D3-43CB-07A967495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210" y="3117261"/>
            <a:ext cx="3453580" cy="2909478"/>
          </a:xfrm>
          <a:prstGeom prst="rect">
            <a:avLst/>
          </a:prstGeom>
        </p:spPr>
      </p:pic>
      <p:sp>
        <p:nvSpPr>
          <p:cNvPr id="2" name="Text Placeholder 4">
            <a:extLst>
              <a:ext uri="{FF2B5EF4-FFF2-40B4-BE49-F238E27FC236}">
                <a16:creationId xmlns:a16="http://schemas.microsoft.com/office/drawing/2014/main" id="{80A9EF65-0FCD-3619-F539-5F325EF45715}"/>
              </a:ext>
            </a:extLst>
          </p:cNvPr>
          <p:cNvSpPr txBox="1">
            <a:spLocks/>
          </p:cNvSpPr>
          <p:nvPr/>
        </p:nvSpPr>
        <p:spPr>
          <a:xfrm>
            <a:off x="3462739" y="6720763"/>
            <a:ext cx="9355235"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helps in organizing the data for easier access and analysis.</a:t>
            </a:r>
          </a:p>
        </p:txBody>
      </p:sp>
    </p:spTree>
    <p:extLst>
      <p:ext uri="{BB962C8B-B14F-4D97-AF65-F5344CB8AC3E}">
        <p14:creationId xmlns:p14="http://schemas.microsoft.com/office/powerpoint/2010/main" val="412998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Sorting</a:t>
            </a:r>
          </a:p>
        </p:txBody>
      </p:sp>
      <p:sp>
        <p:nvSpPr>
          <p:cNvPr id="24" name="Brandline_LVC">
            <a:extLst>
              <a:ext uri="{FF2B5EF4-FFF2-40B4-BE49-F238E27FC236}">
                <a16:creationId xmlns:a16="http://schemas.microsoft.com/office/drawing/2014/main" id="{43EA8205-397E-7158-6D10-96624A6B4360}"/>
              </a:ext>
            </a:extLst>
          </p:cNvPr>
          <p:cNvSpPr/>
          <p:nvPr/>
        </p:nvSpPr>
        <p:spPr>
          <a:xfrm>
            <a:off x="6489701" y="816324"/>
            <a:ext cx="3288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FA07080-2850-9000-9630-D2287E3685C3}"/>
              </a:ext>
            </a:extLst>
          </p:cNvPr>
          <p:cNvGrpSpPr/>
          <p:nvPr/>
        </p:nvGrpSpPr>
        <p:grpSpPr>
          <a:xfrm>
            <a:off x="4201913" y="3067150"/>
            <a:ext cx="7219335" cy="2486692"/>
            <a:chOff x="4201913" y="2782483"/>
            <a:chExt cx="7219335" cy="2486692"/>
          </a:xfrm>
        </p:grpSpPr>
        <p:grpSp>
          <p:nvGrpSpPr>
            <p:cNvPr id="13" name="Google Shape;689;p84">
              <a:extLst>
                <a:ext uri="{FF2B5EF4-FFF2-40B4-BE49-F238E27FC236}">
                  <a16:creationId xmlns:a16="http://schemas.microsoft.com/office/drawing/2014/main" id="{3B3B6935-95D3-404D-77BB-E7620794287E}"/>
                </a:ext>
              </a:extLst>
            </p:cNvPr>
            <p:cNvGrpSpPr/>
            <p:nvPr/>
          </p:nvGrpSpPr>
          <p:grpSpPr>
            <a:xfrm>
              <a:off x="7137562" y="3095892"/>
              <a:ext cx="4283686" cy="1859875"/>
              <a:chOff x="5103801" y="2873856"/>
              <a:chExt cx="6048395" cy="1306171"/>
            </a:xfrm>
          </p:grpSpPr>
          <p:sp>
            <p:nvSpPr>
              <p:cNvPr id="15" name="Google Shape;690;p84">
                <a:extLst>
                  <a:ext uri="{FF2B5EF4-FFF2-40B4-BE49-F238E27FC236}">
                    <a16:creationId xmlns:a16="http://schemas.microsoft.com/office/drawing/2014/main" id="{78B88FF9-9E57-8650-D786-0B39A7AD9B3D}"/>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err="1">
                    <a:solidFill>
                      <a:schemeClr val="lt1"/>
                    </a:solidFill>
                    <a:latin typeface="Courier New"/>
                    <a:ea typeface="Courier New"/>
                    <a:cs typeface="Courier New"/>
                    <a:sym typeface="Courier New"/>
                  </a:rPr>
                  <a:t>arr.sort</a:t>
                </a:r>
                <a:r>
                  <a:rPr lang="en-US" sz="2000" b="1" i="0" u="none" strike="noStrike" cap="none">
                    <a:solidFill>
                      <a:schemeClr val="lt1"/>
                    </a:solidFill>
                    <a:latin typeface="Courier New"/>
                    <a:ea typeface="Courier New"/>
                    <a:cs typeface="Courier New"/>
                    <a:sym typeface="Courier New"/>
                  </a:rPr>
                  <a:t>(</a:t>
                </a:r>
                <a:r>
                  <a:rPr lang="en-US" sz="2000" b="1" i="0" u="none" strike="noStrike" cap="none" err="1">
                    <a:solidFill>
                      <a:schemeClr val="lt1"/>
                    </a:solidFill>
                    <a:latin typeface="Courier New"/>
                    <a:ea typeface="Courier New"/>
                    <a:cs typeface="Courier New"/>
                    <a:sym typeface="Courier New"/>
                  </a:rPr>
                  <a:t>compareFunction</a:t>
                </a: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lt1"/>
                  </a:solidFill>
                  <a:latin typeface="Courier New"/>
                  <a:ea typeface="Courier New"/>
                  <a:cs typeface="Courier New"/>
                  <a:sym typeface="Courier New"/>
                </a:endParaRPr>
              </a:p>
            </p:txBody>
          </p:sp>
          <p:sp>
            <p:nvSpPr>
              <p:cNvPr id="16" name="Google Shape;691;p84">
                <a:extLst>
                  <a:ext uri="{FF2B5EF4-FFF2-40B4-BE49-F238E27FC236}">
                    <a16:creationId xmlns:a16="http://schemas.microsoft.com/office/drawing/2014/main" id="{460BE914-FD47-359F-3748-BE652EEDAB43}"/>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692;p84">
                <a:extLst>
                  <a:ext uri="{FF2B5EF4-FFF2-40B4-BE49-F238E27FC236}">
                    <a16:creationId xmlns:a16="http://schemas.microsoft.com/office/drawing/2014/main" id="{8BDE7F9B-25E6-9983-7684-B18DA7FC0509}"/>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 name="Google Shape;696;p84">
              <a:extLst>
                <a:ext uri="{FF2B5EF4-FFF2-40B4-BE49-F238E27FC236}">
                  <a16:creationId xmlns:a16="http://schemas.microsoft.com/office/drawing/2014/main" id="{F62F2067-ABED-0365-08D8-07FC7A39C8B2}"/>
                </a:ext>
              </a:extLst>
            </p:cNvPr>
            <p:cNvPicPr preferRelativeResize="0"/>
            <p:nvPr/>
          </p:nvPicPr>
          <p:blipFill rotWithShape="1">
            <a:blip r:embed="rId3">
              <a:alphaModFix/>
            </a:blip>
            <a:srcRect/>
            <a:stretch/>
          </p:blipFill>
          <p:spPr>
            <a:xfrm>
              <a:off x="4201913" y="2782483"/>
              <a:ext cx="2486692" cy="2486692"/>
            </a:xfrm>
            <a:prstGeom prst="rect">
              <a:avLst/>
            </a:prstGeom>
            <a:noFill/>
            <a:ln>
              <a:noFill/>
            </a:ln>
          </p:spPr>
        </p:pic>
      </p:grpSp>
      <p:sp>
        <p:nvSpPr>
          <p:cNvPr id="2" name="Text Placeholder 4">
            <a:extLst>
              <a:ext uri="{FF2B5EF4-FFF2-40B4-BE49-F238E27FC236}">
                <a16:creationId xmlns:a16="http://schemas.microsoft.com/office/drawing/2014/main" id="{09085D97-73B9-8F12-0B0D-3D97AFC72A98}"/>
              </a:ext>
            </a:extLst>
          </p:cNvPr>
          <p:cNvSpPr txBox="1">
            <a:spLocks/>
          </p:cNvSpPr>
          <p:nvPr/>
        </p:nvSpPr>
        <p:spPr>
          <a:xfrm>
            <a:off x="3988000" y="1512833"/>
            <a:ext cx="8280000"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is the syntax for the sort() method:</a:t>
            </a:r>
          </a:p>
        </p:txBody>
      </p:sp>
      <p:sp>
        <p:nvSpPr>
          <p:cNvPr id="4" name="Text Placeholder 4">
            <a:extLst>
              <a:ext uri="{FF2B5EF4-FFF2-40B4-BE49-F238E27FC236}">
                <a16:creationId xmlns:a16="http://schemas.microsoft.com/office/drawing/2014/main" id="{58B776F3-7133-2D2E-FF42-A0C85DFD2204}"/>
              </a:ext>
            </a:extLst>
          </p:cNvPr>
          <p:cNvSpPr txBox="1">
            <a:spLocks/>
          </p:cNvSpPr>
          <p:nvPr/>
        </p:nvSpPr>
        <p:spPr>
          <a:xfrm>
            <a:off x="3988000" y="6720763"/>
            <a:ext cx="8280000"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err="1">
                <a:solidFill>
                  <a:srgbClr val="404040"/>
                </a:solidFill>
                <a:latin typeface="Open Sans" pitchFamily="2" charset="0"/>
              </a:rPr>
              <a:t>CompareFunction</a:t>
            </a:r>
            <a:r>
              <a:rPr lang="en-US">
                <a:solidFill>
                  <a:srgbClr val="404040"/>
                </a:solidFill>
                <a:latin typeface="Open Sans" pitchFamily="2" charset="0"/>
              </a:rPr>
              <a:t> (optional) defines a custom sort order.</a:t>
            </a:r>
          </a:p>
        </p:txBody>
      </p:sp>
    </p:spTree>
    <p:extLst>
      <p:ext uri="{BB962C8B-B14F-4D97-AF65-F5344CB8AC3E}">
        <p14:creationId xmlns:p14="http://schemas.microsoft.com/office/powerpoint/2010/main" val="2593769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Sorting</a:t>
            </a:r>
          </a:p>
        </p:txBody>
      </p:sp>
      <p:sp>
        <p:nvSpPr>
          <p:cNvPr id="24" name="Brandline_LVC">
            <a:extLst>
              <a:ext uri="{FF2B5EF4-FFF2-40B4-BE49-F238E27FC236}">
                <a16:creationId xmlns:a16="http://schemas.microsoft.com/office/drawing/2014/main" id="{43EA8205-397E-7158-6D10-96624A6B4360}"/>
              </a:ext>
            </a:extLst>
          </p:cNvPr>
          <p:cNvSpPr/>
          <p:nvPr/>
        </p:nvSpPr>
        <p:spPr>
          <a:xfrm>
            <a:off x="6489701" y="816324"/>
            <a:ext cx="3288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7860949-DA61-8E11-5733-9E6049AF960A}"/>
              </a:ext>
            </a:extLst>
          </p:cNvPr>
          <p:cNvGrpSpPr/>
          <p:nvPr/>
        </p:nvGrpSpPr>
        <p:grpSpPr>
          <a:xfrm>
            <a:off x="1732640" y="3364729"/>
            <a:ext cx="12888735" cy="3662480"/>
            <a:chOff x="1088203" y="3181605"/>
            <a:chExt cx="14177609" cy="4028728"/>
          </a:xfrm>
        </p:grpSpPr>
        <p:grpSp>
          <p:nvGrpSpPr>
            <p:cNvPr id="6" name="Google Shape;670;p83">
              <a:extLst>
                <a:ext uri="{FF2B5EF4-FFF2-40B4-BE49-F238E27FC236}">
                  <a16:creationId xmlns:a16="http://schemas.microsoft.com/office/drawing/2014/main" id="{29CC14DB-B34B-2922-09F7-4618347C6264}"/>
                </a:ext>
              </a:extLst>
            </p:cNvPr>
            <p:cNvGrpSpPr/>
            <p:nvPr/>
          </p:nvGrpSpPr>
          <p:grpSpPr>
            <a:xfrm>
              <a:off x="10548566" y="4040240"/>
              <a:ext cx="4717246" cy="2642655"/>
              <a:chOff x="5103801" y="2873856"/>
              <a:chExt cx="6048395" cy="1306171"/>
            </a:xfrm>
          </p:grpSpPr>
          <p:sp>
            <p:nvSpPr>
              <p:cNvPr id="7" name="Google Shape;671;p83">
                <a:extLst>
                  <a:ext uri="{FF2B5EF4-FFF2-40B4-BE49-F238E27FC236}">
                    <a16:creationId xmlns:a16="http://schemas.microsoft.com/office/drawing/2014/main" id="{8F26A688-DD22-DCB3-28A9-17792983FE77}"/>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lt1"/>
                    </a:solidFill>
                    <a:latin typeface="Courier New"/>
                    <a:ea typeface="Courier New"/>
                    <a:cs typeface="Courier New"/>
                    <a:sym typeface="Courier New"/>
                  </a:rPr>
                  <a:t>['Chandigarh', 'Jalandhar', 'Ludhiana', 'Patiala']</a:t>
                </a:r>
              </a:p>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8" name="Google Shape;672;p83">
                <a:extLst>
                  <a:ext uri="{FF2B5EF4-FFF2-40B4-BE49-F238E27FC236}">
                    <a16:creationId xmlns:a16="http://schemas.microsoft.com/office/drawing/2014/main" id="{8C5B4AAA-D173-5C00-2520-831B23A3749A}"/>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673;p83">
                <a:extLst>
                  <a:ext uri="{FF2B5EF4-FFF2-40B4-BE49-F238E27FC236}">
                    <a16:creationId xmlns:a16="http://schemas.microsoft.com/office/drawing/2014/main" id="{3959C5A1-B0C2-DA27-1031-AAD791909CF2}"/>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Google Shape;674;p83">
              <a:extLst>
                <a:ext uri="{FF2B5EF4-FFF2-40B4-BE49-F238E27FC236}">
                  <a16:creationId xmlns:a16="http://schemas.microsoft.com/office/drawing/2014/main" id="{6F4A905D-B8B4-D2F4-FCF4-2A703FC7EA11}"/>
                </a:ext>
              </a:extLst>
            </p:cNvPr>
            <p:cNvSpPr/>
            <p:nvPr/>
          </p:nvSpPr>
          <p:spPr>
            <a:xfrm>
              <a:off x="1106489" y="3293344"/>
              <a:ext cx="14016299" cy="4739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Example: sort() method </a:t>
              </a:r>
              <a:endParaRPr sz="1400" b="0" i="0" u="none" strike="noStrike" cap="none">
                <a:solidFill>
                  <a:srgbClr val="000000"/>
                </a:solidFill>
                <a:latin typeface="Arial"/>
                <a:ea typeface="Arial"/>
                <a:cs typeface="Arial"/>
                <a:sym typeface="Arial"/>
              </a:endParaRPr>
            </a:p>
          </p:txBody>
        </p:sp>
        <p:grpSp>
          <p:nvGrpSpPr>
            <p:cNvPr id="11" name="Google Shape;675;p83">
              <a:extLst>
                <a:ext uri="{FF2B5EF4-FFF2-40B4-BE49-F238E27FC236}">
                  <a16:creationId xmlns:a16="http://schemas.microsoft.com/office/drawing/2014/main" id="{135B1E4C-5F28-13B4-21F8-6986795F5562}"/>
                </a:ext>
              </a:extLst>
            </p:cNvPr>
            <p:cNvGrpSpPr/>
            <p:nvPr/>
          </p:nvGrpSpPr>
          <p:grpSpPr>
            <a:xfrm>
              <a:off x="1088203" y="3833733"/>
              <a:ext cx="7921307" cy="3376600"/>
              <a:chOff x="5103801" y="2873856"/>
              <a:chExt cx="6048395" cy="1306171"/>
            </a:xfrm>
          </p:grpSpPr>
          <p:sp>
            <p:nvSpPr>
              <p:cNvPr id="12" name="Google Shape;676;p83">
                <a:extLst>
                  <a:ext uri="{FF2B5EF4-FFF2-40B4-BE49-F238E27FC236}">
                    <a16:creationId xmlns:a16="http://schemas.microsoft.com/office/drawing/2014/main" id="{B7FB5DE2-6C76-AABD-7D07-206C2BFCDC69}"/>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let city = ['Ludhiana', 'Chandigarh', 'Jalandhar', 'Patiala’];</a:t>
                </a:r>
              </a:p>
              <a:p>
                <a:pPr marL="0" marR="0" lvl="0" indent="0" algn="l" rtl="0">
                  <a:lnSpc>
                    <a:spcPct val="100000"/>
                  </a:lnSpc>
                  <a:spcBef>
                    <a:spcPts val="0"/>
                  </a:spcBef>
                  <a:spcAft>
                    <a:spcPts val="0"/>
                  </a:spcAft>
                  <a:buClr>
                    <a:srgbClr val="000000"/>
                  </a:buClr>
                  <a:buSzPts val="1400"/>
                  <a:buFont typeface="Arial"/>
                  <a:buNone/>
                </a:pPr>
                <a:br>
                  <a:rPr lang="en-US" sz="1600" b="1">
                    <a:solidFill>
                      <a:schemeClr val="lt1"/>
                    </a:solidFill>
                    <a:latin typeface="Courier New"/>
                    <a:ea typeface="Courier New"/>
                    <a:cs typeface="Courier New"/>
                    <a:sym typeface="Courier New"/>
                  </a:rPr>
                </a:br>
                <a:r>
                  <a:rPr lang="en-US" sz="1600" b="1">
                    <a:solidFill>
                      <a:schemeClr val="accent6"/>
                    </a:solidFill>
                    <a:latin typeface="Courier New"/>
                    <a:ea typeface="Courier New"/>
                    <a:cs typeface="Courier New"/>
                    <a:sym typeface="Courier New"/>
                  </a:rPr>
                  <a:t>// sort the city array in ascending order </a:t>
                </a:r>
                <a:br>
                  <a:rPr lang="en-US" sz="1600" b="1">
                    <a:solidFill>
                      <a:schemeClr val="lt1"/>
                    </a:solidFill>
                    <a:latin typeface="Courier New"/>
                    <a:ea typeface="Courier New"/>
                    <a:cs typeface="Courier New"/>
                    <a:sym typeface="Courier New"/>
                  </a:rPr>
                </a:br>
                <a:endParaRPr lang="en-US" sz="1600" b="1">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let </a:t>
                </a:r>
                <a:r>
                  <a:rPr lang="en-US" sz="1600" b="1" err="1">
                    <a:solidFill>
                      <a:schemeClr val="lt1"/>
                    </a:solidFill>
                    <a:latin typeface="Courier New"/>
                    <a:ea typeface="Courier New"/>
                    <a:cs typeface="Courier New"/>
                    <a:sym typeface="Courier New"/>
                  </a:rPr>
                  <a:t>sortArray</a:t>
                </a:r>
                <a:r>
                  <a:rPr lang="en-US" sz="1600" b="1">
                    <a:solidFill>
                      <a:schemeClr val="lt1"/>
                    </a:solidFill>
                    <a:latin typeface="Courier New"/>
                    <a:ea typeface="Courier New"/>
                    <a:cs typeface="Courier New"/>
                    <a:sym typeface="Courier New"/>
                  </a:rPr>
                  <a:t> = </a:t>
                </a:r>
                <a:r>
                  <a:rPr lang="en-US" sz="1600" b="1" err="1">
                    <a:solidFill>
                      <a:schemeClr val="lt1"/>
                    </a:solidFill>
                    <a:latin typeface="Courier New"/>
                    <a:ea typeface="Courier New"/>
                    <a:cs typeface="Courier New"/>
                    <a:sym typeface="Courier New"/>
                  </a:rPr>
                  <a:t>city.sort</a:t>
                </a:r>
                <a:r>
                  <a:rPr lang="en-US" sz="1600" b="1">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400"/>
                  <a:buFont typeface="Arial"/>
                  <a:buNone/>
                </a:pPr>
                <a:r>
                  <a:rPr lang="en-US" sz="1600" b="1">
                    <a:solidFill>
                      <a:schemeClr val="lt1"/>
                    </a:solidFill>
                    <a:latin typeface="Courier New"/>
                    <a:ea typeface="Courier New"/>
                    <a:cs typeface="Courier New"/>
                    <a:sym typeface="Courier New"/>
                  </a:rPr>
                  <a:t>console.log(</a:t>
                </a:r>
                <a:r>
                  <a:rPr lang="en-US" sz="1600" b="1" err="1">
                    <a:solidFill>
                      <a:schemeClr val="lt1"/>
                    </a:solidFill>
                    <a:latin typeface="Courier New"/>
                    <a:ea typeface="Courier New"/>
                    <a:cs typeface="Courier New"/>
                    <a:sym typeface="Courier New"/>
                  </a:rPr>
                  <a:t>sortArray</a:t>
                </a:r>
                <a:r>
                  <a:rPr lang="en-US" sz="1600" b="1">
                    <a:solidFill>
                      <a:schemeClr val="lt1"/>
                    </a:solidFill>
                    <a:latin typeface="Courier New"/>
                    <a:ea typeface="Courier New"/>
                    <a:cs typeface="Courier New"/>
                    <a:sym typeface="Courier New"/>
                  </a:rPr>
                  <a:t>);</a:t>
                </a:r>
              </a:p>
            </p:txBody>
          </p:sp>
          <p:sp>
            <p:nvSpPr>
              <p:cNvPr id="13" name="Google Shape;677;p83">
                <a:extLst>
                  <a:ext uri="{FF2B5EF4-FFF2-40B4-BE49-F238E27FC236}">
                    <a16:creationId xmlns:a16="http://schemas.microsoft.com/office/drawing/2014/main" id="{5AB033E8-1CD8-6951-51EC-459677819960}"/>
                  </a:ext>
                </a:extLst>
              </p:cNvPr>
              <p:cNvSpPr/>
              <p:nvPr/>
            </p:nvSpPr>
            <p:spPr>
              <a:xfrm>
                <a:off x="5103801" y="2873856"/>
                <a:ext cx="6048395" cy="7988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78;p83">
                <a:extLst>
                  <a:ext uri="{FF2B5EF4-FFF2-40B4-BE49-F238E27FC236}">
                    <a16:creationId xmlns:a16="http://schemas.microsoft.com/office/drawing/2014/main" id="{DCF1F187-2FEF-81C8-C0CF-49D15A06D4A3}"/>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679;p83">
              <a:extLst>
                <a:ext uri="{FF2B5EF4-FFF2-40B4-BE49-F238E27FC236}">
                  <a16:creationId xmlns:a16="http://schemas.microsoft.com/office/drawing/2014/main" id="{3247668B-E62D-BA43-BF21-F06F20A60C5B}"/>
                </a:ext>
              </a:extLst>
            </p:cNvPr>
            <p:cNvSpPr txBox="1"/>
            <p:nvPr/>
          </p:nvSpPr>
          <p:spPr>
            <a:xfrm>
              <a:off x="11980181" y="3181605"/>
              <a:ext cx="1548600" cy="10854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770"/>
                </a:spcAft>
                <a:buClr>
                  <a:srgbClr val="3F3F3F"/>
                </a:buClr>
                <a:buSzPts val="3200"/>
                <a:buFont typeface="Open Sans"/>
                <a:buNone/>
              </a:pPr>
              <a:r>
                <a:rPr lang="en-US" sz="2200" b="1" i="0" u="none" strike="noStrike" cap="none">
                  <a:solidFill>
                    <a:srgbClr val="3F3F3F"/>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p:txBody>
        </p:sp>
        <p:sp>
          <p:nvSpPr>
            <p:cNvPr id="17" name="Google Shape;680;p83">
              <a:extLst>
                <a:ext uri="{FF2B5EF4-FFF2-40B4-BE49-F238E27FC236}">
                  <a16:creationId xmlns:a16="http://schemas.microsoft.com/office/drawing/2014/main" id="{5742DC12-0C71-8D47-5EE3-FF485481148A}"/>
                </a:ext>
              </a:extLst>
            </p:cNvPr>
            <p:cNvSpPr/>
            <p:nvPr/>
          </p:nvSpPr>
          <p:spPr>
            <a:xfrm>
              <a:off x="9137495" y="5001929"/>
              <a:ext cx="1266092" cy="820615"/>
            </a:xfrm>
            <a:prstGeom prst="stripedRightArrow">
              <a:avLst>
                <a:gd name="adj1" fmla="val 50000"/>
                <a:gd name="adj2" fmla="val 50000"/>
              </a:avLst>
            </a:prstGeom>
            <a:solidFill>
              <a:srgbClr val="ACB8CA"/>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 name="Text Placeholder 4">
            <a:extLst>
              <a:ext uri="{FF2B5EF4-FFF2-40B4-BE49-F238E27FC236}">
                <a16:creationId xmlns:a16="http://schemas.microsoft.com/office/drawing/2014/main" id="{A45C7D85-0633-35E2-C7A7-A1D2EBC92312}"/>
              </a:ext>
            </a:extLst>
          </p:cNvPr>
          <p:cNvSpPr txBox="1">
            <a:spLocks/>
          </p:cNvSpPr>
          <p:nvPr/>
        </p:nvSpPr>
        <p:spPr>
          <a:xfrm>
            <a:off x="3462739" y="1512833"/>
            <a:ext cx="9355235"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sort() method sorts the items of an array in a specific order.</a:t>
            </a:r>
          </a:p>
        </p:txBody>
      </p:sp>
    </p:spTree>
    <p:extLst>
      <p:ext uri="{BB962C8B-B14F-4D97-AF65-F5344CB8AC3E}">
        <p14:creationId xmlns:p14="http://schemas.microsoft.com/office/powerpoint/2010/main" val="23218907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Searching</a:t>
            </a:r>
          </a:p>
        </p:txBody>
      </p:sp>
      <p:sp>
        <p:nvSpPr>
          <p:cNvPr id="24" name="Brandline_LVC">
            <a:extLst>
              <a:ext uri="{FF2B5EF4-FFF2-40B4-BE49-F238E27FC236}">
                <a16:creationId xmlns:a16="http://schemas.microsoft.com/office/drawing/2014/main" id="{43EA8205-397E-7158-6D10-96624A6B4360}"/>
              </a:ext>
            </a:extLst>
          </p:cNvPr>
          <p:cNvSpPr/>
          <p:nvPr/>
        </p:nvSpPr>
        <p:spPr>
          <a:xfrm>
            <a:off x="6197599" y="816324"/>
            <a:ext cx="3869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oogle Shape;706;p85">
            <a:extLst>
              <a:ext uri="{FF2B5EF4-FFF2-40B4-BE49-F238E27FC236}">
                <a16:creationId xmlns:a16="http://schemas.microsoft.com/office/drawing/2014/main" id="{F2555033-CE03-FA7A-902E-5402A4B0E8BD}"/>
              </a:ext>
            </a:extLst>
          </p:cNvPr>
          <p:cNvPicPr preferRelativeResize="0"/>
          <p:nvPr/>
        </p:nvPicPr>
        <p:blipFill rotWithShape="1">
          <a:blip r:embed="rId3">
            <a:alphaModFix/>
          </a:blip>
          <a:srcRect/>
          <a:stretch/>
        </p:blipFill>
        <p:spPr>
          <a:xfrm>
            <a:off x="6091253" y="2403013"/>
            <a:ext cx="4098207" cy="4098207"/>
          </a:xfrm>
          <a:prstGeom prst="rect">
            <a:avLst/>
          </a:prstGeom>
          <a:noFill/>
          <a:ln>
            <a:noFill/>
          </a:ln>
        </p:spPr>
      </p:pic>
      <p:sp>
        <p:nvSpPr>
          <p:cNvPr id="2" name="Text Placeholder 4">
            <a:extLst>
              <a:ext uri="{FF2B5EF4-FFF2-40B4-BE49-F238E27FC236}">
                <a16:creationId xmlns:a16="http://schemas.microsoft.com/office/drawing/2014/main" id="{0F151906-ABCF-0926-0783-BA46F2E11B71}"/>
              </a:ext>
            </a:extLst>
          </p:cNvPr>
          <p:cNvSpPr txBox="1">
            <a:spLocks/>
          </p:cNvSpPr>
          <p:nvPr/>
        </p:nvSpPr>
        <p:spPr>
          <a:xfrm>
            <a:off x="1914448" y="1512833"/>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is a process of finding the position or existence of specific elements within an array.</a:t>
            </a:r>
          </a:p>
        </p:txBody>
      </p:sp>
      <p:sp>
        <p:nvSpPr>
          <p:cNvPr id="5" name="Text Placeholder 4">
            <a:extLst>
              <a:ext uri="{FF2B5EF4-FFF2-40B4-BE49-F238E27FC236}">
                <a16:creationId xmlns:a16="http://schemas.microsoft.com/office/drawing/2014/main" id="{B852DFCF-E2D3-1261-486F-16E4BEE8920A}"/>
              </a:ext>
            </a:extLst>
          </p:cNvPr>
          <p:cNvSpPr txBox="1">
            <a:spLocks/>
          </p:cNvSpPr>
          <p:nvPr/>
        </p:nvSpPr>
        <p:spPr>
          <a:xfrm>
            <a:off x="2480439" y="6720763"/>
            <a:ext cx="11319834"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helps to locate and retrieve elements based on specific criteria in an array.</a:t>
            </a:r>
          </a:p>
        </p:txBody>
      </p:sp>
    </p:spTree>
    <p:extLst>
      <p:ext uri="{BB962C8B-B14F-4D97-AF65-F5344CB8AC3E}">
        <p14:creationId xmlns:p14="http://schemas.microsoft.com/office/powerpoint/2010/main" val="29028476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Arrays: Searching</a:t>
            </a:r>
          </a:p>
        </p:txBody>
      </p:sp>
      <p:sp>
        <p:nvSpPr>
          <p:cNvPr id="24" name="Brandline_LVC">
            <a:extLst>
              <a:ext uri="{FF2B5EF4-FFF2-40B4-BE49-F238E27FC236}">
                <a16:creationId xmlns:a16="http://schemas.microsoft.com/office/drawing/2014/main" id="{43EA8205-397E-7158-6D10-96624A6B4360}"/>
              </a:ext>
            </a:extLst>
          </p:cNvPr>
          <p:cNvSpPr/>
          <p:nvPr/>
        </p:nvSpPr>
        <p:spPr>
          <a:xfrm>
            <a:off x="6197599" y="816324"/>
            <a:ext cx="3869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194E7F4F-EC3D-A18B-408A-A465E887EC2F}"/>
              </a:ext>
            </a:extLst>
          </p:cNvPr>
          <p:cNvGrpSpPr/>
          <p:nvPr/>
        </p:nvGrpSpPr>
        <p:grpSpPr>
          <a:xfrm>
            <a:off x="2683849" y="3173378"/>
            <a:ext cx="10888302" cy="2797245"/>
            <a:chOff x="2638359" y="3922302"/>
            <a:chExt cx="10888302" cy="2797245"/>
          </a:xfrm>
        </p:grpSpPr>
        <p:pic>
          <p:nvPicPr>
            <p:cNvPr id="33" name="Google Shape;414;p66" descr="circuit board in the gear icon | Pre-Designed Illustrator Graphics ~  Creative Market">
              <a:extLst>
                <a:ext uri="{FF2B5EF4-FFF2-40B4-BE49-F238E27FC236}">
                  <a16:creationId xmlns:a16="http://schemas.microsoft.com/office/drawing/2014/main" id="{572F2D08-2320-EF73-4702-A94672FB0626}"/>
                </a:ext>
              </a:extLst>
            </p:cNvPr>
            <p:cNvPicPr preferRelativeResize="0"/>
            <p:nvPr/>
          </p:nvPicPr>
          <p:blipFill rotWithShape="1">
            <a:blip r:embed="rId3">
              <a:alphaModFix/>
            </a:blip>
            <a:srcRect/>
            <a:stretch/>
          </p:blipFill>
          <p:spPr>
            <a:xfrm>
              <a:off x="6503431" y="4124162"/>
              <a:ext cx="3249137" cy="2167345"/>
            </a:xfrm>
            <a:prstGeom prst="rect">
              <a:avLst/>
            </a:prstGeom>
            <a:noFill/>
            <a:ln>
              <a:noFill/>
            </a:ln>
          </p:spPr>
        </p:pic>
        <p:sp>
          <p:nvSpPr>
            <p:cNvPr id="34" name="Google Shape;416;p66">
              <a:extLst>
                <a:ext uri="{FF2B5EF4-FFF2-40B4-BE49-F238E27FC236}">
                  <a16:creationId xmlns:a16="http://schemas.microsoft.com/office/drawing/2014/main" id="{6676710B-7B5B-46C1-025A-EDDE35EC517D}"/>
                </a:ext>
              </a:extLst>
            </p:cNvPr>
            <p:cNvSpPr/>
            <p:nvPr/>
          </p:nvSpPr>
          <p:spPr>
            <a:xfrm>
              <a:off x="2638359" y="3922302"/>
              <a:ext cx="4030301" cy="856080"/>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rgbClr val="EF6461"/>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filter()</a:t>
              </a:r>
              <a:endParaRPr sz="2200" b="1" i="0" u="none" strike="noStrike" cap="none">
                <a:solidFill>
                  <a:schemeClr val="lt1"/>
                </a:solidFill>
                <a:latin typeface="Open Sans"/>
                <a:ea typeface="Open Sans"/>
                <a:cs typeface="Open Sans"/>
                <a:sym typeface="Open Sans"/>
              </a:endParaRPr>
            </a:p>
          </p:txBody>
        </p:sp>
        <p:sp>
          <p:nvSpPr>
            <p:cNvPr id="35" name="Google Shape;417;p66">
              <a:extLst>
                <a:ext uri="{FF2B5EF4-FFF2-40B4-BE49-F238E27FC236}">
                  <a16:creationId xmlns:a16="http://schemas.microsoft.com/office/drawing/2014/main" id="{6B9F58DE-D50E-1A57-CB03-448B3FAAB700}"/>
                </a:ext>
              </a:extLst>
            </p:cNvPr>
            <p:cNvSpPr/>
            <p:nvPr/>
          </p:nvSpPr>
          <p:spPr>
            <a:xfrm>
              <a:off x="9496360" y="3922302"/>
              <a:ext cx="4030301" cy="856080"/>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chemeClr val="accent4">
                <a:lumMod val="75000"/>
              </a:schemeClr>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find()</a:t>
              </a:r>
              <a:endParaRPr sz="2200" b="1" i="0" u="none" strike="noStrike" cap="none">
                <a:solidFill>
                  <a:schemeClr val="lt1"/>
                </a:solidFill>
                <a:latin typeface="Open Sans"/>
                <a:ea typeface="Open Sans"/>
                <a:cs typeface="Open Sans"/>
                <a:sym typeface="Open Sans"/>
              </a:endParaRPr>
            </a:p>
          </p:txBody>
        </p:sp>
        <p:sp>
          <p:nvSpPr>
            <p:cNvPr id="36" name="Google Shape;418;p66">
              <a:extLst>
                <a:ext uri="{FF2B5EF4-FFF2-40B4-BE49-F238E27FC236}">
                  <a16:creationId xmlns:a16="http://schemas.microsoft.com/office/drawing/2014/main" id="{94ED5AD9-811B-C1BA-0D6F-7181450288D6}"/>
                </a:ext>
              </a:extLst>
            </p:cNvPr>
            <p:cNvSpPr/>
            <p:nvPr/>
          </p:nvSpPr>
          <p:spPr>
            <a:xfrm>
              <a:off x="2638359" y="5863467"/>
              <a:ext cx="4030301" cy="856080"/>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rgbClr val="0075C4"/>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a:solidFill>
                    <a:schemeClr val="lt1"/>
                  </a:solidFill>
                  <a:latin typeface="Open Sans"/>
                  <a:ea typeface="Open Sans"/>
                  <a:cs typeface="Open Sans"/>
                  <a:sym typeface="Open Sans"/>
                </a:rPr>
                <a:t>i</a:t>
              </a:r>
              <a:r>
                <a:rPr lang="en-US" sz="2200" b="1" i="0" u="none" strike="noStrike" cap="none">
                  <a:solidFill>
                    <a:schemeClr val="lt1"/>
                  </a:solidFill>
                  <a:latin typeface="Open Sans"/>
                  <a:ea typeface="Open Sans"/>
                  <a:cs typeface="Open Sans"/>
                  <a:sym typeface="Open Sans"/>
                </a:rPr>
                <a:t>ncludes()</a:t>
              </a:r>
              <a:endParaRPr sz="2200" b="1" i="0" u="none" strike="noStrike" cap="none">
                <a:solidFill>
                  <a:schemeClr val="lt1"/>
                </a:solidFill>
                <a:latin typeface="Open Sans"/>
                <a:ea typeface="Open Sans"/>
                <a:cs typeface="Open Sans"/>
                <a:sym typeface="Open Sans"/>
              </a:endParaRPr>
            </a:p>
          </p:txBody>
        </p:sp>
        <p:sp>
          <p:nvSpPr>
            <p:cNvPr id="37" name="Google Shape;419;p66">
              <a:extLst>
                <a:ext uri="{FF2B5EF4-FFF2-40B4-BE49-F238E27FC236}">
                  <a16:creationId xmlns:a16="http://schemas.microsoft.com/office/drawing/2014/main" id="{C4D97390-36E4-CBFB-A661-DFB891C0A326}"/>
                </a:ext>
              </a:extLst>
            </p:cNvPr>
            <p:cNvSpPr/>
            <p:nvPr/>
          </p:nvSpPr>
          <p:spPr>
            <a:xfrm>
              <a:off x="9496360" y="5863467"/>
              <a:ext cx="4030301" cy="856080"/>
            </a:xfrm>
            <a:custGeom>
              <a:avLst/>
              <a:gdLst/>
              <a:ahLst/>
              <a:cxnLst/>
              <a:rect l="l" t="t" r="r" b="b"/>
              <a:pathLst>
                <a:path w="4998873" h="856080" extrusionOk="0">
                  <a:moveTo>
                    <a:pt x="0" y="142683"/>
                  </a:moveTo>
                  <a:cubicBezTo>
                    <a:pt x="0" y="63881"/>
                    <a:pt x="63881" y="0"/>
                    <a:pt x="142683" y="0"/>
                  </a:cubicBezTo>
                  <a:lnTo>
                    <a:pt x="4856190" y="0"/>
                  </a:lnTo>
                  <a:cubicBezTo>
                    <a:pt x="4934992" y="0"/>
                    <a:pt x="4998873" y="63881"/>
                    <a:pt x="4998873" y="142683"/>
                  </a:cubicBezTo>
                  <a:lnTo>
                    <a:pt x="4998873" y="713397"/>
                  </a:lnTo>
                  <a:cubicBezTo>
                    <a:pt x="4998873" y="792199"/>
                    <a:pt x="4934992" y="856080"/>
                    <a:pt x="4856190" y="856080"/>
                  </a:cubicBezTo>
                  <a:lnTo>
                    <a:pt x="142683" y="856080"/>
                  </a:lnTo>
                  <a:cubicBezTo>
                    <a:pt x="63881" y="856080"/>
                    <a:pt x="0" y="792199"/>
                    <a:pt x="0" y="713397"/>
                  </a:cubicBezTo>
                  <a:lnTo>
                    <a:pt x="0" y="142683"/>
                  </a:lnTo>
                  <a:close/>
                </a:path>
              </a:pathLst>
            </a:custGeom>
            <a:solidFill>
              <a:srgbClr val="07A59D"/>
            </a:solidFill>
            <a:ln w="25400" cap="flat" cmpd="sng">
              <a:solidFill>
                <a:schemeClr val="lt1"/>
              </a:solidFill>
              <a:prstDash val="solid"/>
              <a:round/>
              <a:headEnd type="none" w="sm" len="sm"/>
              <a:tailEnd type="none" w="sm" len="sm"/>
            </a:ln>
          </p:spPr>
          <p:txBody>
            <a:bodyPr spcFirstLastPara="1" wrap="square" lIns="230725" tIns="41775" rIns="230725" bIns="4177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1" i="0" u="none" strike="noStrike" cap="none" err="1">
                  <a:solidFill>
                    <a:schemeClr val="lt1"/>
                  </a:solidFill>
                  <a:latin typeface="Open Sans"/>
                  <a:ea typeface="Open Sans"/>
                  <a:cs typeface="Open Sans"/>
                  <a:sym typeface="Open Sans"/>
                </a:rPr>
                <a:t>indexOf</a:t>
              </a:r>
              <a:r>
                <a:rPr lang="en-US" sz="2200" b="1" i="0" u="none" strike="noStrike" cap="none">
                  <a:solidFill>
                    <a:schemeClr val="lt1"/>
                  </a:solidFill>
                  <a:latin typeface="Open Sans"/>
                  <a:ea typeface="Open Sans"/>
                  <a:cs typeface="Open Sans"/>
                  <a:sym typeface="Open Sans"/>
                </a:rPr>
                <a:t>()</a:t>
              </a:r>
              <a:endParaRPr sz="1400" b="1" i="0" u="none" strike="noStrike" cap="none">
                <a:solidFill>
                  <a:srgbClr val="000000"/>
                </a:solidFill>
                <a:latin typeface="Arial"/>
                <a:ea typeface="Arial"/>
                <a:cs typeface="Arial"/>
                <a:sym typeface="Arial"/>
              </a:endParaRPr>
            </a:p>
          </p:txBody>
        </p:sp>
      </p:grpSp>
      <p:sp>
        <p:nvSpPr>
          <p:cNvPr id="2" name="Text Placeholder 4">
            <a:extLst>
              <a:ext uri="{FF2B5EF4-FFF2-40B4-BE49-F238E27FC236}">
                <a16:creationId xmlns:a16="http://schemas.microsoft.com/office/drawing/2014/main" id="{3CF1EC09-91FA-3D70-3EC0-5E5745CAB172}"/>
              </a:ext>
            </a:extLst>
          </p:cNvPr>
          <p:cNvSpPr txBox="1">
            <a:spLocks/>
          </p:cNvSpPr>
          <p:nvPr/>
        </p:nvSpPr>
        <p:spPr>
          <a:xfrm>
            <a:off x="3462739" y="1512833"/>
            <a:ext cx="9355235"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following are the common methods for array searching:</a:t>
            </a:r>
          </a:p>
        </p:txBody>
      </p:sp>
    </p:spTree>
    <p:extLst>
      <p:ext uri="{BB962C8B-B14F-4D97-AF65-F5344CB8AC3E}">
        <p14:creationId xmlns:p14="http://schemas.microsoft.com/office/powerpoint/2010/main" val="36756390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Filter Method</a:t>
            </a:r>
          </a:p>
        </p:txBody>
      </p:sp>
      <p:sp>
        <p:nvSpPr>
          <p:cNvPr id="24" name="Brandline_LVC">
            <a:extLst>
              <a:ext uri="{FF2B5EF4-FFF2-40B4-BE49-F238E27FC236}">
                <a16:creationId xmlns:a16="http://schemas.microsoft.com/office/drawing/2014/main" id="{43EA8205-397E-7158-6D10-96624A6B4360}"/>
              </a:ext>
            </a:extLst>
          </p:cNvPr>
          <p:cNvSpPr/>
          <p:nvPr/>
        </p:nvSpPr>
        <p:spPr>
          <a:xfrm>
            <a:off x="6629400" y="816324"/>
            <a:ext cx="3008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oogle Shape;714;p86">
            <a:extLst>
              <a:ext uri="{FF2B5EF4-FFF2-40B4-BE49-F238E27FC236}">
                <a16:creationId xmlns:a16="http://schemas.microsoft.com/office/drawing/2014/main" id="{A13A95E0-AC56-C282-A8CC-4FB01F19C837}"/>
              </a:ext>
            </a:extLst>
          </p:cNvPr>
          <p:cNvGrpSpPr/>
          <p:nvPr/>
        </p:nvGrpSpPr>
        <p:grpSpPr>
          <a:xfrm>
            <a:off x="6075308" y="3700435"/>
            <a:ext cx="8132582" cy="1537086"/>
            <a:chOff x="5103801" y="2873856"/>
            <a:chExt cx="6048395" cy="1306171"/>
          </a:xfrm>
        </p:grpSpPr>
        <p:sp>
          <p:nvSpPr>
            <p:cNvPr id="5" name="Google Shape;715;p86">
              <a:extLst>
                <a:ext uri="{FF2B5EF4-FFF2-40B4-BE49-F238E27FC236}">
                  <a16:creationId xmlns:a16="http://schemas.microsoft.com/office/drawing/2014/main" id="{9C641D27-9BEC-344F-631F-F44FE829F453}"/>
                </a:ext>
              </a:extLst>
            </p:cNvPr>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i="0" u="none" strike="noStrike" cap="none">
                  <a:solidFill>
                    <a:schemeClr val="accent6">
                      <a:lumMod val="60000"/>
                      <a:lumOff val="40000"/>
                    </a:schemeClr>
                  </a:solidFill>
                  <a:latin typeface="Courier New" panose="02070309020205020404" pitchFamily="49" charset="0"/>
                  <a:ea typeface="Courier New"/>
                  <a:cs typeface="Courier New" panose="02070309020205020404" pitchFamily="49" charset="0"/>
                  <a:sym typeface="Courier New"/>
                </a:rPr>
                <a:t>//syntax:</a:t>
              </a:r>
            </a:p>
            <a:p>
              <a:pPr marL="0" marR="0" lvl="0" indent="0" algn="l" rtl="0">
                <a:lnSpc>
                  <a:spcPct val="100000"/>
                </a:lnSpc>
                <a:spcBef>
                  <a:spcPts val="0"/>
                </a:spcBef>
                <a:spcAft>
                  <a:spcPts val="0"/>
                </a:spcAft>
                <a:buClr>
                  <a:srgbClr val="000000"/>
                </a:buClr>
                <a:buSzPts val="1400"/>
                <a:buFont typeface="Arial"/>
                <a:buNone/>
              </a:pP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array.filter</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(callback (</a:t>
              </a: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currentValue</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 index, </a:t>
              </a: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arr</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 </a:t>
              </a:r>
              <a:r>
                <a:rPr lang="en-US" sz="1600" b="1" i="0" u="none" strike="noStrike" cap="none" err="1">
                  <a:solidFill>
                    <a:schemeClr val="lt1"/>
                  </a:solidFill>
                  <a:latin typeface="Courier New" panose="02070309020205020404" pitchFamily="49" charset="0"/>
                  <a:ea typeface="Courier New"/>
                  <a:cs typeface="Courier New" panose="02070309020205020404" pitchFamily="49" charset="0"/>
                  <a:sym typeface="Courier New"/>
                </a:rPr>
                <a:t>thisValue</a:t>
              </a:r>
              <a: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t>)</a:t>
              </a:r>
            </a:p>
            <a:p>
              <a:pPr marL="0" marR="0" lvl="0" indent="0" algn="l" rtl="0">
                <a:lnSpc>
                  <a:spcPct val="100000"/>
                </a:lnSpc>
                <a:spcBef>
                  <a:spcPts val="0"/>
                </a:spcBef>
                <a:spcAft>
                  <a:spcPts val="0"/>
                </a:spcAft>
                <a:buClr>
                  <a:srgbClr val="000000"/>
                </a:buClr>
                <a:buSzPts val="1400"/>
                <a:buFont typeface="Arial"/>
                <a:buNone/>
              </a:pPr>
              <a:br>
                <a:rPr lang="en-US" sz="1600" b="1" i="0" u="none" strike="noStrike" cap="none">
                  <a:solidFill>
                    <a:schemeClr val="lt1"/>
                  </a:solidFill>
                  <a:latin typeface="Courier New" panose="02070309020205020404" pitchFamily="49" charset="0"/>
                  <a:ea typeface="Courier New"/>
                  <a:cs typeface="Courier New" panose="02070309020205020404" pitchFamily="49" charset="0"/>
                  <a:sym typeface="Courier New"/>
                </a:rPr>
              </a:br>
              <a:endParaRPr sz="1600" b="1" i="0" u="none" strike="noStrike" cap="none">
                <a:solidFill>
                  <a:schemeClr val="accent6">
                    <a:lumMod val="60000"/>
                    <a:lumOff val="40000"/>
                  </a:schemeClr>
                </a:solidFill>
                <a:latin typeface="Courier New" panose="02070309020205020404" pitchFamily="49" charset="0"/>
                <a:ea typeface="Courier New"/>
                <a:cs typeface="Courier New" panose="02070309020205020404" pitchFamily="49" charset="0"/>
                <a:sym typeface="Courier New"/>
              </a:endParaRPr>
            </a:p>
          </p:txBody>
        </p:sp>
        <p:sp>
          <p:nvSpPr>
            <p:cNvPr id="7" name="Google Shape;716;p86">
              <a:extLst>
                <a:ext uri="{FF2B5EF4-FFF2-40B4-BE49-F238E27FC236}">
                  <a16:creationId xmlns:a16="http://schemas.microsoft.com/office/drawing/2014/main" id="{05961D28-0F4B-F1AB-4E46-A32AFDEFA222}"/>
                </a:ext>
              </a:extLst>
            </p:cNvPr>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717;p86">
              <a:extLst>
                <a:ext uri="{FF2B5EF4-FFF2-40B4-BE49-F238E27FC236}">
                  <a16:creationId xmlns:a16="http://schemas.microsoft.com/office/drawing/2014/main" id="{55F01698-1136-9515-0C50-414C3E9E8617}"/>
                </a:ext>
              </a:extLst>
            </p:cNvPr>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 name="Google Shape;720;p86">
            <a:extLst>
              <a:ext uri="{FF2B5EF4-FFF2-40B4-BE49-F238E27FC236}">
                <a16:creationId xmlns:a16="http://schemas.microsoft.com/office/drawing/2014/main" id="{9E74CE70-BC36-DB02-53EB-901F6256115A}"/>
              </a:ext>
            </a:extLst>
          </p:cNvPr>
          <p:cNvPicPr preferRelativeResize="0"/>
          <p:nvPr/>
        </p:nvPicPr>
        <p:blipFill rotWithShape="1">
          <a:blip r:embed="rId3">
            <a:alphaModFix/>
          </a:blip>
          <a:srcRect/>
          <a:stretch/>
        </p:blipFill>
        <p:spPr>
          <a:xfrm>
            <a:off x="1914447" y="2914615"/>
            <a:ext cx="3167668" cy="3167668"/>
          </a:xfrm>
          <a:prstGeom prst="rect">
            <a:avLst/>
          </a:prstGeom>
          <a:noFill/>
          <a:ln>
            <a:noFill/>
          </a:ln>
        </p:spPr>
      </p:pic>
      <p:sp>
        <p:nvSpPr>
          <p:cNvPr id="2" name="Text Placeholder 4">
            <a:extLst>
              <a:ext uri="{FF2B5EF4-FFF2-40B4-BE49-F238E27FC236}">
                <a16:creationId xmlns:a16="http://schemas.microsoft.com/office/drawing/2014/main" id="{4445B3D5-4378-47BB-1CB6-6DA6AFEDE18A}"/>
              </a:ext>
            </a:extLst>
          </p:cNvPr>
          <p:cNvSpPr txBox="1">
            <a:spLocks/>
          </p:cNvSpPr>
          <p:nvPr/>
        </p:nvSpPr>
        <p:spPr>
          <a:xfrm>
            <a:off x="1914448" y="1512833"/>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The filter() method returns a new array containing all elements that pass a test provided </a:t>
            </a:r>
            <a:br>
              <a:rPr lang="en-US">
                <a:solidFill>
                  <a:srgbClr val="404040"/>
                </a:solidFill>
                <a:latin typeface="Open Sans" pitchFamily="2" charset="0"/>
              </a:rPr>
            </a:br>
            <a:r>
              <a:rPr lang="en-US">
                <a:solidFill>
                  <a:srgbClr val="404040"/>
                </a:solidFill>
                <a:latin typeface="Open Sans" pitchFamily="2" charset="0"/>
              </a:rPr>
              <a:t>by a function. </a:t>
            </a:r>
          </a:p>
        </p:txBody>
      </p:sp>
      <p:sp>
        <p:nvSpPr>
          <p:cNvPr id="10" name="Text Placeholder 4">
            <a:extLst>
              <a:ext uri="{FF2B5EF4-FFF2-40B4-BE49-F238E27FC236}">
                <a16:creationId xmlns:a16="http://schemas.microsoft.com/office/drawing/2014/main" id="{9F079B2B-B1B7-897B-5F30-43AC41B33F1D}"/>
              </a:ext>
            </a:extLst>
          </p:cNvPr>
          <p:cNvSpPr txBox="1">
            <a:spLocks/>
          </p:cNvSpPr>
          <p:nvPr/>
        </p:nvSpPr>
        <p:spPr>
          <a:xfrm>
            <a:off x="1914448" y="7175965"/>
            <a:ext cx="12451817" cy="910404"/>
          </a:xfrm>
          <a:prstGeom prst="roundRect">
            <a:avLst/>
          </a:prstGeom>
          <a:noFill/>
          <a:ln>
            <a:solidFill>
              <a:srgbClr val="0078EE"/>
            </a:solidFill>
          </a:ln>
        </p:spPr>
        <p:txBody>
          <a:bodyPr spcFirstLastPara="1" vert="horz" wrap="square" lIns="91425" tIns="0" rIns="91425" bIns="0" rtlCol="0" anchor="ctr"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itchFamily="2" charset="0"/>
              </a:rPr>
              <a:t>It does not execute the function for empty elements or change the original array. </a:t>
            </a:r>
          </a:p>
        </p:txBody>
      </p:sp>
    </p:spTree>
    <p:extLst>
      <p:ext uri="{BB962C8B-B14F-4D97-AF65-F5344CB8AC3E}">
        <p14:creationId xmlns:p14="http://schemas.microsoft.com/office/powerpoint/2010/main" val="37736151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19" ma:contentTypeDescription="Create a new document." ma:contentTypeScope="" ma:versionID="99a969dbe1a5d2894e5f64b9b6e891c1">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d7cb80969cc45e5da17a79280264caad"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latedId xmlns="461d6144-fa1a-4092-829f-c84f3e3efa94" xsi:nil="true"/>
    <lcf76f155ced4ddcb4097134ff3c332f xmlns="461d6144-fa1a-4092-829f-c84f3e3efa94">
      <Terms xmlns="http://schemas.microsoft.com/office/infopath/2007/PartnerControls"/>
    </lcf76f155ced4ddcb4097134ff3c332f>
    <TaxCatchAll xmlns="236ee7c7-7e1f-44c3-af88-3b258280f106" xsi:nil="true"/>
    <_Flow_SignoffStatus xmlns="461d6144-fa1a-4092-829f-c84f3e3efa94" xsi:nil="true"/>
  </documentManagement>
</p:properties>
</file>

<file path=customXml/itemProps1.xml><?xml version="1.0" encoding="utf-8"?>
<ds:datastoreItem xmlns:ds="http://schemas.openxmlformats.org/officeDocument/2006/customXml" ds:itemID="{4AE5804B-EB39-4717-B3DE-A69D348923A4}">
  <ds:schemaRefs>
    <ds:schemaRef ds:uri="http://schemas.microsoft.com/sharepoint/v3/contenttype/forms"/>
  </ds:schemaRefs>
</ds:datastoreItem>
</file>

<file path=customXml/itemProps2.xml><?xml version="1.0" encoding="utf-8"?>
<ds:datastoreItem xmlns:ds="http://schemas.openxmlformats.org/officeDocument/2006/customXml" ds:itemID="{A1F4C6F5-65CA-416D-BB50-4FC53FC0EAC1}">
  <ds:schemaRefs>
    <ds:schemaRef ds:uri="236ee7c7-7e1f-44c3-af88-3b258280f106"/>
    <ds:schemaRef ds:uri="461d6144-fa1a-4092-829f-c84f3e3efa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6E426E5-7673-4B6C-A149-3CA2A7BCF748}">
  <ds:schemaRefs>
    <ds:schemaRef ds:uri="http://www.w3.org/XML/1998/namespace"/>
    <ds:schemaRef ds:uri="236ee7c7-7e1f-44c3-af88-3b258280f106"/>
    <ds:schemaRef ds:uri="http://purl.org/dc/dcmitype/"/>
    <ds:schemaRef ds:uri="http://purl.org/dc/elements/1.1/"/>
    <ds:schemaRef ds:uri="http://schemas.microsoft.com/office/2006/documentManagement/types"/>
    <ds:schemaRef ds:uri="461d6144-fa1a-4092-829f-c84f3e3efa94"/>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26</TotalTime>
  <Words>47366</Words>
  <Application>Microsoft Office PowerPoint</Application>
  <PresentationFormat>Custom</PresentationFormat>
  <Paragraphs>5799</Paragraphs>
  <Slides>247</Slides>
  <Notes>239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247</vt:i4>
      </vt:variant>
    </vt:vector>
  </HeadingPairs>
  <TitlesOfParts>
    <vt:vector size="264" baseType="lpstr">
      <vt:lpstr>Arial</vt:lpstr>
      <vt:lpstr>Calibri</vt:lpstr>
      <vt:lpstr>Courier New</vt:lpstr>
      <vt:lpstr>Helvetica Light</vt:lpstr>
      <vt:lpstr>Inter</vt:lpstr>
      <vt:lpstr>KaTeX_Main</vt:lpstr>
      <vt:lpstr>KaTeX_Size1</vt:lpstr>
      <vt:lpstr>Noto Sans</vt:lpstr>
      <vt:lpstr>Open Sans</vt:lpstr>
      <vt:lpstr>Open Sans</vt:lpstr>
      <vt:lpstr>Open Sans Light</vt:lpstr>
      <vt:lpstr>Open Sans SemiBold</vt:lpstr>
      <vt:lpstr>Open Sans SemiBold</vt:lpstr>
      <vt:lpstr>Söhne</vt:lpstr>
      <vt:lpstr>Verdana</vt:lpstr>
      <vt:lpstr>2023_LVC</vt:lpstr>
      <vt:lpstr>1_2023_LVC</vt:lpstr>
      <vt:lpstr>PowerPoint Presentation</vt:lpstr>
      <vt:lpstr>PowerPoint Presentation</vt:lpstr>
      <vt:lpstr>A Day in the Life of a MEAN Stack Developer</vt:lpstr>
      <vt:lpstr>PowerPoint Presentation</vt:lpstr>
      <vt:lpstr>PowerPoint Presentation</vt:lpstr>
      <vt:lpstr>PowerPoint Presentation</vt:lpstr>
      <vt:lpstr>What is JavaScript?</vt:lpstr>
      <vt:lpstr>Why JavaScript?</vt:lpstr>
      <vt:lpstr>Benefits of JavaScript</vt:lpstr>
      <vt:lpstr>JavaScript Application</vt:lpstr>
      <vt:lpstr>PowerPoint Presentation</vt:lpstr>
      <vt:lpstr>What Is DOM?</vt:lpstr>
      <vt:lpstr>DOM Model</vt:lpstr>
      <vt:lpstr>DOM Nodes</vt:lpstr>
      <vt:lpstr>DOM Elements</vt:lpstr>
      <vt:lpstr>DOM and JavaScript</vt:lpstr>
      <vt:lpstr>Methods of DOM</vt:lpstr>
      <vt:lpstr>Methods of DOM</vt:lpstr>
      <vt:lpstr> DOM Programming Interface</vt:lpstr>
      <vt:lpstr> DOM Programming Interface</vt:lpstr>
      <vt:lpstr>JavaScript and HTML</vt:lpstr>
      <vt:lpstr>JavaScript and HTML</vt:lpstr>
      <vt:lpstr>PowerPoint Presentation</vt:lpstr>
      <vt:lpstr>Variables</vt:lpstr>
      <vt:lpstr>Variables</vt:lpstr>
      <vt:lpstr>Variables: Example</vt:lpstr>
      <vt:lpstr>Constants</vt:lpstr>
      <vt:lpstr> let and const</vt:lpstr>
      <vt:lpstr>Blocks</vt:lpstr>
      <vt:lpstr>Blocks</vt:lpstr>
      <vt:lpstr>Keyword</vt:lpstr>
      <vt:lpstr>Keyword</vt:lpstr>
      <vt:lpstr>Data Types in JavaScript</vt:lpstr>
      <vt:lpstr>Data Types in JavaScript</vt:lpstr>
      <vt:lpstr>Primitive Data Type</vt:lpstr>
      <vt:lpstr>Non-Primitive Data Type</vt:lpstr>
      <vt:lpstr>Primitive Vs Non-Primitive</vt:lpstr>
      <vt:lpstr>Non-Primitive (Objects)</vt:lpstr>
      <vt:lpstr>Objects Creation</vt:lpstr>
      <vt:lpstr>Objects Creation</vt:lpstr>
      <vt:lpstr>Objects Creation</vt:lpstr>
      <vt:lpstr>Objects Creation</vt:lpstr>
      <vt:lpstr>Data Type Conversion</vt:lpstr>
      <vt:lpstr>Data Type Conversion: Common Conversion Functions</vt:lpstr>
      <vt:lpstr>Assisted Practice</vt:lpstr>
      <vt:lpstr>PowerPoint Presentation</vt:lpstr>
      <vt:lpstr>PowerPoint Presentation</vt:lpstr>
      <vt:lpstr>Operators</vt:lpstr>
      <vt:lpstr>Arithmetic Operators</vt:lpstr>
      <vt:lpstr>Assignment Operators</vt:lpstr>
      <vt:lpstr>Comparison Operators</vt:lpstr>
      <vt:lpstr>Logical Operators</vt:lpstr>
      <vt:lpstr>Bitwise Operators</vt:lpstr>
      <vt:lpstr>Type Operators</vt:lpstr>
      <vt:lpstr>Operator Precedence and Associativity</vt:lpstr>
      <vt:lpstr>Expression</vt:lpstr>
      <vt:lpstr>Statement</vt:lpstr>
      <vt:lpstr>Assisted Practice</vt:lpstr>
      <vt:lpstr>PowerPoint Presentation</vt:lpstr>
      <vt:lpstr>PowerPoint Presentation</vt:lpstr>
      <vt:lpstr>Control Statements</vt:lpstr>
      <vt:lpstr>Control Statements</vt:lpstr>
      <vt:lpstr>Conditional Statements</vt:lpstr>
      <vt:lpstr>Conditional Statements</vt:lpstr>
      <vt:lpstr>Conditional Statements</vt:lpstr>
      <vt:lpstr>Conditional Statements</vt:lpstr>
      <vt:lpstr>Conditional Statements</vt:lpstr>
      <vt:lpstr>Iterative Statements</vt:lpstr>
      <vt:lpstr>Loop</vt:lpstr>
      <vt:lpstr>While Loop</vt:lpstr>
      <vt:lpstr>Do-While Loop</vt:lpstr>
      <vt:lpstr>For Loop</vt:lpstr>
      <vt:lpstr>For-In Loop</vt:lpstr>
      <vt:lpstr>Break and Continue Statement</vt:lpstr>
      <vt:lpstr>Assisted Practice</vt:lpstr>
      <vt:lpstr>PowerPoint Presentation</vt:lpstr>
      <vt:lpstr>Assisted Practice</vt:lpstr>
      <vt:lpstr>PowerPoint Presentation</vt:lpstr>
      <vt:lpstr>PowerPoint Presentation</vt:lpstr>
      <vt:lpstr>Introduction to Arrays</vt:lpstr>
      <vt:lpstr>Arrays: Example</vt:lpstr>
      <vt:lpstr>Arrays: Indexing</vt:lpstr>
      <vt:lpstr>Array Positioning: Calculating Memory Location</vt:lpstr>
      <vt:lpstr>Properties of Arrays</vt:lpstr>
      <vt:lpstr>Arrays: Methods</vt:lpstr>
      <vt:lpstr>Arrays: Methods</vt:lpstr>
      <vt:lpstr>Arrays: Methods</vt:lpstr>
      <vt:lpstr>Arrays: Methods</vt:lpstr>
      <vt:lpstr>Arrays: Iterator Methods</vt:lpstr>
      <vt:lpstr>Arrays: Iterator Methods</vt:lpstr>
      <vt:lpstr>Assisted Practice</vt:lpstr>
      <vt:lpstr>PowerPoint Presentation</vt:lpstr>
      <vt:lpstr>Multidimensional Array</vt:lpstr>
      <vt:lpstr>Arrays: Sorting</vt:lpstr>
      <vt:lpstr>Arrays: Sorting</vt:lpstr>
      <vt:lpstr>Arrays: Sorting</vt:lpstr>
      <vt:lpstr>Arrays: Searching</vt:lpstr>
      <vt:lpstr>Arrays: Searching</vt:lpstr>
      <vt:lpstr>Filter Method</vt:lpstr>
      <vt:lpstr>Filter Method</vt:lpstr>
      <vt:lpstr>Filter Method: Example</vt:lpstr>
      <vt:lpstr>Find Method</vt:lpstr>
      <vt:lpstr>Find Method</vt:lpstr>
      <vt:lpstr>Find Method</vt:lpstr>
      <vt:lpstr>Find Method: Example</vt:lpstr>
      <vt:lpstr>Includes Method</vt:lpstr>
      <vt:lpstr>Includes Method</vt:lpstr>
      <vt:lpstr>Includes Method: Example</vt:lpstr>
      <vt:lpstr>IndexOf Method</vt:lpstr>
      <vt:lpstr>IndexOf Method</vt:lpstr>
      <vt:lpstr>IndexOf Method: Example</vt:lpstr>
      <vt:lpstr>Searching Methods: Summary</vt:lpstr>
      <vt:lpstr>Assisted Practice</vt:lpstr>
      <vt:lpstr>PowerPoint Presentation</vt:lpstr>
      <vt:lpstr>Spread Syntax (…)</vt:lpstr>
      <vt:lpstr>Spread Syntax: Use cases</vt:lpstr>
      <vt:lpstr>Arrays Mutability</vt:lpstr>
      <vt:lpstr>Arrays Mutability</vt:lpstr>
      <vt:lpstr>Modifying the Elements</vt:lpstr>
      <vt:lpstr>Adding and Removing the Elements</vt:lpstr>
      <vt:lpstr>Changing Array Length</vt:lpstr>
      <vt:lpstr>Array Mutability: Benefits</vt:lpstr>
      <vt:lpstr>Arrays Immutability</vt:lpstr>
      <vt:lpstr>Arrays Immutability</vt:lpstr>
      <vt:lpstr>Creating New Arrays</vt:lpstr>
      <vt:lpstr>Array Methods Returning New Arrays</vt:lpstr>
      <vt:lpstr>Avoiding Direct Mutations</vt:lpstr>
      <vt:lpstr>Avoiding Direct Mutations</vt:lpstr>
      <vt:lpstr>Array Immutability: Benefits</vt:lpstr>
      <vt:lpstr>Array Destructuring</vt:lpstr>
      <vt:lpstr>Array Destructuring</vt:lpstr>
      <vt:lpstr>Array Destructuring</vt:lpstr>
      <vt:lpstr>Assisted Practice</vt:lpstr>
      <vt:lpstr>PowerPoint Presentation</vt:lpstr>
      <vt:lpstr>PowerPoint Presentation</vt:lpstr>
      <vt:lpstr>What Are Strings?</vt:lpstr>
      <vt:lpstr>Strings: Example</vt:lpstr>
      <vt:lpstr>String Object</vt:lpstr>
      <vt:lpstr>String Object: Limitations</vt:lpstr>
      <vt:lpstr>Strings: Indexing</vt:lpstr>
      <vt:lpstr>Properties of Strings</vt:lpstr>
      <vt:lpstr>Strings: Methods</vt:lpstr>
      <vt:lpstr>Strings: Methods</vt:lpstr>
      <vt:lpstr>Strings: Methods</vt:lpstr>
      <vt:lpstr>Assisted Practice</vt:lpstr>
      <vt:lpstr>PowerPoint Presentation</vt:lpstr>
      <vt:lpstr>String Interpolation</vt:lpstr>
      <vt:lpstr>String Interpolation</vt:lpstr>
      <vt:lpstr>String Interpolation: Benefits</vt:lpstr>
      <vt:lpstr>Escape Charecters</vt:lpstr>
      <vt:lpstr>Escape Charecters</vt:lpstr>
      <vt:lpstr>String Comparison</vt:lpstr>
      <vt:lpstr>Equality Operators</vt:lpstr>
      <vt:lpstr>LocaleCompare Method</vt:lpstr>
      <vt:lpstr>String Manipulation</vt:lpstr>
      <vt:lpstr>String Manipulation</vt:lpstr>
      <vt:lpstr>String Iteration</vt:lpstr>
      <vt:lpstr>String Iteration</vt:lpstr>
      <vt:lpstr>Unicode and Characters</vt:lpstr>
      <vt:lpstr>Unicode and Characters</vt:lpstr>
      <vt:lpstr>Regular Expressions</vt:lpstr>
      <vt:lpstr>RegExp Object</vt:lpstr>
      <vt:lpstr>Regular Expressions: Key Concepts</vt:lpstr>
      <vt:lpstr>Regular Expressions: Practical Applications</vt:lpstr>
      <vt:lpstr>Regular Expressions: Example</vt:lpstr>
      <vt:lpstr>Assisted Practice</vt:lpstr>
      <vt:lpstr>PowerPoint Presentation</vt:lpstr>
      <vt:lpstr>String Conversions</vt:lpstr>
      <vt:lpstr>String Conversions: Data Types to String</vt:lpstr>
      <vt:lpstr>Parsing Strings to Other Data Types</vt:lpstr>
      <vt:lpstr>String Conversions: Common Challenges</vt:lpstr>
      <vt:lpstr>String Immutability</vt:lpstr>
      <vt:lpstr>String Immutability</vt:lpstr>
      <vt:lpstr>String Formatting</vt:lpstr>
      <vt:lpstr>String Formatting</vt:lpstr>
      <vt:lpstr>String Encoding and Decoding</vt:lpstr>
      <vt:lpstr>URL Encoding and Decoding</vt:lpstr>
      <vt:lpstr>Base64 Encoding and Decoding</vt:lpstr>
      <vt:lpstr>String Encoding and Decoding: Significance</vt:lpstr>
      <vt:lpstr>String Best Practices</vt:lpstr>
      <vt:lpstr>String Best Practices</vt:lpstr>
      <vt:lpstr>Assisted Practice</vt:lpstr>
      <vt:lpstr>PowerPoint Presentation</vt:lpstr>
      <vt:lpstr>PowerPoint Presentation</vt:lpstr>
      <vt:lpstr>Function</vt:lpstr>
      <vt:lpstr>Function</vt:lpstr>
      <vt:lpstr>Why Use Functions?</vt:lpstr>
      <vt:lpstr>Function Definition</vt:lpstr>
      <vt:lpstr>Function Calling</vt:lpstr>
      <vt:lpstr>Function Execution</vt:lpstr>
      <vt:lpstr>Function Objects</vt:lpstr>
      <vt:lpstr>Passing Functions as Arguments</vt:lpstr>
      <vt:lpstr>Passing Functions as Arguments</vt:lpstr>
      <vt:lpstr>Function Returning Function</vt:lpstr>
      <vt:lpstr>Function Constructors</vt:lpstr>
      <vt:lpstr>Function Constructors</vt:lpstr>
      <vt:lpstr>Function Context</vt:lpstr>
      <vt:lpstr>Bind()</vt:lpstr>
      <vt:lpstr>Call()</vt:lpstr>
      <vt:lpstr>Apply()</vt:lpstr>
      <vt:lpstr>Prototype</vt:lpstr>
      <vt:lpstr>Prototype</vt:lpstr>
      <vt:lpstr>Prototype Chaining</vt:lpstr>
      <vt:lpstr>Prototype Chaining</vt:lpstr>
      <vt:lpstr>Prototype: Properties and Methods</vt:lpstr>
      <vt:lpstr>Assisted Practice</vt:lpstr>
      <vt:lpstr>PowerPoint Presentation</vt:lpstr>
      <vt:lpstr>Assisted Practice</vt:lpstr>
      <vt:lpstr>PowerPoint Presentation</vt:lpstr>
      <vt:lpstr>PowerPoint Presentation</vt:lpstr>
      <vt:lpstr>Introduction to AI Coding Assistant Tools</vt:lpstr>
      <vt:lpstr>Evolution of Coding Assistant Tools</vt:lpstr>
      <vt:lpstr>Key Features and Benefits</vt:lpstr>
      <vt:lpstr>Popular AI Coding Assistant Tools</vt:lpstr>
      <vt:lpstr>Types of AI Coding Assistant Tools</vt:lpstr>
      <vt:lpstr>Types of AI Coding Assistant Tools</vt:lpstr>
      <vt:lpstr>Types of AI Coding Assistant Tools</vt:lpstr>
      <vt:lpstr>Companies Using AI Assistant Tools</vt:lpstr>
      <vt:lpstr>PowerPoint Presentation</vt:lpstr>
      <vt:lpstr>Introduction to Codeium</vt:lpstr>
      <vt:lpstr>Core Features and Functionalities</vt:lpstr>
      <vt:lpstr>Supported IDEs</vt:lpstr>
      <vt:lpstr>Installation and Setup</vt:lpstr>
      <vt:lpstr>Assisted Practice</vt:lpstr>
      <vt:lpstr>Assisted Practice: Guidelines</vt:lpstr>
      <vt:lpstr>Assisted Practice</vt:lpstr>
      <vt:lpstr>Assisted Practice: Guidelines</vt:lpstr>
      <vt:lpstr>Codeium vs. GitHub Copilot</vt:lpstr>
      <vt:lpstr>Codeium vs. Tabnine</vt:lpstr>
      <vt:lpstr>Codeium vs. Amazon CodeWhisperer</vt:lpstr>
      <vt:lpstr>Codeium vs. ChatGPT</vt:lpstr>
      <vt:lpstr>Assisted Practice</vt:lpstr>
      <vt:lpstr>Assisted Practice: Guidelines</vt:lpstr>
      <vt:lpstr>Assisted Practice</vt:lpstr>
      <vt:lpstr>Assisted Practice: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Ravi Tulsiani</cp:lastModifiedBy>
  <cp:revision>4</cp:revision>
  <dcterms:created xsi:type="dcterms:W3CDTF">2023-05-19T12:36:11Z</dcterms:created>
  <dcterms:modified xsi:type="dcterms:W3CDTF">2023-12-07T14:31:13Z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0x010100E37ED77BF1302443902AB0076FD5905A</vt:lpwstr>
  </property>
  <property fmtid="{D5CDD505-2E9C-101B-9397-08002B2CF9AE}" pid="3" name="MediaServiceImageTags">
    <vt:lpwstr/>
  </property>
</Properties>
</file>